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5"/>
  </p:notesMasterIdLst>
  <p:sldIdLst>
    <p:sldId id="329" r:id="rId3"/>
    <p:sldId id="333" r:id="rId4"/>
    <p:sldId id="271" r:id="rId5"/>
    <p:sldId id="272" r:id="rId6"/>
    <p:sldId id="285" r:id="rId7"/>
    <p:sldId id="282" r:id="rId8"/>
    <p:sldId id="274" r:id="rId9"/>
    <p:sldId id="309" r:id="rId10"/>
    <p:sldId id="276" r:id="rId11"/>
    <p:sldId id="300" r:id="rId12"/>
    <p:sldId id="275" r:id="rId13"/>
    <p:sldId id="278" r:id="rId14"/>
    <p:sldId id="323" r:id="rId15"/>
    <p:sldId id="316" r:id="rId16"/>
    <p:sldId id="317" r:id="rId17"/>
    <p:sldId id="296" r:id="rId18"/>
    <p:sldId id="297" r:id="rId19"/>
    <p:sldId id="298" r:id="rId20"/>
    <p:sldId id="324" r:id="rId21"/>
    <p:sldId id="287" r:id="rId22"/>
    <p:sldId id="289" r:id="rId23"/>
    <p:sldId id="290" r:id="rId24"/>
    <p:sldId id="292" r:id="rId25"/>
    <p:sldId id="334" r:id="rId26"/>
    <p:sldId id="320" r:id="rId27"/>
    <p:sldId id="312" r:id="rId28"/>
    <p:sldId id="336" r:id="rId29"/>
    <p:sldId id="311" r:id="rId30"/>
    <p:sldId id="307" r:id="rId31"/>
    <p:sldId id="306" r:id="rId32"/>
    <p:sldId id="337" r:id="rId33"/>
    <p:sldId id="338" r:id="rId34"/>
    <p:sldId id="313" r:id="rId35"/>
    <p:sldId id="321" r:id="rId36"/>
    <p:sldId id="279" r:id="rId37"/>
    <p:sldId id="322" r:id="rId38"/>
    <p:sldId id="314" r:id="rId39"/>
    <p:sldId id="315" r:id="rId40"/>
    <p:sldId id="339" r:id="rId41"/>
    <p:sldId id="340" r:id="rId42"/>
    <p:sldId id="318" r:id="rId43"/>
    <p:sldId id="335" r:id="rId44"/>
    <p:sldId id="262" r:id="rId45"/>
    <p:sldId id="341" r:id="rId46"/>
    <p:sldId id="303" r:id="rId47"/>
    <p:sldId id="344" r:id="rId48"/>
    <p:sldId id="345" r:id="rId49"/>
    <p:sldId id="342" r:id="rId50"/>
    <p:sldId id="310" r:id="rId51"/>
    <p:sldId id="343" r:id="rId52"/>
    <p:sldId id="346" r:id="rId53"/>
    <p:sldId id="267" r:id="rId5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84863" autoAdjust="0"/>
  </p:normalViewPr>
  <p:slideViewPr>
    <p:cSldViewPr>
      <p:cViewPr varScale="1">
        <p:scale>
          <a:sx n="83" d="100"/>
          <a:sy n="83" d="100"/>
        </p:scale>
        <p:origin x="1454" y="72"/>
      </p:cViewPr>
      <p:guideLst>
        <p:guide orient="horz" pos="2160"/>
        <p:guide pos="2880"/>
      </p:guideLst>
    </p:cSldViewPr>
  </p:slideViewPr>
  <p:notesTextViewPr>
    <p:cViewPr>
      <p:scale>
        <a:sx n="1" d="1"/>
        <a:sy n="1" d="1"/>
      </p:scale>
      <p:origin x="0" y="0"/>
    </p:cViewPr>
  </p:notesTextViewPr>
  <p:sorterViewPr>
    <p:cViewPr>
      <p:scale>
        <a:sx n="66" d="100"/>
        <a:sy n="66" d="100"/>
      </p:scale>
      <p:origin x="0" y="-3082"/>
    </p:cViewPr>
  </p:sorterViewPr>
  <p:notesViewPr>
    <p:cSldViewPr>
      <p:cViewPr varScale="1">
        <p:scale>
          <a:sx n="63" d="100"/>
          <a:sy n="63" d="100"/>
        </p:scale>
        <p:origin x="-3058" y="-8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dirty="0"/>
              <a:t>Strengths</a:t>
            </a:r>
            <a:r>
              <a:rPr lang="en-US" sz="3200" baseline="0" dirty="0"/>
              <a:t> and Weaknesses</a:t>
            </a:r>
            <a:endParaRPr lang="en-US" sz="3200" dirty="0"/>
          </a:p>
        </c:rich>
      </c:tx>
      <c:overlay val="0"/>
    </c:title>
    <c:autoTitleDeleted val="0"/>
    <c:plotArea>
      <c:layout/>
      <c:barChart>
        <c:barDir val="bar"/>
        <c:grouping val="percentStacked"/>
        <c:varyColors val="0"/>
        <c:ser>
          <c:idx val="0"/>
          <c:order val="0"/>
          <c:tx>
            <c:v>Strength</c:v>
          </c:tx>
          <c:invertIfNegative val="0"/>
          <c:dLbls>
            <c:spPr>
              <a:noFill/>
              <a:ln>
                <a:noFill/>
              </a:ln>
              <a:effectLst/>
            </c:spPr>
            <c:txPr>
              <a:bodyPr/>
              <a:lstStyle/>
              <a:p>
                <a:pPr>
                  <a:defRPr sz="2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Sheet1!$I$1:$I$15</c:f>
              <c:strCache>
                <c:ptCount val="15"/>
                <c:pt idx="0">
                  <c:v>Friendliness and Assim.</c:v>
                </c:pt>
                <c:pt idx="1">
                  <c:v>Financial management</c:v>
                </c:pt>
                <c:pt idx="2">
                  <c:v>Prayer</c:v>
                </c:pt>
                <c:pt idx="3">
                  <c:v>Prayer-Care-Share</c:v>
                </c:pt>
                <c:pt idx="4">
                  <c:v>Rep. in Community</c:v>
                </c:pt>
                <c:pt idx="5">
                  <c:v>Care Cell Groups</c:v>
                </c:pt>
                <c:pt idx="6">
                  <c:v>Commit. To godly living</c:v>
                </c:pt>
                <c:pt idx="7">
                  <c:v>Mission</c:v>
                </c:pt>
                <c:pt idx="8">
                  <c:v>Nursery</c:v>
                </c:pt>
                <c:pt idx="9">
                  <c:v>Childrens Min</c:v>
                </c:pt>
                <c:pt idx="10">
                  <c:v>Womens Min</c:v>
                </c:pt>
                <c:pt idx="11">
                  <c:v>Our Location </c:v>
                </c:pt>
                <c:pt idx="12">
                  <c:v>Biblical instruction</c:v>
                </c:pt>
                <c:pt idx="13">
                  <c:v>Preaching</c:v>
                </c:pt>
                <c:pt idx="14">
                  <c:v>Intnl Missions</c:v>
                </c:pt>
              </c:strCache>
            </c:strRef>
          </c:cat>
          <c:val>
            <c:numRef>
              <c:f>Sheet1!$J$1:$J$15</c:f>
              <c:numCache>
                <c:formatCode>General</c:formatCode>
                <c:ptCount val="15"/>
                <c:pt idx="0">
                  <c:v>10</c:v>
                </c:pt>
                <c:pt idx="1">
                  <c:v>11</c:v>
                </c:pt>
                <c:pt idx="2">
                  <c:v>11</c:v>
                </c:pt>
                <c:pt idx="3">
                  <c:v>12</c:v>
                </c:pt>
                <c:pt idx="4">
                  <c:v>12</c:v>
                </c:pt>
                <c:pt idx="5">
                  <c:v>12</c:v>
                </c:pt>
                <c:pt idx="6">
                  <c:v>14</c:v>
                </c:pt>
                <c:pt idx="7">
                  <c:v>15</c:v>
                </c:pt>
                <c:pt idx="8">
                  <c:v>16</c:v>
                </c:pt>
                <c:pt idx="9">
                  <c:v>16</c:v>
                </c:pt>
                <c:pt idx="10">
                  <c:v>18</c:v>
                </c:pt>
                <c:pt idx="11">
                  <c:v>20</c:v>
                </c:pt>
                <c:pt idx="12">
                  <c:v>21</c:v>
                </c:pt>
                <c:pt idx="13">
                  <c:v>21</c:v>
                </c:pt>
                <c:pt idx="14">
                  <c:v>22</c:v>
                </c:pt>
              </c:numCache>
            </c:numRef>
          </c:val>
          <c:extLst>
            <c:ext xmlns:c16="http://schemas.microsoft.com/office/drawing/2014/chart" uri="{C3380CC4-5D6E-409C-BE32-E72D297353CC}">
              <c16:uniqueId val="{00000000-F688-4E88-A1C6-AB6709C6E79B}"/>
            </c:ext>
          </c:extLst>
        </c:ser>
        <c:ser>
          <c:idx val="1"/>
          <c:order val="1"/>
          <c:tx>
            <c:v>Neutral</c:v>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Sheet1!$I$1:$I$15</c:f>
              <c:strCache>
                <c:ptCount val="15"/>
                <c:pt idx="0">
                  <c:v>Friendliness and Assim.</c:v>
                </c:pt>
                <c:pt idx="1">
                  <c:v>Financial management</c:v>
                </c:pt>
                <c:pt idx="2">
                  <c:v>Prayer</c:v>
                </c:pt>
                <c:pt idx="3">
                  <c:v>Prayer-Care-Share</c:v>
                </c:pt>
                <c:pt idx="4">
                  <c:v>Rep. in Community</c:v>
                </c:pt>
                <c:pt idx="5">
                  <c:v>Care Cell Groups</c:v>
                </c:pt>
                <c:pt idx="6">
                  <c:v>Commit. To godly living</c:v>
                </c:pt>
                <c:pt idx="7">
                  <c:v>Mission</c:v>
                </c:pt>
                <c:pt idx="8">
                  <c:v>Nursery</c:v>
                </c:pt>
                <c:pt idx="9">
                  <c:v>Childrens Min</c:v>
                </c:pt>
                <c:pt idx="10">
                  <c:v>Womens Min</c:v>
                </c:pt>
                <c:pt idx="11">
                  <c:v>Our Location </c:v>
                </c:pt>
                <c:pt idx="12">
                  <c:v>Biblical instruction</c:v>
                </c:pt>
                <c:pt idx="13">
                  <c:v>Preaching</c:v>
                </c:pt>
                <c:pt idx="14">
                  <c:v>Intnl Missions</c:v>
                </c:pt>
              </c:strCache>
            </c:strRef>
          </c:cat>
          <c:val>
            <c:numRef>
              <c:f>Sheet1!$K$1:$K$15</c:f>
              <c:numCache>
                <c:formatCode>General</c:formatCode>
                <c:ptCount val="15"/>
                <c:pt idx="0">
                  <c:v>8</c:v>
                </c:pt>
                <c:pt idx="1">
                  <c:v>9</c:v>
                </c:pt>
                <c:pt idx="2">
                  <c:v>9</c:v>
                </c:pt>
                <c:pt idx="3">
                  <c:v>9</c:v>
                </c:pt>
                <c:pt idx="4">
                  <c:v>10</c:v>
                </c:pt>
                <c:pt idx="5">
                  <c:v>7</c:v>
                </c:pt>
                <c:pt idx="6">
                  <c:v>7</c:v>
                </c:pt>
                <c:pt idx="7">
                  <c:v>4</c:v>
                </c:pt>
                <c:pt idx="8">
                  <c:v>6</c:v>
                </c:pt>
                <c:pt idx="9">
                  <c:v>6</c:v>
                </c:pt>
                <c:pt idx="10">
                  <c:v>3</c:v>
                </c:pt>
                <c:pt idx="11">
                  <c:v>3</c:v>
                </c:pt>
                <c:pt idx="12">
                  <c:v>1</c:v>
                </c:pt>
                <c:pt idx="13">
                  <c:v>2</c:v>
                </c:pt>
                <c:pt idx="14">
                  <c:v>1</c:v>
                </c:pt>
              </c:numCache>
            </c:numRef>
          </c:val>
          <c:extLst>
            <c:ext xmlns:c16="http://schemas.microsoft.com/office/drawing/2014/chart" uri="{C3380CC4-5D6E-409C-BE32-E72D297353CC}">
              <c16:uniqueId val="{00000001-F688-4E88-A1C6-AB6709C6E79B}"/>
            </c:ext>
          </c:extLst>
        </c:ser>
        <c:ser>
          <c:idx val="2"/>
          <c:order val="2"/>
          <c:tx>
            <c:v>Weakness</c:v>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Sheet1!$I$1:$I$15</c:f>
              <c:strCache>
                <c:ptCount val="15"/>
                <c:pt idx="0">
                  <c:v>Friendliness and Assim.</c:v>
                </c:pt>
                <c:pt idx="1">
                  <c:v>Financial management</c:v>
                </c:pt>
                <c:pt idx="2">
                  <c:v>Prayer</c:v>
                </c:pt>
                <c:pt idx="3">
                  <c:v>Prayer-Care-Share</c:v>
                </c:pt>
                <c:pt idx="4">
                  <c:v>Rep. in Community</c:v>
                </c:pt>
                <c:pt idx="5">
                  <c:v>Care Cell Groups</c:v>
                </c:pt>
                <c:pt idx="6">
                  <c:v>Commit. To godly living</c:v>
                </c:pt>
                <c:pt idx="7">
                  <c:v>Mission</c:v>
                </c:pt>
                <c:pt idx="8">
                  <c:v>Nursery</c:v>
                </c:pt>
                <c:pt idx="9">
                  <c:v>Childrens Min</c:v>
                </c:pt>
                <c:pt idx="10">
                  <c:v>Womens Min</c:v>
                </c:pt>
                <c:pt idx="11">
                  <c:v>Our Location </c:v>
                </c:pt>
                <c:pt idx="12">
                  <c:v>Biblical instruction</c:v>
                </c:pt>
                <c:pt idx="13">
                  <c:v>Preaching</c:v>
                </c:pt>
                <c:pt idx="14">
                  <c:v>Intnl Missions</c:v>
                </c:pt>
              </c:strCache>
            </c:strRef>
          </c:cat>
          <c:val>
            <c:numRef>
              <c:f>Sheet1!$L$1:$L$15</c:f>
              <c:numCache>
                <c:formatCode>General</c:formatCode>
                <c:ptCount val="15"/>
                <c:pt idx="0">
                  <c:v>6</c:v>
                </c:pt>
                <c:pt idx="1">
                  <c:v>4</c:v>
                </c:pt>
                <c:pt idx="2">
                  <c:v>3</c:v>
                </c:pt>
                <c:pt idx="3">
                  <c:v>2</c:v>
                </c:pt>
                <c:pt idx="4">
                  <c:v>1</c:v>
                </c:pt>
                <c:pt idx="5">
                  <c:v>6</c:v>
                </c:pt>
                <c:pt idx="6">
                  <c:v>2</c:v>
                </c:pt>
                <c:pt idx="7">
                  <c:v>4</c:v>
                </c:pt>
                <c:pt idx="8">
                  <c:v>1</c:v>
                </c:pt>
                <c:pt idx="9">
                  <c:v>1</c:v>
                </c:pt>
                <c:pt idx="10">
                  <c:v>2</c:v>
                </c:pt>
                <c:pt idx="11">
                  <c:v>0</c:v>
                </c:pt>
                <c:pt idx="12">
                  <c:v>1</c:v>
                </c:pt>
                <c:pt idx="13">
                  <c:v>0</c:v>
                </c:pt>
                <c:pt idx="14">
                  <c:v>1</c:v>
                </c:pt>
              </c:numCache>
            </c:numRef>
          </c:val>
          <c:extLst>
            <c:ext xmlns:c16="http://schemas.microsoft.com/office/drawing/2014/chart" uri="{C3380CC4-5D6E-409C-BE32-E72D297353CC}">
              <c16:uniqueId val="{00000002-F688-4E88-A1C6-AB6709C6E79B}"/>
            </c:ext>
          </c:extLst>
        </c:ser>
        <c:dLbls>
          <c:showLegendKey val="0"/>
          <c:showVal val="1"/>
          <c:showCatName val="0"/>
          <c:showSerName val="0"/>
          <c:showPercent val="0"/>
          <c:showBubbleSize val="0"/>
        </c:dLbls>
        <c:gapWidth val="95"/>
        <c:overlap val="100"/>
        <c:axId val="181377280"/>
        <c:axId val="181395456"/>
      </c:barChart>
      <c:catAx>
        <c:axId val="181377280"/>
        <c:scaling>
          <c:orientation val="minMax"/>
        </c:scaling>
        <c:delete val="0"/>
        <c:axPos val="l"/>
        <c:numFmt formatCode="General" sourceLinked="0"/>
        <c:majorTickMark val="none"/>
        <c:minorTickMark val="none"/>
        <c:tickLblPos val="nextTo"/>
        <c:txPr>
          <a:bodyPr/>
          <a:lstStyle/>
          <a:p>
            <a:pPr>
              <a:defRPr sz="2000" b="1"/>
            </a:pPr>
            <a:endParaRPr lang="en-US"/>
          </a:p>
        </c:txPr>
        <c:crossAx val="181395456"/>
        <c:crosses val="autoZero"/>
        <c:auto val="1"/>
        <c:lblAlgn val="ctr"/>
        <c:lblOffset val="100"/>
        <c:noMultiLvlLbl val="0"/>
      </c:catAx>
      <c:valAx>
        <c:axId val="181395456"/>
        <c:scaling>
          <c:orientation val="minMax"/>
        </c:scaling>
        <c:delete val="1"/>
        <c:axPos val="b"/>
        <c:numFmt formatCode="0%" sourceLinked="1"/>
        <c:majorTickMark val="out"/>
        <c:minorTickMark val="none"/>
        <c:tickLblPos val="nextTo"/>
        <c:crossAx val="181377280"/>
        <c:crosses val="autoZero"/>
        <c:crossBetween val="between"/>
      </c:valAx>
    </c:plotArea>
    <c:legend>
      <c:legendPos val="t"/>
      <c:overlay val="0"/>
      <c:txPr>
        <a:bodyPr/>
        <a:lstStyle/>
        <a:p>
          <a:pPr>
            <a:defRPr sz="20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t>Strengths and Weaknesses</a:t>
            </a:r>
          </a:p>
        </c:rich>
      </c:tx>
      <c:overlay val="0"/>
    </c:title>
    <c:autoTitleDeleted val="0"/>
    <c:plotArea>
      <c:layout/>
      <c:barChart>
        <c:barDir val="bar"/>
        <c:grouping val="percentStacked"/>
        <c:varyColors val="0"/>
        <c:ser>
          <c:idx val="0"/>
          <c:order val="0"/>
          <c:tx>
            <c:v>Strength</c:v>
          </c:tx>
          <c:invertIfNegative val="0"/>
          <c:dLbls>
            <c:spPr>
              <a:noFill/>
              <a:ln>
                <a:noFill/>
              </a:ln>
              <a:effectLst/>
            </c:spPr>
            <c:txPr>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Sheet1!$I$17:$I$31</c:f>
              <c:strCache>
                <c:ptCount val="15"/>
                <c:pt idx="0">
                  <c:v>Student Min</c:v>
                </c:pt>
                <c:pt idx="1">
                  <c:v>Staff gift match with CCF</c:v>
                </c:pt>
                <c:pt idx="2">
                  <c:v>Reg Evang/Missions</c:v>
                </c:pt>
                <c:pt idx="3">
                  <c:v>Opp. To be discipled</c:v>
                </c:pt>
                <c:pt idx="4">
                  <c:v>Fellowship</c:v>
                </c:pt>
                <c:pt idx="5">
                  <c:v>Worship Music</c:v>
                </c:pt>
                <c:pt idx="6">
                  <c:v>Office automation/IT</c:v>
                </c:pt>
                <c:pt idx="7">
                  <c:v>Vision</c:v>
                </c:pt>
                <c:pt idx="8">
                  <c:v>Aims</c:v>
                </c:pt>
                <c:pt idx="9">
                  <c:v>Community Outr/Service</c:v>
                </c:pt>
                <c:pt idx="10">
                  <c:v>Health of marriages</c:v>
                </c:pt>
                <c:pt idx="11">
                  <c:v>Lay people in ministry</c:v>
                </c:pt>
                <c:pt idx="12">
                  <c:v>Governance by Elders</c:v>
                </c:pt>
                <c:pt idx="13">
                  <c:v>Church unity</c:v>
                </c:pt>
                <c:pt idx="14">
                  <c:v>Church morale</c:v>
                </c:pt>
              </c:strCache>
            </c:strRef>
          </c:cat>
          <c:val>
            <c:numRef>
              <c:f>Sheet1!$J$17:$J$31</c:f>
              <c:numCache>
                <c:formatCode>General</c:formatCode>
                <c:ptCount val="15"/>
                <c:pt idx="0">
                  <c:v>7</c:v>
                </c:pt>
                <c:pt idx="1">
                  <c:v>7</c:v>
                </c:pt>
                <c:pt idx="2">
                  <c:v>8</c:v>
                </c:pt>
                <c:pt idx="3">
                  <c:v>8</c:v>
                </c:pt>
                <c:pt idx="4">
                  <c:v>8</c:v>
                </c:pt>
                <c:pt idx="5">
                  <c:v>8</c:v>
                </c:pt>
                <c:pt idx="6">
                  <c:v>8</c:v>
                </c:pt>
                <c:pt idx="7">
                  <c:v>9</c:v>
                </c:pt>
                <c:pt idx="8">
                  <c:v>9</c:v>
                </c:pt>
                <c:pt idx="9">
                  <c:v>9</c:v>
                </c:pt>
                <c:pt idx="10">
                  <c:v>9</c:v>
                </c:pt>
                <c:pt idx="11">
                  <c:v>9</c:v>
                </c:pt>
                <c:pt idx="12">
                  <c:v>9</c:v>
                </c:pt>
                <c:pt idx="13">
                  <c:v>9</c:v>
                </c:pt>
                <c:pt idx="14">
                  <c:v>9</c:v>
                </c:pt>
              </c:numCache>
            </c:numRef>
          </c:val>
          <c:extLst>
            <c:ext xmlns:c16="http://schemas.microsoft.com/office/drawing/2014/chart" uri="{C3380CC4-5D6E-409C-BE32-E72D297353CC}">
              <c16:uniqueId val="{00000000-4789-4F85-BDF8-DD6AF444A96A}"/>
            </c:ext>
          </c:extLst>
        </c:ser>
        <c:ser>
          <c:idx val="1"/>
          <c:order val="1"/>
          <c:tx>
            <c:v>Neutral</c:v>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Sheet1!$I$17:$I$31</c:f>
              <c:strCache>
                <c:ptCount val="15"/>
                <c:pt idx="0">
                  <c:v>Student Min</c:v>
                </c:pt>
                <c:pt idx="1">
                  <c:v>Staff gift match with CCF</c:v>
                </c:pt>
                <c:pt idx="2">
                  <c:v>Reg Evang/Missions</c:v>
                </c:pt>
                <c:pt idx="3">
                  <c:v>Opp. To be discipled</c:v>
                </c:pt>
                <c:pt idx="4">
                  <c:v>Fellowship</c:v>
                </c:pt>
                <c:pt idx="5">
                  <c:v>Worship Music</c:v>
                </c:pt>
                <c:pt idx="6">
                  <c:v>Office automation/IT</c:v>
                </c:pt>
                <c:pt idx="7">
                  <c:v>Vision</c:v>
                </c:pt>
                <c:pt idx="8">
                  <c:v>Aims</c:v>
                </c:pt>
                <c:pt idx="9">
                  <c:v>Community Outr/Service</c:v>
                </c:pt>
                <c:pt idx="10">
                  <c:v>Health of marriages</c:v>
                </c:pt>
                <c:pt idx="11">
                  <c:v>Lay people in ministry</c:v>
                </c:pt>
                <c:pt idx="12">
                  <c:v>Governance by Elders</c:v>
                </c:pt>
                <c:pt idx="13">
                  <c:v>Church unity</c:v>
                </c:pt>
                <c:pt idx="14">
                  <c:v>Church morale</c:v>
                </c:pt>
              </c:strCache>
            </c:strRef>
          </c:cat>
          <c:val>
            <c:numRef>
              <c:f>Sheet1!$K$17:$K$31</c:f>
              <c:numCache>
                <c:formatCode>General</c:formatCode>
                <c:ptCount val="15"/>
                <c:pt idx="0">
                  <c:v>12</c:v>
                </c:pt>
                <c:pt idx="1">
                  <c:v>8</c:v>
                </c:pt>
                <c:pt idx="2">
                  <c:v>11</c:v>
                </c:pt>
                <c:pt idx="3">
                  <c:v>9</c:v>
                </c:pt>
                <c:pt idx="4">
                  <c:v>13</c:v>
                </c:pt>
                <c:pt idx="5">
                  <c:v>10</c:v>
                </c:pt>
                <c:pt idx="6">
                  <c:v>12</c:v>
                </c:pt>
                <c:pt idx="7">
                  <c:v>7</c:v>
                </c:pt>
                <c:pt idx="8">
                  <c:v>6</c:v>
                </c:pt>
                <c:pt idx="9">
                  <c:v>10</c:v>
                </c:pt>
                <c:pt idx="10">
                  <c:v>13</c:v>
                </c:pt>
                <c:pt idx="11">
                  <c:v>8</c:v>
                </c:pt>
                <c:pt idx="12">
                  <c:v>8</c:v>
                </c:pt>
                <c:pt idx="13">
                  <c:v>9</c:v>
                </c:pt>
                <c:pt idx="14">
                  <c:v>11</c:v>
                </c:pt>
              </c:numCache>
            </c:numRef>
          </c:val>
          <c:extLst>
            <c:ext xmlns:c16="http://schemas.microsoft.com/office/drawing/2014/chart" uri="{C3380CC4-5D6E-409C-BE32-E72D297353CC}">
              <c16:uniqueId val="{00000001-4789-4F85-BDF8-DD6AF444A96A}"/>
            </c:ext>
          </c:extLst>
        </c:ser>
        <c:ser>
          <c:idx val="2"/>
          <c:order val="2"/>
          <c:tx>
            <c:v>Weakness</c:v>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Sheet1!$I$17:$I$31</c:f>
              <c:strCache>
                <c:ptCount val="15"/>
                <c:pt idx="0">
                  <c:v>Student Min</c:v>
                </c:pt>
                <c:pt idx="1">
                  <c:v>Staff gift match with CCF</c:v>
                </c:pt>
                <c:pt idx="2">
                  <c:v>Reg Evang/Missions</c:v>
                </c:pt>
                <c:pt idx="3">
                  <c:v>Opp. To be discipled</c:v>
                </c:pt>
                <c:pt idx="4">
                  <c:v>Fellowship</c:v>
                </c:pt>
                <c:pt idx="5">
                  <c:v>Worship Music</c:v>
                </c:pt>
                <c:pt idx="6">
                  <c:v>Office automation/IT</c:v>
                </c:pt>
                <c:pt idx="7">
                  <c:v>Vision</c:v>
                </c:pt>
                <c:pt idx="8">
                  <c:v>Aims</c:v>
                </c:pt>
                <c:pt idx="9">
                  <c:v>Community Outr/Service</c:v>
                </c:pt>
                <c:pt idx="10">
                  <c:v>Health of marriages</c:v>
                </c:pt>
                <c:pt idx="11">
                  <c:v>Lay people in ministry</c:v>
                </c:pt>
                <c:pt idx="12">
                  <c:v>Governance by Elders</c:v>
                </c:pt>
                <c:pt idx="13">
                  <c:v>Church unity</c:v>
                </c:pt>
                <c:pt idx="14">
                  <c:v>Church morale</c:v>
                </c:pt>
              </c:strCache>
            </c:strRef>
          </c:cat>
          <c:val>
            <c:numRef>
              <c:f>Sheet1!$L$17:$L$31</c:f>
              <c:numCache>
                <c:formatCode>General</c:formatCode>
                <c:ptCount val="15"/>
                <c:pt idx="0">
                  <c:v>4</c:v>
                </c:pt>
                <c:pt idx="1">
                  <c:v>9</c:v>
                </c:pt>
                <c:pt idx="2">
                  <c:v>4</c:v>
                </c:pt>
                <c:pt idx="3">
                  <c:v>6</c:v>
                </c:pt>
                <c:pt idx="4">
                  <c:v>3</c:v>
                </c:pt>
                <c:pt idx="5">
                  <c:v>5</c:v>
                </c:pt>
                <c:pt idx="6">
                  <c:v>5</c:v>
                </c:pt>
                <c:pt idx="7">
                  <c:v>7</c:v>
                </c:pt>
                <c:pt idx="8">
                  <c:v>9</c:v>
                </c:pt>
                <c:pt idx="9">
                  <c:v>4</c:v>
                </c:pt>
                <c:pt idx="10">
                  <c:v>3</c:v>
                </c:pt>
                <c:pt idx="11">
                  <c:v>7</c:v>
                </c:pt>
                <c:pt idx="12">
                  <c:v>7</c:v>
                </c:pt>
                <c:pt idx="13">
                  <c:v>5</c:v>
                </c:pt>
                <c:pt idx="14">
                  <c:v>3</c:v>
                </c:pt>
              </c:numCache>
            </c:numRef>
          </c:val>
          <c:extLst>
            <c:ext xmlns:c16="http://schemas.microsoft.com/office/drawing/2014/chart" uri="{C3380CC4-5D6E-409C-BE32-E72D297353CC}">
              <c16:uniqueId val="{00000002-4789-4F85-BDF8-DD6AF444A96A}"/>
            </c:ext>
          </c:extLst>
        </c:ser>
        <c:dLbls>
          <c:showLegendKey val="0"/>
          <c:showVal val="1"/>
          <c:showCatName val="0"/>
          <c:showSerName val="0"/>
          <c:showPercent val="0"/>
          <c:showBubbleSize val="0"/>
        </c:dLbls>
        <c:gapWidth val="95"/>
        <c:overlap val="100"/>
        <c:axId val="179998720"/>
        <c:axId val="180000256"/>
      </c:barChart>
      <c:catAx>
        <c:axId val="179998720"/>
        <c:scaling>
          <c:orientation val="minMax"/>
        </c:scaling>
        <c:delete val="0"/>
        <c:axPos val="l"/>
        <c:numFmt formatCode="General" sourceLinked="0"/>
        <c:majorTickMark val="none"/>
        <c:minorTickMark val="none"/>
        <c:tickLblPos val="nextTo"/>
        <c:txPr>
          <a:bodyPr/>
          <a:lstStyle/>
          <a:p>
            <a:pPr>
              <a:defRPr sz="2000" b="1"/>
            </a:pPr>
            <a:endParaRPr lang="en-US"/>
          </a:p>
        </c:txPr>
        <c:crossAx val="180000256"/>
        <c:crosses val="autoZero"/>
        <c:auto val="1"/>
        <c:lblAlgn val="ctr"/>
        <c:lblOffset val="100"/>
        <c:noMultiLvlLbl val="0"/>
      </c:catAx>
      <c:valAx>
        <c:axId val="180000256"/>
        <c:scaling>
          <c:orientation val="minMax"/>
        </c:scaling>
        <c:delete val="1"/>
        <c:axPos val="b"/>
        <c:numFmt formatCode="0%" sourceLinked="1"/>
        <c:majorTickMark val="out"/>
        <c:minorTickMark val="none"/>
        <c:tickLblPos val="nextTo"/>
        <c:crossAx val="179998720"/>
        <c:crosses val="autoZero"/>
        <c:crossBetween val="between"/>
      </c:valAx>
    </c:plotArea>
    <c:legend>
      <c:legendPos val="t"/>
      <c:overlay val="0"/>
      <c:txPr>
        <a:bodyPr/>
        <a:lstStyle/>
        <a:p>
          <a:pPr>
            <a:defRPr sz="2000" b="1"/>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800" dirty="0"/>
              <a:t>Strengths</a:t>
            </a:r>
            <a:r>
              <a:rPr lang="en-US" sz="2400" baseline="0" dirty="0"/>
              <a:t> </a:t>
            </a:r>
            <a:r>
              <a:rPr lang="en-US" sz="2800" baseline="0" dirty="0"/>
              <a:t>and Weaknesses</a:t>
            </a:r>
            <a:endParaRPr lang="en-US" sz="2400" dirty="0"/>
          </a:p>
        </c:rich>
      </c:tx>
      <c:overlay val="0"/>
    </c:title>
    <c:autoTitleDeleted val="0"/>
    <c:plotArea>
      <c:layout/>
      <c:barChart>
        <c:barDir val="bar"/>
        <c:grouping val="percentStacked"/>
        <c:varyColors val="0"/>
        <c:ser>
          <c:idx val="0"/>
          <c:order val="0"/>
          <c:tx>
            <c:v>Strength</c:v>
          </c:tx>
          <c:invertIfNegative val="0"/>
          <c:dLbls>
            <c:spPr>
              <a:noFill/>
              <a:ln>
                <a:noFill/>
              </a:ln>
              <a:effectLst/>
            </c:spPr>
            <c:txPr>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Sheet1!$I$33:$I$47</c:f>
              <c:strCache>
                <c:ptCount val="15"/>
                <c:pt idx="0">
                  <c:v>Leadership Development</c:v>
                </c:pt>
                <c:pt idx="1">
                  <c:v>Young Adult Min</c:v>
                </c:pt>
                <c:pt idx="2">
                  <c:v>Strategies</c:v>
                </c:pt>
                <c:pt idx="3">
                  <c:v>Planning</c:v>
                </c:pt>
                <c:pt idx="4">
                  <c:v>Worship Other </c:v>
                </c:pt>
                <c:pt idx="5">
                  <c:v>Staff unity and teamwork</c:v>
                </c:pt>
                <c:pt idx="6">
                  <c:v>Communication</c:v>
                </c:pt>
                <c:pt idx="7">
                  <c:v>Pace of decision-making</c:v>
                </c:pt>
                <c:pt idx="8">
                  <c:v>Organization</c:v>
                </c:pt>
                <c:pt idx="9">
                  <c:v>Mens Min</c:v>
                </c:pt>
                <c:pt idx="10">
                  <c:v>Financial giving</c:v>
                </c:pt>
                <c:pt idx="11">
                  <c:v>Parental discipleship</c:v>
                </c:pt>
                <c:pt idx="12">
                  <c:v>Pastoral Care</c:v>
                </c:pt>
                <c:pt idx="13">
                  <c:v>Peacemaking culture</c:v>
                </c:pt>
                <c:pt idx="14">
                  <c:v>Facilities</c:v>
                </c:pt>
              </c:strCache>
            </c:strRef>
          </c:cat>
          <c:val>
            <c:numRef>
              <c:f>Sheet1!$J$33:$J$47</c:f>
              <c:numCache>
                <c:formatCode>General</c:formatCode>
                <c:ptCount val="15"/>
                <c:pt idx="0">
                  <c:v>0</c:v>
                </c:pt>
                <c:pt idx="1">
                  <c:v>0</c:v>
                </c:pt>
                <c:pt idx="2">
                  <c:v>1</c:v>
                </c:pt>
                <c:pt idx="3">
                  <c:v>2</c:v>
                </c:pt>
                <c:pt idx="4">
                  <c:v>2</c:v>
                </c:pt>
                <c:pt idx="5">
                  <c:v>3</c:v>
                </c:pt>
                <c:pt idx="6">
                  <c:v>3</c:v>
                </c:pt>
                <c:pt idx="7">
                  <c:v>4</c:v>
                </c:pt>
                <c:pt idx="8">
                  <c:v>5</c:v>
                </c:pt>
                <c:pt idx="9">
                  <c:v>5</c:v>
                </c:pt>
                <c:pt idx="10">
                  <c:v>5</c:v>
                </c:pt>
                <c:pt idx="11">
                  <c:v>6</c:v>
                </c:pt>
                <c:pt idx="12">
                  <c:v>6</c:v>
                </c:pt>
                <c:pt idx="13">
                  <c:v>6</c:v>
                </c:pt>
                <c:pt idx="14">
                  <c:v>7</c:v>
                </c:pt>
              </c:numCache>
            </c:numRef>
          </c:val>
          <c:extLst>
            <c:ext xmlns:c16="http://schemas.microsoft.com/office/drawing/2014/chart" uri="{C3380CC4-5D6E-409C-BE32-E72D297353CC}">
              <c16:uniqueId val="{00000000-9D0E-455B-9ECB-A6976D3AD3E1}"/>
            </c:ext>
          </c:extLst>
        </c:ser>
        <c:ser>
          <c:idx val="1"/>
          <c:order val="1"/>
          <c:tx>
            <c:v>Neutral</c:v>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Sheet1!$I$33:$I$47</c:f>
              <c:strCache>
                <c:ptCount val="15"/>
                <c:pt idx="0">
                  <c:v>Leadership Development</c:v>
                </c:pt>
                <c:pt idx="1">
                  <c:v>Young Adult Min</c:v>
                </c:pt>
                <c:pt idx="2">
                  <c:v>Strategies</c:v>
                </c:pt>
                <c:pt idx="3">
                  <c:v>Planning</c:v>
                </c:pt>
                <c:pt idx="4">
                  <c:v>Worship Other </c:v>
                </c:pt>
                <c:pt idx="5">
                  <c:v>Staff unity and teamwork</c:v>
                </c:pt>
                <c:pt idx="6">
                  <c:v>Communication</c:v>
                </c:pt>
                <c:pt idx="7">
                  <c:v>Pace of decision-making</c:v>
                </c:pt>
                <c:pt idx="8">
                  <c:v>Organization</c:v>
                </c:pt>
                <c:pt idx="9">
                  <c:v>Mens Min</c:v>
                </c:pt>
                <c:pt idx="10">
                  <c:v>Financial giving</c:v>
                </c:pt>
                <c:pt idx="11">
                  <c:v>Parental discipleship</c:v>
                </c:pt>
                <c:pt idx="12">
                  <c:v>Pastoral Care</c:v>
                </c:pt>
                <c:pt idx="13">
                  <c:v>Peacemaking culture</c:v>
                </c:pt>
                <c:pt idx="14">
                  <c:v>Facilities</c:v>
                </c:pt>
              </c:strCache>
            </c:strRef>
          </c:cat>
          <c:val>
            <c:numRef>
              <c:f>Sheet1!$K$33:$K$47</c:f>
              <c:numCache>
                <c:formatCode>General</c:formatCode>
                <c:ptCount val="15"/>
                <c:pt idx="0">
                  <c:v>10</c:v>
                </c:pt>
                <c:pt idx="1">
                  <c:v>6</c:v>
                </c:pt>
                <c:pt idx="2">
                  <c:v>8</c:v>
                </c:pt>
                <c:pt idx="3">
                  <c:v>12</c:v>
                </c:pt>
                <c:pt idx="4">
                  <c:v>14</c:v>
                </c:pt>
                <c:pt idx="5">
                  <c:v>12</c:v>
                </c:pt>
                <c:pt idx="6">
                  <c:v>11</c:v>
                </c:pt>
                <c:pt idx="7">
                  <c:v>10</c:v>
                </c:pt>
                <c:pt idx="8">
                  <c:v>6</c:v>
                </c:pt>
                <c:pt idx="9">
                  <c:v>11</c:v>
                </c:pt>
                <c:pt idx="10">
                  <c:v>6</c:v>
                </c:pt>
                <c:pt idx="11">
                  <c:v>12</c:v>
                </c:pt>
                <c:pt idx="12">
                  <c:v>13</c:v>
                </c:pt>
                <c:pt idx="13">
                  <c:v>15</c:v>
                </c:pt>
                <c:pt idx="14">
                  <c:v>9</c:v>
                </c:pt>
              </c:numCache>
            </c:numRef>
          </c:val>
          <c:extLst>
            <c:ext xmlns:c16="http://schemas.microsoft.com/office/drawing/2014/chart" uri="{C3380CC4-5D6E-409C-BE32-E72D297353CC}">
              <c16:uniqueId val="{00000001-9D0E-455B-9ECB-A6976D3AD3E1}"/>
            </c:ext>
          </c:extLst>
        </c:ser>
        <c:ser>
          <c:idx val="2"/>
          <c:order val="2"/>
          <c:tx>
            <c:v>Weakness</c:v>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Sheet1!$I$33:$I$47</c:f>
              <c:strCache>
                <c:ptCount val="15"/>
                <c:pt idx="0">
                  <c:v>Leadership Development</c:v>
                </c:pt>
                <c:pt idx="1">
                  <c:v>Young Adult Min</c:v>
                </c:pt>
                <c:pt idx="2">
                  <c:v>Strategies</c:v>
                </c:pt>
                <c:pt idx="3">
                  <c:v>Planning</c:v>
                </c:pt>
                <c:pt idx="4">
                  <c:v>Worship Other </c:v>
                </c:pt>
                <c:pt idx="5">
                  <c:v>Staff unity and teamwork</c:v>
                </c:pt>
                <c:pt idx="6">
                  <c:v>Communication</c:v>
                </c:pt>
                <c:pt idx="7">
                  <c:v>Pace of decision-making</c:v>
                </c:pt>
                <c:pt idx="8">
                  <c:v>Organization</c:v>
                </c:pt>
                <c:pt idx="9">
                  <c:v>Mens Min</c:v>
                </c:pt>
                <c:pt idx="10">
                  <c:v>Financial giving</c:v>
                </c:pt>
                <c:pt idx="11">
                  <c:v>Parental discipleship</c:v>
                </c:pt>
                <c:pt idx="12">
                  <c:v>Pastoral Care</c:v>
                </c:pt>
                <c:pt idx="13">
                  <c:v>Peacemaking culture</c:v>
                </c:pt>
                <c:pt idx="14">
                  <c:v>Facilities</c:v>
                </c:pt>
              </c:strCache>
            </c:strRef>
          </c:cat>
          <c:val>
            <c:numRef>
              <c:f>Sheet1!$L$33:$L$47</c:f>
              <c:numCache>
                <c:formatCode>General</c:formatCode>
                <c:ptCount val="15"/>
                <c:pt idx="0">
                  <c:v>13</c:v>
                </c:pt>
                <c:pt idx="1">
                  <c:v>17</c:v>
                </c:pt>
                <c:pt idx="2">
                  <c:v>14</c:v>
                </c:pt>
                <c:pt idx="3">
                  <c:v>9</c:v>
                </c:pt>
                <c:pt idx="4">
                  <c:v>8</c:v>
                </c:pt>
                <c:pt idx="5">
                  <c:v>8</c:v>
                </c:pt>
                <c:pt idx="6">
                  <c:v>9</c:v>
                </c:pt>
                <c:pt idx="7">
                  <c:v>10</c:v>
                </c:pt>
                <c:pt idx="8">
                  <c:v>13</c:v>
                </c:pt>
                <c:pt idx="9">
                  <c:v>7</c:v>
                </c:pt>
                <c:pt idx="10">
                  <c:v>14</c:v>
                </c:pt>
                <c:pt idx="11">
                  <c:v>5</c:v>
                </c:pt>
                <c:pt idx="12">
                  <c:v>4</c:v>
                </c:pt>
                <c:pt idx="13">
                  <c:v>2</c:v>
                </c:pt>
                <c:pt idx="14">
                  <c:v>7</c:v>
                </c:pt>
              </c:numCache>
            </c:numRef>
          </c:val>
          <c:extLst>
            <c:ext xmlns:c16="http://schemas.microsoft.com/office/drawing/2014/chart" uri="{C3380CC4-5D6E-409C-BE32-E72D297353CC}">
              <c16:uniqueId val="{00000002-9D0E-455B-9ECB-A6976D3AD3E1}"/>
            </c:ext>
          </c:extLst>
        </c:ser>
        <c:dLbls>
          <c:showLegendKey val="0"/>
          <c:showVal val="1"/>
          <c:showCatName val="0"/>
          <c:showSerName val="0"/>
          <c:showPercent val="0"/>
          <c:showBubbleSize val="0"/>
        </c:dLbls>
        <c:gapWidth val="95"/>
        <c:overlap val="100"/>
        <c:axId val="181511680"/>
        <c:axId val="181513216"/>
      </c:barChart>
      <c:catAx>
        <c:axId val="181511680"/>
        <c:scaling>
          <c:orientation val="minMax"/>
        </c:scaling>
        <c:delete val="0"/>
        <c:axPos val="l"/>
        <c:numFmt formatCode="General" sourceLinked="0"/>
        <c:majorTickMark val="none"/>
        <c:minorTickMark val="none"/>
        <c:tickLblPos val="nextTo"/>
        <c:txPr>
          <a:bodyPr/>
          <a:lstStyle/>
          <a:p>
            <a:pPr>
              <a:defRPr sz="2000" b="1"/>
            </a:pPr>
            <a:endParaRPr lang="en-US"/>
          </a:p>
        </c:txPr>
        <c:crossAx val="181513216"/>
        <c:crosses val="autoZero"/>
        <c:auto val="1"/>
        <c:lblAlgn val="ctr"/>
        <c:lblOffset val="100"/>
        <c:noMultiLvlLbl val="0"/>
      </c:catAx>
      <c:valAx>
        <c:axId val="181513216"/>
        <c:scaling>
          <c:orientation val="minMax"/>
        </c:scaling>
        <c:delete val="1"/>
        <c:axPos val="b"/>
        <c:numFmt formatCode="0%" sourceLinked="1"/>
        <c:majorTickMark val="out"/>
        <c:minorTickMark val="none"/>
        <c:tickLblPos val="nextTo"/>
        <c:crossAx val="181511680"/>
        <c:crosses val="autoZero"/>
        <c:crossBetween val="between"/>
      </c:valAx>
    </c:plotArea>
    <c:legend>
      <c:legendPos val="t"/>
      <c:overlay val="0"/>
      <c:txPr>
        <a:bodyPr/>
        <a:lstStyle/>
        <a:p>
          <a:pPr>
            <a:defRPr sz="2000" b="1"/>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chemeClr val="bg1"/>
        </a:solidFill>
      </dgm:spPr>
      <dgm:t>
        <a:bodyPr/>
        <a:lstStyle/>
        <a:p>
          <a:r>
            <a:rPr lang="en-US" sz="2800" dirty="0"/>
            <a:t>Facilitating:                   Strategic Ministry Planning   </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F88DF03D-E4A4-4DD5-98FD-496CC430BE9C}">
      <dgm:prSet phldrT="[Text]" custT="1"/>
      <dgm:spPr>
        <a:solidFill>
          <a:srgbClr val="00B0F0"/>
        </a:solidFill>
      </dgm:spPr>
      <dgm:t>
        <a:bodyPr/>
        <a:lstStyle/>
        <a:p>
          <a:r>
            <a:rPr lang="en-US" sz="2600" dirty="0"/>
            <a:t>Preparing for:                   Strategic Ministry Planning </a:t>
          </a:r>
        </a:p>
      </dgm:t>
    </dgm:pt>
    <dgm:pt modelId="{7DA68772-65A6-417A-81D9-DDD659A2AA31}" type="parTrans" cxnId="{BD0A88AD-CDFE-462C-A908-4AA67BF50055}">
      <dgm:prSet/>
      <dgm:spPr/>
      <dgm:t>
        <a:bodyPr/>
        <a:lstStyle/>
        <a:p>
          <a:endParaRPr lang="en-US"/>
        </a:p>
      </dgm:t>
    </dgm:pt>
    <dgm:pt modelId="{E33935B1-99A6-4192-A9B9-3EF9878C730C}" type="sibTrans" cxnId="{BD0A88AD-CDFE-462C-A908-4AA67BF50055}">
      <dgm:prSet/>
      <dgm:spPr/>
      <dgm:t>
        <a:bodyPr/>
        <a:lstStyle/>
        <a:p>
          <a:endParaRPr lang="en-US"/>
        </a:p>
      </dgm:t>
    </dgm:pt>
    <dgm:pt modelId="{3F03D932-024F-4F0A-B1EC-A04EFA14152D}">
      <dgm:prSet phldrT="[Text]"/>
      <dgm:spPr>
        <a:solidFill>
          <a:srgbClr val="00B0F0"/>
        </a:solidFill>
      </dgm:spPr>
      <dgm:t>
        <a:bodyPr/>
        <a:lstStyle/>
        <a:p>
          <a:r>
            <a:rPr lang="en-US" dirty="0"/>
            <a:t>3</a:t>
          </a:r>
        </a:p>
      </dgm:t>
    </dgm:pt>
    <dgm:pt modelId="{55296029-23D4-44B8-AA8A-D836221939E1}" type="parTrans" cxnId="{343FE373-A990-46F0-BEA2-E385C6DB0032}">
      <dgm:prSet/>
      <dgm:spPr/>
      <dgm:t>
        <a:bodyPr/>
        <a:lstStyle/>
        <a:p>
          <a:endParaRPr lang="en-US"/>
        </a:p>
      </dgm:t>
    </dgm:pt>
    <dgm:pt modelId="{85D4F144-EDCB-4F33-A9F0-56316F5A3487}" type="sibTrans" cxnId="{343FE373-A990-46F0-BEA2-E385C6DB0032}">
      <dgm:prSet/>
      <dgm:spPr/>
      <dgm:t>
        <a:bodyPr/>
        <a:lstStyle/>
        <a:p>
          <a:endParaRPr lang="en-US"/>
        </a:p>
      </dgm:t>
    </dgm:pt>
    <dgm:pt modelId="{0DF7DF30-D3A6-410E-A5D6-A76325C6A1CE}">
      <dgm:prSet phldrT="[Text]" custT="1"/>
      <dgm:spPr>
        <a:solidFill>
          <a:schemeClr val="bg1"/>
        </a:solidFill>
      </dgm:spPr>
      <dgm:t>
        <a:bodyPr/>
        <a:lstStyle/>
        <a:p>
          <a:r>
            <a:rPr lang="en-US" sz="2800" dirty="0"/>
            <a:t>Starting a Consulting Practice</a:t>
          </a:r>
        </a:p>
      </dgm:t>
    </dgm:pt>
    <dgm:pt modelId="{6F94629E-301B-4F6B-A3FB-4EC7DE17C5E9}" type="parTrans" cxnId="{7B5CF2CC-6998-430D-822C-5313CC896AAD}">
      <dgm:prSet/>
      <dgm:spPr/>
      <dgm:t>
        <a:bodyPr/>
        <a:lstStyle/>
        <a:p>
          <a:endParaRPr lang="en-US"/>
        </a:p>
      </dgm:t>
    </dgm:pt>
    <dgm:pt modelId="{37988136-8771-4DCD-99E3-264126ADAE71}" type="sibTrans" cxnId="{7B5CF2CC-6998-430D-822C-5313CC896AAD}">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3">
        <dgm:presLayoutVars>
          <dgm:chMax val="1"/>
          <dgm:bulletEnabled val="1"/>
        </dgm:presLayoutVars>
      </dgm:prSet>
      <dgm:spPr/>
    </dgm:pt>
    <dgm:pt modelId="{BCF5CC6D-F16A-4D75-BD8C-B8A67F2F7853}" type="pres">
      <dgm:prSet presAssocID="{906634BA-5DC7-46E7-AEE8-5DC965C90A46}" presName="descendantText" presStyleLbl="alignAcc1" presStyleIdx="1" presStyleCnt="3">
        <dgm:presLayoutVars>
          <dgm:bulletEnabled val="1"/>
        </dgm:presLayoutVars>
      </dgm:prSet>
      <dgm:spPr/>
    </dgm:pt>
    <dgm:pt modelId="{966BF54A-5922-4CAB-ADAE-591412A2A20E}" type="pres">
      <dgm:prSet presAssocID="{1D3D050C-11D8-4571-B7D9-C6C1BA605C35}" presName="sp" presStyleCnt="0"/>
      <dgm:spPr/>
    </dgm:pt>
    <dgm:pt modelId="{082C8F31-F303-437E-BA9F-A47D1DE59681}" type="pres">
      <dgm:prSet presAssocID="{3F03D932-024F-4F0A-B1EC-A04EFA14152D}" presName="composite" presStyleCnt="0"/>
      <dgm:spPr/>
    </dgm:pt>
    <dgm:pt modelId="{EBB77508-85FD-4796-86B7-E3A8316F6A20}" type="pres">
      <dgm:prSet presAssocID="{3F03D932-024F-4F0A-B1EC-A04EFA14152D}" presName="parentText" presStyleLbl="alignNode1" presStyleIdx="2" presStyleCnt="3">
        <dgm:presLayoutVars>
          <dgm:chMax val="1"/>
          <dgm:bulletEnabled val="1"/>
        </dgm:presLayoutVars>
      </dgm:prSet>
      <dgm:spPr/>
    </dgm:pt>
    <dgm:pt modelId="{AC695245-E721-4426-A83A-85B63DD54F46}" type="pres">
      <dgm:prSet presAssocID="{3F03D932-024F-4F0A-B1EC-A04EFA14152D}" presName="descendantText" presStyleLbl="alignAcc1" presStyleIdx="2" presStyleCnt="3">
        <dgm:presLayoutVars>
          <dgm:bulletEnabled val="1"/>
        </dgm:presLayoutVars>
      </dgm:prSet>
      <dgm:spPr/>
    </dgm:pt>
  </dgm:ptLst>
  <dgm:cxnLst>
    <dgm:cxn modelId="{304BEB29-6A6F-4870-8FC2-FB597E82739D}" type="presOf" srcId="{3F03D932-024F-4F0A-B1EC-A04EFA14152D}" destId="{EBB77508-85FD-4796-86B7-E3A8316F6A20}" srcOrd="0" destOrd="0" presId="urn:microsoft.com/office/officeart/2005/8/layout/chevron2"/>
    <dgm:cxn modelId="{8827B662-B738-4ABE-AE73-23F52376969E}" type="presOf" srcId="{F88DF03D-E4A4-4DD5-98FD-496CC430BE9C}" destId="{DE9C9745-1E8A-4246-BC76-08715AA2082D}" srcOrd="0" destOrd="0" presId="urn:microsoft.com/office/officeart/2005/8/layout/chevron2"/>
    <dgm:cxn modelId="{A6FF8967-0451-47EC-81CA-B7AF6F7178E0}" type="presOf" srcId="{0DF7DF30-D3A6-410E-A5D6-A76325C6A1CE}" destId="{AC695245-E721-4426-A83A-85B63DD54F46}" srcOrd="0" destOrd="0" presId="urn:microsoft.com/office/officeart/2005/8/layout/chevron2"/>
    <dgm:cxn modelId="{343FE373-A990-46F0-BEA2-E385C6DB0032}" srcId="{D86A4E5D-3EB3-4DEB-A5D0-3001FDB6E8A7}" destId="{3F03D932-024F-4F0A-B1EC-A04EFA14152D}" srcOrd="2" destOrd="0" parTransId="{55296029-23D4-44B8-AA8A-D836221939E1}" sibTransId="{85D4F144-EDCB-4F33-A9F0-56316F5A3487}"/>
    <dgm:cxn modelId="{4F6D9778-1E41-4801-AE0A-031A87124B75}" srcId="{906634BA-5DC7-46E7-AEE8-5DC965C90A46}" destId="{4872DEB8-4DAA-4B01-9B32-D5A359472DA9}" srcOrd="0" destOrd="0" parTransId="{C4640CE9-4666-4626-976C-22BC57E28A84}" sibTransId="{41224FD4-2816-44D3-9F9A-4D31BF2E8FD2}"/>
    <dgm:cxn modelId="{41D3877D-BD2B-4C1D-98FA-4DA019F2F587}" type="presOf" srcId="{E3C8F184-2194-4DF0-8789-D6A9D07EB375}" destId="{5D1DE64C-07C0-4C44-9730-2DAD61D802BC}" srcOrd="0" destOrd="0" presId="urn:microsoft.com/office/officeart/2005/8/layout/chevron2"/>
    <dgm:cxn modelId="{D201AF94-2ED6-4063-BD9A-B2C6E55D403C}" type="presOf" srcId="{D86A4E5D-3EB3-4DEB-A5D0-3001FDB6E8A7}" destId="{B6F553D4-98EF-4B93-BBFC-BC2852B046C3}" srcOrd="0" destOrd="0" presId="urn:microsoft.com/office/officeart/2005/8/layout/chevron2"/>
    <dgm:cxn modelId="{76DB0397-8061-4AB5-9509-648C2B7B827A}" type="presOf" srcId="{906634BA-5DC7-46E7-AEE8-5DC965C90A46}" destId="{F4106EAF-377E-4C71-AB18-887CEF39BCE8}" srcOrd="0" destOrd="0" presId="urn:microsoft.com/office/officeart/2005/8/layout/chevron2"/>
    <dgm:cxn modelId="{AB0060A1-F737-46E7-ACAB-1CB3AB63E45E}" type="presOf" srcId="{4872DEB8-4DAA-4B01-9B32-D5A359472DA9}" destId="{BCF5CC6D-F16A-4D75-BD8C-B8A67F2F7853}" srcOrd="0" destOrd="0" presId="urn:microsoft.com/office/officeart/2005/8/layout/chevron2"/>
    <dgm:cxn modelId="{BD0A88AD-CDFE-462C-A908-4AA67BF50055}" srcId="{E3C8F184-2194-4DF0-8789-D6A9D07EB375}" destId="{F88DF03D-E4A4-4DD5-98FD-496CC430BE9C}" srcOrd="0" destOrd="0" parTransId="{7DA68772-65A6-417A-81D9-DDD659A2AA31}" sibTransId="{E33935B1-99A6-4192-A9B9-3EF9878C730C}"/>
    <dgm:cxn modelId="{313F14B5-DAC7-45A0-BCB0-BC13986A6188}" srcId="{D86A4E5D-3EB3-4DEB-A5D0-3001FDB6E8A7}" destId="{906634BA-5DC7-46E7-AEE8-5DC965C90A46}" srcOrd="1" destOrd="0" parTransId="{B8F3E198-8B3B-49B8-927E-F833266BFF55}" sibTransId="{1D3D050C-11D8-4571-B7D9-C6C1BA605C35}"/>
    <dgm:cxn modelId="{7B5CF2CC-6998-430D-822C-5313CC896AAD}" srcId="{3F03D932-024F-4F0A-B1EC-A04EFA14152D}" destId="{0DF7DF30-D3A6-410E-A5D6-A76325C6A1CE}" srcOrd="0" destOrd="0" parTransId="{6F94629E-301B-4F6B-A3FB-4EC7DE17C5E9}" sibTransId="{37988136-8771-4DCD-99E3-264126ADAE71}"/>
    <dgm:cxn modelId="{0E6856D9-1148-44DF-BF99-A65D84617B94}" srcId="{D86A4E5D-3EB3-4DEB-A5D0-3001FDB6E8A7}" destId="{E3C8F184-2194-4DF0-8789-D6A9D07EB375}" srcOrd="0" destOrd="0" parTransId="{41B042CA-CDBA-4669-8F60-F4E59F983D00}" sibTransId="{D2ED0626-5969-472F-BEE5-8DC36EEA55A4}"/>
    <dgm:cxn modelId="{EC5EB25D-B69E-4F78-9ACF-69F18C750B4E}" type="presParOf" srcId="{B6F553D4-98EF-4B93-BBFC-BC2852B046C3}" destId="{ADB684A2-64D8-4F37-9851-257B5F8F68CD}" srcOrd="0" destOrd="0" presId="urn:microsoft.com/office/officeart/2005/8/layout/chevron2"/>
    <dgm:cxn modelId="{F909128E-D3CC-4415-A32B-4192722C72A1}" type="presParOf" srcId="{ADB684A2-64D8-4F37-9851-257B5F8F68CD}" destId="{5D1DE64C-07C0-4C44-9730-2DAD61D802BC}" srcOrd="0" destOrd="0" presId="urn:microsoft.com/office/officeart/2005/8/layout/chevron2"/>
    <dgm:cxn modelId="{8FCB47A8-5013-4A8B-BFD8-54D8BAA11A10}" type="presParOf" srcId="{ADB684A2-64D8-4F37-9851-257B5F8F68CD}" destId="{DE9C9745-1E8A-4246-BC76-08715AA2082D}" srcOrd="1" destOrd="0" presId="urn:microsoft.com/office/officeart/2005/8/layout/chevron2"/>
    <dgm:cxn modelId="{B74AFD65-AFB1-4530-B446-7791F6240427}" type="presParOf" srcId="{B6F553D4-98EF-4B93-BBFC-BC2852B046C3}" destId="{43C40BC8-1F51-4D51-B292-CF3DA6066FCE}" srcOrd="1" destOrd="0" presId="urn:microsoft.com/office/officeart/2005/8/layout/chevron2"/>
    <dgm:cxn modelId="{92147A31-C409-4270-9F83-39038841158D}" type="presParOf" srcId="{B6F553D4-98EF-4B93-BBFC-BC2852B046C3}" destId="{66D32C8E-1BAD-4EE0-B163-CD24238DB47D}" srcOrd="2" destOrd="0" presId="urn:microsoft.com/office/officeart/2005/8/layout/chevron2"/>
    <dgm:cxn modelId="{BF654630-759E-424F-B089-4E33DCBD4657}" type="presParOf" srcId="{66D32C8E-1BAD-4EE0-B163-CD24238DB47D}" destId="{F4106EAF-377E-4C71-AB18-887CEF39BCE8}" srcOrd="0" destOrd="0" presId="urn:microsoft.com/office/officeart/2005/8/layout/chevron2"/>
    <dgm:cxn modelId="{02AD9363-9B8A-4822-B674-AFF5ED353223}" type="presParOf" srcId="{66D32C8E-1BAD-4EE0-B163-CD24238DB47D}" destId="{BCF5CC6D-F16A-4D75-BD8C-B8A67F2F7853}" srcOrd="1" destOrd="0" presId="urn:microsoft.com/office/officeart/2005/8/layout/chevron2"/>
    <dgm:cxn modelId="{EF547C3F-65AC-47E4-8C27-D9254FC85296}" type="presParOf" srcId="{B6F553D4-98EF-4B93-BBFC-BC2852B046C3}" destId="{966BF54A-5922-4CAB-ADAE-591412A2A20E}" srcOrd="3" destOrd="0" presId="urn:microsoft.com/office/officeart/2005/8/layout/chevron2"/>
    <dgm:cxn modelId="{882806E9-433D-4250-B14A-F61340DCB90B}" type="presParOf" srcId="{B6F553D4-98EF-4B93-BBFC-BC2852B046C3}" destId="{082C8F31-F303-437E-BA9F-A47D1DE59681}" srcOrd="4" destOrd="0" presId="urn:microsoft.com/office/officeart/2005/8/layout/chevron2"/>
    <dgm:cxn modelId="{37784D24-BCE6-4379-A59C-88783D09FF17}" type="presParOf" srcId="{082C8F31-F303-437E-BA9F-A47D1DE59681}" destId="{EBB77508-85FD-4796-86B7-E3A8316F6A20}" srcOrd="0" destOrd="0" presId="urn:microsoft.com/office/officeart/2005/8/layout/chevron2"/>
    <dgm:cxn modelId="{0BAD43F1-3A07-45EE-96D8-90CA1B38B590}" type="presParOf" srcId="{082C8F31-F303-437E-BA9F-A47D1DE59681}" destId="{AC695245-E721-4426-A83A-85B63DD54F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AB6DE9-FF2C-4B46-A7BE-8C4F728623D7}"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en-US"/>
        </a:p>
      </dgm:t>
    </dgm:pt>
    <dgm:pt modelId="{496545BF-288C-4FCD-B85B-981A3CD3481A}">
      <dgm:prSet phldrT="[Text]" custT="1"/>
      <dgm:spPr>
        <a:xfrm rot="5400000">
          <a:off x="-127157" y="129647"/>
          <a:ext cx="847714" cy="593400"/>
        </a:xfrm>
      </dgm:spPr>
      <dgm:t>
        <a:bodyPr/>
        <a:lstStyle/>
        <a:p>
          <a:r>
            <a:rPr lang="en-US" sz="2400" b="1" dirty="0">
              <a:latin typeface="Trebuchet MS"/>
              <a:ea typeface="+mn-ea"/>
              <a:cs typeface="+mn-cs"/>
            </a:rPr>
            <a:t>1</a:t>
          </a:r>
        </a:p>
      </dgm:t>
    </dgm:pt>
    <dgm:pt modelId="{B614F5D5-D03E-466D-89A5-5F9370FCB734}" type="parTrans" cxnId="{C26B6BD5-A2F0-42A7-981D-F981B780464E}">
      <dgm:prSet/>
      <dgm:spPr/>
      <dgm:t>
        <a:bodyPr/>
        <a:lstStyle/>
        <a:p>
          <a:endParaRPr lang="en-US"/>
        </a:p>
      </dgm:t>
    </dgm:pt>
    <dgm:pt modelId="{7343B23D-FF1D-42FB-B1A1-AFDA55812D81}" type="sibTrans" cxnId="{C26B6BD5-A2F0-42A7-981D-F981B780464E}">
      <dgm:prSet/>
      <dgm:spPr/>
      <dgm:t>
        <a:bodyPr/>
        <a:lstStyle/>
        <a:p>
          <a:endParaRPr lang="en-US"/>
        </a:p>
      </dgm:t>
    </dgm:pt>
    <dgm:pt modelId="{792BB318-D35A-4A52-92D0-D9A8A5BB7452}">
      <dgm:prSet phldrT="[Text]" custT="1"/>
      <dgm:spPr>
        <a:xfrm rot="5400000">
          <a:off x="3450047" y="-2854157"/>
          <a:ext cx="551304" cy="6264599"/>
        </a:xfrm>
        <a:solidFill>
          <a:schemeClr val="bg1">
            <a:alpha val="90000"/>
          </a:schemeClr>
        </a:solidFill>
      </dgm:spPr>
      <dgm:t>
        <a:bodyPr/>
        <a:lstStyle/>
        <a:p>
          <a:r>
            <a:rPr lang="en-US" sz="2600" u="none" dirty="0">
              <a:latin typeface="Trebuchet MS"/>
              <a:ea typeface="+mn-ea"/>
              <a:cs typeface="+mn-cs"/>
            </a:rPr>
            <a:t>Primary Board Reporting (Vol. Mob. and forming a writing team)</a:t>
          </a:r>
        </a:p>
      </dgm:t>
    </dgm:pt>
    <dgm:pt modelId="{D65FE241-A648-4528-B390-CEBB77D52E24}" type="parTrans" cxnId="{6A6A738B-B9C7-4BEA-B1AE-9497CB3DBC19}">
      <dgm:prSet/>
      <dgm:spPr/>
      <dgm:t>
        <a:bodyPr/>
        <a:lstStyle/>
        <a:p>
          <a:endParaRPr lang="en-US"/>
        </a:p>
      </dgm:t>
    </dgm:pt>
    <dgm:pt modelId="{9E970092-D72D-49ED-B67F-490797D013B1}" type="sibTrans" cxnId="{6A6A738B-B9C7-4BEA-B1AE-9497CB3DBC19}">
      <dgm:prSet/>
      <dgm:spPr/>
      <dgm:t>
        <a:bodyPr/>
        <a:lstStyle/>
        <a:p>
          <a:endParaRPr lang="en-US"/>
        </a:p>
      </dgm:t>
    </dgm:pt>
    <dgm:pt modelId="{1245D7DB-E8EB-44AC-901E-C79321E965B1}">
      <dgm:prSet phldrT="[Text]" custT="1"/>
      <dgm:spPr>
        <a:xfrm rot="5400000">
          <a:off x="-127157" y="878588"/>
          <a:ext cx="847714" cy="593400"/>
        </a:xfrm>
      </dgm:spPr>
      <dgm:t>
        <a:bodyPr/>
        <a:lstStyle/>
        <a:p>
          <a:r>
            <a:rPr lang="en-US" sz="2400" b="1" dirty="0">
              <a:latin typeface="Trebuchet MS"/>
              <a:ea typeface="+mn-ea"/>
              <a:cs typeface="+mn-cs"/>
            </a:rPr>
            <a:t>2</a:t>
          </a:r>
        </a:p>
      </dgm:t>
    </dgm:pt>
    <dgm:pt modelId="{FB8ABB8E-0B58-49CF-874A-479079117F80}" type="parTrans" cxnId="{DB188EDC-F6ED-4085-AAE7-31F1F8CB6F1E}">
      <dgm:prSet/>
      <dgm:spPr/>
      <dgm:t>
        <a:bodyPr/>
        <a:lstStyle/>
        <a:p>
          <a:endParaRPr lang="en-US"/>
        </a:p>
      </dgm:t>
    </dgm:pt>
    <dgm:pt modelId="{E6CCED0E-641E-4F8B-BFCD-B81BE5B75625}" type="sibTrans" cxnId="{DB188EDC-F6ED-4085-AAE7-31F1F8CB6F1E}">
      <dgm:prSet/>
      <dgm:spPr/>
      <dgm:t>
        <a:bodyPr/>
        <a:lstStyle/>
        <a:p>
          <a:endParaRPr lang="en-US"/>
        </a:p>
      </dgm:t>
    </dgm:pt>
    <dgm:pt modelId="{947B6F2F-E8D1-40E4-95C9-753AEFAB6020}">
      <dgm:prSet phldrT="[Text]" custT="1"/>
      <dgm:spPr>
        <a:xfrm rot="5400000">
          <a:off x="-127157" y="1627529"/>
          <a:ext cx="847714" cy="593400"/>
        </a:xfrm>
      </dgm:spPr>
      <dgm:t>
        <a:bodyPr/>
        <a:lstStyle/>
        <a:p>
          <a:r>
            <a:rPr lang="en-US" sz="2400" b="1" dirty="0">
              <a:latin typeface="Trebuchet MS"/>
              <a:ea typeface="+mn-ea"/>
              <a:cs typeface="+mn-cs"/>
            </a:rPr>
            <a:t>3</a:t>
          </a:r>
        </a:p>
      </dgm:t>
    </dgm:pt>
    <dgm:pt modelId="{3709827B-FE6C-41EF-A10C-7D13187CB47E}" type="parTrans" cxnId="{4169B51E-1EA3-4A01-855A-A0C1450FFF74}">
      <dgm:prSet/>
      <dgm:spPr/>
      <dgm:t>
        <a:bodyPr/>
        <a:lstStyle/>
        <a:p>
          <a:endParaRPr lang="en-US"/>
        </a:p>
      </dgm:t>
    </dgm:pt>
    <dgm:pt modelId="{9C96C83E-31B6-4107-B799-85F7F5AA6570}" type="sibTrans" cxnId="{4169B51E-1EA3-4A01-855A-A0C1450FFF74}">
      <dgm:prSet/>
      <dgm:spPr/>
      <dgm:t>
        <a:bodyPr/>
        <a:lstStyle/>
        <a:p>
          <a:endParaRPr lang="en-US"/>
        </a:p>
      </dgm:t>
    </dgm:pt>
    <dgm:pt modelId="{4AC04CA0-77F9-4518-8881-6433129080B7}">
      <dgm:prSet phldrT="[Text]" custT="1"/>
      <dgm:spPr>
        <a:xfrm rot="5400000">
          <a:off x="-127157" y="1627529"/>
          <a:ext cx="847714" cy="593400"/>
        </a:xfrm>
        <a:solidFill>
          <a:schemeClr val="bg1">
            <a:alpha val="90000"/>
          </a:schemeClr>
        </a:solidFill>
      </dgm:spPr>
      <dgm:t>
        <a:bodyPr/>
        <a:lstStyle/>
        <a:p>
          <a:r>
            <a:rPr lang="en-US" sz="2600" b="0" dirty="0">
              <a:latin typeface="Trebuchet MS"/>
              <a:ea typeface="+mn-ea"/>
              <a:cs typeface="+mn-cs"/>
            </a:rPr>
            <a:t>Launch: Facilities, </a:t>
          </a:r>
          <a:r>
            <a:rPr lang="en-US" sz="2600" b="0">
              <a:latin typeface="Trebuchet MS"/>
              <a:ea typeface="+mn-ea"/>
              <a:cs typeface="+mn-cs"/>
            </a:rPr>
            <a:t>Communication  </a:t>
          </a:r>
          <a:r>
            <a:rPr lang="en-US" sz="2600">
              <a:latin typeface="Trebuchet MS"/>
              <a:ea typeface="+mn-ea"/>
              <a:cs typeface="+mn-cs"/>
            </a:rPr>
            <a:t>  </a:t>
          </a:r>
          <a:endParaRPr lang="en-US" sz="2600" b="0" dirty="0">
            <a:latin typeface="Trebuchet MS"/>
            <a:ea typeface="+mn-ea"/>
            <a:cs typeface="+mn-cs"/>
          </a:endParaRPr>
        </a:p>
      </dgm:t>
    </dgm:pt>
    <dgm:pt modelId="{BF5579E4-0CE2-4494-8619-391F686BB806}" type="parTrans" cxnId="{699529A2-8353-444D-B75E-701A3626708E}">
      <dgm:prSet/>
      <dgm:spPr/>
      <dgm:t>
        <a:bodyPr/>
        <a:lstStyle/>
        <a:p>
          <a:endParaRPr lang="en-US"/>
        </a:p>
      </dgm:t>
    </dgm:pt>
    <dgm:pt modelId="{CE8A16DE-1F1A-44BE-9474-57CC2C4556BA}" type="sibTrans" cxnId="{699529A2-8353-444D-B75E-701A3626708E}">
      <dgm:prSet/>
      <dgm:spPr/>
      <dgm:t>
        <a:bodyPr/>
        <a:lstStyle/>
        <a:p>
          <a:endParaRPr lang="en-US"/>
        </a:p>
      </dgm:t>
    </dgm:pt>
    <dgm:pt modelId="{BBEF15F9-DEB9-40CB-94BD-5929000DB111}">
      <dgm:prSet phldrT="[Text]" custT="1"/>
      <dgm:spPr>
        <a:xfrm rot="5400000">
          <a:off x="-127157" y="3125411"/>
          <a:ext cx="847714" cy="593400"/>
        </a:xfrm>
      </dgm:spPr>
      <dgm:t>
        <a:bodyPr/>
        <a:lstStyle/>
        <a:p>
          <a:r>
            <a:rPr lang="en-US" sz="2800" dirty="0">
              <a:latin typeface="Trebuchet MS"/>
              <a:ea typeface="+mn-ea"/>
              <a:cs typeface="+mn-cs"/>
            </a:rPr>
            <a:t>4</a:t>
          </a:r>
        </a:p>
      </dgm:t>
    </dgm:pt>
    <dgm:pt modelId="{AC0B0863-6CEC-4DD1-9F04-6E3DB7FD466D}" type="parTrans" cxnId="{BC6450FF-2C4F-4687-B4E7-A5882BAEC52F}">
      <dgm:prSet/>
      <dgm:spPr/>
      <dgm:t>
        <a:bodyPr/>
        <a:lstStyle/>
        <a:p>
          <a:endParaRPr lang="en-US"/>
        </a:p>
      </dgm:t>
    </dgm:pt>
    <dgm:pt modelId="{C2C89335-CBAC-42D3-A084-1E9091D7AE80}" type="sibTrans" cxnId="{BC6450FF-2C4F-4687-B4E7-A5882BAEC52F}">
      <dgm:prSet/>
      <dgm:spPr/>
      <dgm:t>
        <a:bodyPr/>
        <a:lstStyle/>
        <a:p>
          <a:endParaRPr lang="en-US"/>
        </a:p>
      </dgm:t>
    </dgm:pt>
    <dgm:pt modelId="{811236FE-8910-4737-808C-9DF017BDE1E7}">
      <dgm:prSet phldrT="[Text]" custT="1"/>
      <dgm:spPr>
        <a:xfrm rot="5400000">
          <a:off x="-127157" y="3125411"/>
          <a:ext cx="847714" cy="593400"/>
        </a:xfrm>
        <a:solidFill>
          <a:schemeClr val="bg1">
            <a:alpha val="90000"/>
          </a:schemeClr>
        </a:solidFill>
      </dgm:spPr>
      <dgm:t>
        <a:bodyPr/>
        <a:lstStyle/>
        <a:p>
          <a:r>
            <a:rPr lang="en-US" sz="2600" dirty="0">
              <a:latin typeface="Trebuchet MS"/>
              <a:ea typeface="+mn-ea"/>
              <a:cs typeface="+mn-cs"/>
            </a:rPr>
            <a:t>Prayer and Communication </a:t>
          </a:r>
        </a:p>
      </dgm:t>
    </dgm:pt>
    <dgm:pt modelId="{4BAD9C3B-0F12-4E03-980B-AED4A4765624}" type="parTrans" cxnId="{4C6CC2AA-23D4-49AD-9CAE-68CA876C768D}">
      <dgm:prSet/>
      <dgm:spPr/>
      <dgm:t>
        <a:bodyPr/>
        <a:lstStyle/>
        <a:p>
          <a:endParaRPr lang="en-US"/>
        </a:p>
      </dgm:t>
    </dgm:pt>
    <dgm:pt modelId="{01ADC24B-7A8D-479A-ADBB-9328FB184824}" type="sibTrans" cxnId="{4C6CC2AA-23D4-49AD-9CAE-68CA876C768D}">
      <dgm:prSet/>
      <dgm:spPr/>
      <dgm:t>
        <a:bodyPr/>
        <a:lstStyle/>
        <a:p>
          <a:endParaRPr lang="en-US"/>
        </a:p>
      </dgm:t>
    </dgm:pt>
    <dgm:pt modelId="{18105CE8-61BE-496A-A3D0-8F0F7841E4A0}">
      <dgm:prSet phldrT="[Text]" custT="1"/>
      <dgm:spPr>
        <a:xfrm rot="5400000">
          <a:off x="-127157" y="1627529"/>
          <a:ext cx="847714" cy="593400"/>
        </a:xfrm>
        <a:solidFill>
          <a:schemeClr val="bg1">
            <a:alpha val="90000"/>
          </a:schemeClr>
        </a:solidFill>
      </dgm:spPr>
      <dgm:t>
        <a:bodyPr/>
        <a:lstStyle/>
        <a:p>
          <a:r>
            <a:rPr lang="en-US" sz="2800" b="0" dirty="0">
              <a:latin typeface="Trebuchet MS"/>
              <a:ea typeface="+mn-ea"/>
              <a:cs typeface="+mn-cs"/>
            </a:rPr>
            <a:t>Working Group Reports: Evangelism, Disc., Assimilation </a:t>
          </a:r>
        </a:p>
      </dgm:t>
    </dgm:pt>
    <dgm:pt modelId="{FF3D4382-5B16-4CF6-B46E-FC83258DA3C6}" type="parTrans" cxnId="{C35A6937-655C-4E49-8D85-9E4156E2B83C}">
      <dgm:prSet/>
      <dgm:spPr/>
      <dgm:t>
        <a:bodyPr/>
        <a:lstStyle/>
        <a:p>
          <a:endParaRPr lang="en-US"/>
        </a:p>
      </dgm:t>
    </dgm:pt>
    <dgm:pt modelId="{36CC64DA-0E1E-48AD-ACF1-B404108E0D90}" type="sibTrans" cxnId="{C35A6937-655C-4E49-8D85-9E4156E2B83C}">
      <dgm:prSet/>
      <dgm:spPr/>
      <dgm:t>
        <a:bodyPr/>
        <a:lstStyle/>
        <a:p>
          <a:endParaRPr lang="en-US"/>
        </a:p>
      </dgm:t>
    </dgm:pt>
    <dgm:pt modelId="{B9071E5A-A086-4358-9CBE-FE380068ACD5}" type="pres">
      <dgm:prSet presAssocID="{15AB6DE9-FF2C-4B46-A7BE-8C4F728623D7}" presName="linearFlow" presStyleCnt="0">
        <dgm:presLayoutVars>
          <dgm:dir/>
          <dgm:animLvl val="lvl"/>
          <dgm:resizeHandles val="exact"/>
        </dgm:presLayoutVars>
      </dgm:prSet>
      <dgm:spPr/>
    </dgm:pt>
    <dgm:pt modelId="{C4CA785B-0819-45A4-8430-E306EB663977}" type="pres">
      <dgm:prSet presAssocID="{496545BF-288C-4FCD-B85B-981A3CD3481A}" presName="composite" presStyleCnt="0"/>
      <dgm:spPr/>
    </dgm:pt>
    <dgm:pt modelId="{AA2AC141-5D10-42EB-BA77-2EB6A3192F45}" type="pres">
      <dgm:prSet presAssocID="{496545BF-288C-4FCD-B85B-981A3CD3481A}" presName="parentText" presStyleLbl="alignNode1" presStyleIdx="0" presStyleCnt="4">
        <dgm:presLayoutVars>
          <dgm:chMax val="1"/>
          <dgm:bulletEnabled val="1"/>
        </dgm:presLayoutVars>
      </dgm:prSet>
      <dgm:spPr>
        <a:prstGeom prst="chevron">
          <a:avLst/>
        </a:prstGeom>
      </dgm:spPr>
    </dgm:pt>
    <dgm:pt modelId="{FF3176E2-EAC0-444C-BA09-E00EA7E548A4}" type="pres">
      <dgm:prSet presAssocID="{496545BF-288C-4FCD-B85B-981A3CD3481A}" presName="descendantText" presStyleLbl="alignAcc1" presStyleIdx="0" presStyleCnt="4">
        <dgm:presLayoutVars>
          <dgm:bulletEnabled val="1"/>
        </dgm:presLayoutVars>
      </dgm:prSet>
      <dgm:spPr>
        <a:prstGeom prst="round2SameRect">
          <a:avLst/>
        </a:prstGeom>
      </dgm:spPr>
    </dgm:pt>
    <dgm:pt modelId="{076AB6D2-583C-451E-A14D-2D5F3A1688AE}" type="pres">
      <dgm:prSet presAssocID="{7343B23D-FF1D-42FB-B1A1-AFDA55812D81}" presName="sp" presStyleCnt="0"/>
      <dgm:spPr/>
    </dgm:pt>
    <dgm:pt modelId="{D763FF25-95EB-45E2-90FC-6B5D3B272A87}" type="pres">
      <dgm:prSet presAssocID="{1245D7DB-E8EB-44AC-901E-C79321E965B1}" presName="composite" presStyleCnt="0"/>
      <dgm:spPr/>
    </dgm:pt>
    <dgm:pt modelId="{C6A88698-54DB-4C99-98E2-1437C2DE4E92}" type="pres">
      <dgm:prSet presAssocID="{1245D7DB-E8EB-44AC-901E-C79321E965B1}" presName="parentText" presStyleLbl="alignNode1" presStyleIdx="1" presStyleCnt="4">
        <dgm:presLayoutVars>
          <dgm:chMax val="1"/>
          <dgm:bulletEnabled val="1"/>
        </dgm:presLayoutVars>
      </dgm:prSet>
      <dgm:spPr>
        <a:prstGeom prst="chevron">
          <a:avLst/>
        </a:prstGeom>
      </dgm:spPr>
    </dgm:pt>
    <dgm:pt modelId="{BBC628FB-044B-463D-B87E-3023D213DE80}" type="pres">
      <dgm:prSet presAssocID="{1245D7DB-E8EB-44AC-901E-C79321E965B1}" presName="descendantText" presStyleLbl="alignAcc1" presStyleIdx="1" presStyleCnt="4">
        <dgm:presLayoutVars>
          <dgm:bulletEnabled val="1"/>
        </dgm:presLayoutVars>
      </dgm:prSet>
      <dgm:spPr>
        <a:prstGeom prst="round2SameRect">
          <a:avLst/>
        </a:prstGeom>
      </dgm:spPr>
    </dgm:pt>
    <dgm:pt modelId="{8D59AE72-DB6E-4967-A8C5-98596DA93E01}" type="pres">
      <dgm:prSet presAssocID="{E6CCED0E-641E-4F8B-BFCD-B81BE5B75625}" presName="sp" presStyleCnt="0"/>
      <dgm:spPr/>
    </dgm:pt>
    <dgm:pt modelId="{148D71C2-031E-4AA9-B9C4-1C340FED5A24}" type="pres">
      <dgm:prSet presAssocID="{947B6F2F-E8D1-40E4-95C9-753AEFAB6020}" presName="composite" presStyleCnt="0"/>
      <dgm:spPr/>
    </dgm:pt>
    <dgm:pt modelId="{33DEB501-26E2-4019-9692-F8B663E1C054}" type="pres">
      <dgm:prSet presAssocID="{947B6F2F-E8D1-40E4-95C9-753AEFAB6020}" presName="parentText" presStyleLbl="alignNode1" presStyleIdx="2" presStyleCnt="4">
        <dgm:presLayoutVars>
          <dgm:chMax val="1"/>
          <dgm:bulletEnabled val="1"/>
        </dgm:presLayoutVars>
      </dgm:prSet>
      <dgm:spPr/>
    </dgm:pt>
    <dgm:pt modelId="{AB5D9EBE-6918-491D-951B-4B56CDF5C5C3}" type="pres">
      <dgm:prSet presAssocID="{947B6F2F-E8D1-40E4-95C9-753AEFAB6020}" presName="descendantText" presStyleLbl="alignAcc1" presStyleIdx="2" presStyleCnt="4">
        <dgm:presLayoutVars>
          <dgm:bulletEnabled val="1"/>
        </dgm:presLayoutVars>
      </dgm:prSet>
      <dgm:spPr>
        <a:prstGeom prst="round2SameRect">
          <a:avLst/>
        </a:prstGeom>
      </dgm:spPr>
    </dgm:pt>
    <dgm:pt modelId="{E6065BAA-7A82-448A-B75F-B52529C1F52F}" type="pres">
      <dgm:prSet presAssocID="{9C96C83E-31B6-4107-B799-85F7F5AA6570}" presName="sp" presStyleCnt="0"/>
      <dgm:spPr/>
    </dgm:pt>
    <dgm:pt modelId="{5F71C314-B549-4592-8819-4AF40F412B8E}" type="pres">
      <dgm:prSet presAssocID="{BBEF15F9-DEB9-40CB-94BD-5929000DB111}" presName="composite" presStyleCnt="0"/>
      <dgm:spPr/>
    </dgm:pt>
    <dgm:pt modelId="{A790FD2C-595C-409D-B253-319931382E2F}" type="pres">
      <dgm:prSet presAssocID="{BBEF15F9-DEB9-40CB-94BD-5929000DB111}" presName="parentText" presStyleLbl="alignNode1" presStyleIdx="3" presStyleCnt="4">
        <dgm:presLayoutVars>
          <dgm:chMax val="1"/>
          <dgm:bulletEnabled val="1"/>
        </dgm:presLayoutVars>
      </dgm:prSet>
      <dgm:spPr/>
    </dgm:pt>
    <dgm:pt modelId="{28CEE4A7-6825-493B-BAB5-77A847433E6F}" type="pres">
      <dgm:prSet presAssocID="{BBEF15F9-DEB9-40CB-94BD-5929000DB111}" presName="descendantText" presStyleLbl="alignAcc1" presStyleIdx="3" presStyleCnt="4" custScaleY="108999">
        <dgm:presLayoutVars>
          <dgm:bulletEnabled val="1"/>
        </dgm:presLayoutVars>
      </dgm:prSet>
      <dgm:spPr/>
    </dgm:pt>
  </dgm:ptLst>
  <dgm:cxnLst>
    <dgm:cxn modelId="{E6771801-3DD6-424F-AF77-E99806A84105}" type="presOf" srcId="{18105CE8-61BE-496A-A3D0-8F0F7841E4A0}" destId="{BBC628FB-044B-463D-B87E-3023D213DE80}" srcOrd="0" destOrd="0" presId="urn:microsoft.com/office/officeart/2005/8/layout/chevron2"/>
    <dgm:cxn modelId="{4169B51E-1EA3-4A01-855A-A0C1450FFF74}" srcId="{15AB6DE9-FF2C-4B46-A7BE-8C4F728623D7}" destId="{947B6F2F-E8D1-40E4-95C9-753AEFAB6020}" srcOrd="2" destOrd="0" parTransId="{3709827B-FE6C-41EF-A10C-7D13187CB47E}" sibTransId="{9C96C83E-31B6-4107-B799-85F7F5AA6570}"/>
    <dgm:cxn modelId="{98709123-5EFD-421C-A6F7-BCF5DA5E4B34}" type="presOf" srcId="{496545BF-288C-4FCD-B85B-981A3CD3481A}" destId="{AA2AC141-5D10-42EB-BA77-2EB6A3192F45}" srcOrd="0" destOrd="0" presId="urn:microsoft.com/office/officeart/2005/8/layout/chevron2"/>
    <dgm:cxn modelId="{C35A6937-655C-4E49-8D85-9E4156E2B83C}" srcId="{1245D7DB-E8EB-44AC-901E-C79321E965B1}" destId="{18105CE8-61BE-496A-A3D0-8F0F7841E4A0}" srcOrd="0" destOrd="0" parTransId="{FF3D4382-5B16-4CF6-B46E-FC83258DA3C6}" sibTransId="{36CC64DA-0E1E-48AD-ACF1-B404108E0D90}"/>
    <dgm:cxn modelId="{2AF9BC3F-A539-48B9-B6B9-8222F65D5DBF}" type="presOf" srcId="{1245D7DB-E8EB-44AC-901E-C79321E965B1}" destId="{C6A88698-54DB-4C99-98E2-1437C2DE4E92}" srcOrd="0" destOrd="0" presId="urn:microsoft.com/office/officeart/2005/8/layout/chevron2"/>
    <dgm:cxn modelId="{2B9C0B7F-3D70-4169-B4FA-D214AB20836F}" type="presOf" srcId="{792BB318-D35A-4A52-92D0-D9A8A5BB7452}" destId="{FF3176E2-EAC0-444C-BA09-E00EA7E548A4}" srcOrd="0" destOrd="0" presId="urn:microsoft.com/office/officeart/2005/8/layout/chevron2"/>
    <dgm:cxn modelId="{6A6A738B-B9C7-4BEA-B1AE-9497CB3DBC19}" srcId="{496545BF-288C-4FCD-B85B-981A3CD3481A}" destId="{792BB318-D35A-4A52-92D0-D9A8A5BB7452}" srcOrd="0" destOrd="0" parTransId="{D65FE241-A648-4528-B390-CEBB77D52E24}" sibTransId="{9E970092-D72D-49ED-B67F-490797D013B1}"/>
    <dgm:cxn modelId="{80ED439D-F9E5-4D8D-B74F-B08907119112}" type="presOf" srcId="{15AB6DE9-FF2C-4B46-A7BE-8C4F728623D7}" destId="{B9071E5A-A086-4358-9CBE-FE380068ACD5}" srcOrd="0" destOrd="0" presId="urn:microsoft.com/office/officeart/2005/8/layout/chevron2"/>
    <dgm:cxn modelId="{59B51E9F-9F60-40C8-9005-8BD16D166535}" type="presOf" srcId="{BBEF15F9-DEB9-40CB-94BD-5929000DB111}" destId="{A790FD2C-595C-409D-B253-319931382E2F}" srcOrd="0" destOrd="0" presId="urn:microsoft.com/office/officeart/2005/8/layout/chevron2"/>
    <dgm:cxn modelId="{699529A2-8353-444D-B75E-701A3626708E}" srcId="{947B6F2F-E8D1-40E4-95C9-753AEFAB6020}" destId="{4AC04CA0-77F9-4518-8881-6433129080B7}" srcOrd="0" destOrd="0" parTransId="{BF5579E4-0CE2-4494-8619-391F686BB806}" sibTransId="{CE8A16DE-1F1A-44BE-9474-57CC2C4556BA}"/>
    <dgm:cxn modelId="{4C6CC2AA-23D4-49AD-9CAE-68CA876C768D}" srcId="{BBEF15F9-DEB9-40CB-94BD-5929000DB111}" destId="{811236FE-8910-4737-808C-9DF017BDE1E7}" srcOrd="0" destOrd="0" parTransId="{4BAD9C3B-0F12-4E03-980B-AED4A4765624}" sibTransId="{01ADC24B-7A8D-479A-ADBB-9328FB184824}"/>
    <dgm:cxn modelId="{506355AC-4746-4F85-B078-C52391933F92}" type="presOf" srcId="{4AC04CA0-77F9-4518-8881-6433129080B7}" destId="{AB5D9EBE-6918-491D-951B-4B56CDF5C5C3}" srcOrd="0" destOrd="0" presId="urn:microsoft.com/office/officeart/2005/8/layout/chevron2"/>
    <dgm:cxn modelId="{24494EC7-4C7A-49D1-A2E0-F0EB13B39F1D}" type="presOf" srcId="{947B6F2F-E8D1-40E4-95C9-753AEFAB6020}" destId="{33DEB501-26E2-4019-9692-F8B663E1C054}" srcOrd="0" destOrd="0" presId="urn:microsoft.com/office/officeart/2005/8/layout/chevron2"/>
    <dgm:cxn modelId="{C26B6BD5-A2F0-42A7-981D-F981B780464E}" srcId="{15AB6DE9-FF2C-4B46-A7BE-8C4F728623D7}" destId="{496545BF-288C-4FCD-B85B-981A3CD3481A}" srcOrd="0" destOrd="0" parTransId="{B614F5D5-D03E-466D-89A5-5F9370FCB734}" sibTransId="{7343B23D-FF1D-42FB-B1A1-AFDA55812D81}"/>
    <dgm:cxn modelId="{DB188EDC-F6ED-4085-AAE7-31F1F8CB6F1E}" srcId="{15AB6DE9-FF2C-4B46-A7BE-8C4F728623D7}" destId="{1245D7DB-E8EB-44AC-901E-C79321E965B1}" srcOrd="1" destOrd="0" parTransId="{FB8ABB8E-0B58-49CF-874A-479079117F80}" sibTransId="{E6CCED0E-641E-4F8B-BFCD-B81BE5B75625}"/>
    <dgm:cxn modelId="{9B349AEE-BC4D-4BC9-A8E2-90DB36BFB847}" type="presOf" srcId="{811236FE-8910-4737-808C-9DF017BDE1E7}" destId="{28CEE4A7-6825-493B-BAB5-77A847433E6F}" srcOrd="0" destOrd="0" presId="urn:microsoft.com/office/officeart/2005/8/layout/chevron2"/>
    <dgm:cxn modelId="{BC6450FF-2C4F-4687-B4E7-A5882BAEC52F}" srcId="{15AB6DE9-FF2C-4B46-A7BE-8C4F728623D7}" destId="{BBEF15F9-DEB9-40CB-94BD-5929000DB111}" srcOrd="3" destOrd="0" parTransId="{AC0B0863-6CEC-4DD1-9F04-6E3DB7FD466D}" sibTransId="{C2C89335-CBAC-42D3-A084-1E9091D7AE80}"/>
    <dgm:cxn modelId="{F4A67910-844A-432D-A3B6-C9158270E693}" type="presParOf" srcId="{B9071E5A-A086-4358-9CBE-FE380068ACD5}" destId="{C4CA785B-0819-45A4-8430-E306EB663977}" srcOrd="0" destOrd="0" presId="urn:microsoft.com/office/officeart/2005/8/layout/chevron2"/>
    <dgm:cxn modelId="{F51E1B90-E04F-4593-9A8C-3986AB61F3F7}" type="presParOf" srcId="{C4CA785B-0819-45A4-8430-E306EB663977}" destId="{AA2AC141-5D10-42EB-BA77-2EB6A3192F45}" srcOrd="0" destOrd="0" presId="urn:microsoft.com/office/officeart/2005/8/layout/chevron2"/>
    <dgm:cxn modelId="{96CCFB22-FE3E-47FF-94D4-3440FF3AD12F}" type="presParOf" srcId="{C4CA785B-0819-45A4-8430-E306EB663977}" destId="{FF3176E2-EAC0-444C-BA09-E00EA7E548A4}" srcOrd="1" destOrd="0" presId="urn:microsoft.com/office/officeart/2005/8/layout/chevron2"/>
    <dgm:cxn modelId="{DB323C28-12FF-4CD6-8A12-5712E183D61A}" type="presParOf" srcId="{B9071E5A-A086-4358-9CBE-FE380068ACD5}" destId="{076AB6D2-583C-451E-A14D-2D5F3A1688AE}" srcOrd="1" destOrd="0" presId="urn:microsoft.com/office/officeart/2005/8/layout/chevron2"/>
    <dgm:cxn modelId="{BDC143C9-8C1B-493F-B35D-7D44D56BEC5E}" type="presParOf" srcId="{B9071E5A-A086-4358-9CBE-FE380068ACD5}" destId="{D763FF25-95EB-45E2-90FC-6B5D3B272A87}" srcOrd="2" destOrd="0" presId="urn:microsoft.com/office/officeart/2005/8/layout/chevron2"/>
    <dgm:cxn modelId="{EC4F342B-7802-4F20-9EA2-8CD6DFD71B43}" type="presParOf" srcId="{D763FF25-95EB-45E2-90FC-6B5D3B272A87}" destId="{C6A88698-54DB-4C99-98E2-1437C2DE4E92}" srcOrd="0" destOrd="0" presId="urn:microsoft.com/office/officeart/2005/8/layout/chevron2"/>
    <dgm:cxn modelId="{E8A641DD-B6B0-480E-B753-114F71A0F8A0}" type="presParOf" srcId="{D763FF25-95EB-45E2-90FC-6B5D3B272A87}" destId="{BBC628FB-044B-463D-B87E-3023D213DE80}" srcOrd="1" destOrd="0" presId="urn:microsoft.com/office/officeart/2005/8/layout/chevron2"/>
    <dgm:cxn modelId="{C1423F43-9635-4B67-AB0E-474360DD5DA2}" type="presParOf" srcId="{B9071E5A-A086-4358-9CBE-FE380068ACD5}" destId="{8D59AE72-DB6E-4967-A8C5-98596DA93E01}" srcOrd="3" destOrd="0" presId="urn:microsoft.com/office/officeart/2005/8/layout/chevron2"/>
    <dgm:cxn modelId="{471C41A6-D0DC-4529-A6C7-88569683EE55}" type="presParOf" srcId="{B9071E5A-A086-4358-9CBE-FE380068ACD5}" destId="{148D71C2-031E-4AA9-B9C4-1C340FED5A24}" srcOrd="4" destOrd="0" presId="urn:microsoft.com/office/officeart/2005/8/layout/chevron2"/>
    <dgm:cxn modelId="{9D3C1CD4-E83A-41B6-BE8D-61B946CF59B6}" type="presParOf" srcId="{148D71C2-031E-4AA9-B9C4-1C340FED5A24}" destId="{33DEB501-26E2-4019-9692-F8B663E1C054}" srcOrd="0" destOrd="0" presId="urn:microsoft.com/office/officeart/2005/8/layout/chevron2"/>
    <dgm:cxn modelId="{9F3552D2-3A77-48F4-B895-777D5B1C717D}" type="presParOf" srcId="{148D71C2-031E-4AA9-B9C4-1C340FED5A24}" destId="{AB5D9EBE-6918-491D-951B-4B56CDF5C5C3}" srcOrd="1" destOrd="0" presId="urn:microsoft.com/office/officeart/2005/8/layout/chevron2"/>
    <dgm:cxn modelId="{FDE52513-148A-4675-87B5-68253F90AA34}" type="presParOf" srcId="{B9071E5A-A086-4358-9CBE-FE380068ACD5}" destId="{E6065BAA-7A82-448A-B75F-B52529C1F52F}" srcOrd="5" destOrd="0" presId="urn:microsoft.com/office/officeart/2005/8/layout/chevron2"/>
    <dgm:cxn modelId="{57C26307-A3D2-40CF-9C7A-C6A4268121FA}" type="presParOf" srcId="{B9071E5A-A086-4358-9CBE-FE380068ACD5}" destId="{5F71C314-B549-4592-8819-4AF40F412B8E}" srcOrd="6" destOrd="0" presId="urn:microsoft.com/office/officeart/2005/8/layout/chevron2"/>
    <dgm:cxn modelId="{51D2CA60-B62B-4C71-A9C2-2995EE063452}" type="presParOf" srcId="{5F71C314-B549-4592-8819-4AF40F412B8E}" destId="{A790FD2C-595C-409D-B253-319931382E2F}" srcOrd="0" destOrd="0" presId="urn:microsoft.com/office/officeart/2005/8/layout/chevron2"/>
    <dgm:cxn modelId="{8F3E11E9-23E9-4CF4-AF75-D67C2C1C055F}" type="presParOf" srcId="{5F71C314-B549-4592-8819-4AF40F412B8E}" destId="{28CEE4A7-6825-493B-BAB5-77A847433E6F}" srcOrd="1" destOrd="0" presId="urn:microsoft.com/office/officeart/2005/8/layout/chevron2"/>
  </dgm:cxnLst>
  <dgm:bg>
    <a:solidFill>
      <a:srgbClr val="00B0F0"/>
    </a:solidFill>
  </dgm:bg>
  <dgm:whole>
    <a:ln w="50800">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AB6DE9-FF2C-4B46-A7BE-8C4F728623D7}"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en-US"/>
        </a:p>
      </dgm:t>
    </dgm:pt>
    <dgm:pt modelId="{496545BF-288C-4FCD-B85B-981A3CD3481A}">
      <dgm:prSet phldrT="[Text]" custT="1"/>
      <dgm:spPr>
        <a:xfrm rot="5400000">
          <a:off x="-127157" y="129647"/>
          <a:ext cx="847714" cy="593400"/>
        </a:xfrm>
      </dgm:spPr>
      <dgm:t>
        <a:bodyPr/>
        <a:lstStyle/>
        <a:p>
          <a:r>
            <a:rPr lang="en-US" sz="2400" b="1" dirty="0">
              <a:latin typeface="Trebuchet MS"/>
              <a:ea typeface="+mn-ea"/>
              <a:cs typeface="+mn-cs"/>
            </a:rPr>
            <a:t>1</a:t>
          </a:r>
        </a:p>
      </dgm:t>
    </dgm:pt>
    <dgm:pt modelId="{B614F5D5-D03E-466D-89A5-5F9370FCB734}" type="parTrans" cxnId="{C26B6BD5-A2F0-42A7-981D-F981B780464E}">
      <dgm:prSet/>
      <dgm:spPr/>
      <dgm:t>
        <a:bodyPr/>
        <a:lstStyle/>
        <a:p>
          <a:endParaRPr lang="en-US"/>
        </a:p>
      </dgm:t>
    </dgm:pt>
    <dgm:pt modelId="{7343B23D-FF1D-42FB-B1A1-AFDA55812D81}" type="sibTrans" cxnId="{C26B6BD5-A2F0-42A7-981D-F981B780464E}">
      <dgm:prSet/>
      <dgm:spPr/>
      <dgm:t>
        <a:bodyPr/>
        <a:lstStyle/>
        <a:p>
          <a:endParaRPr lang="en-US"/>
        </a:p>
      </dgm:t>
    </dgm:pt>
    <dgm:pt modelId="{792BB318-D35A-4A52-92D0-D9A8A5BB7452}">
      <dgm:prSet phldrT="[Text]" custT="1"/>
      <dgm:spPr>
        <a:xfrm rot="5400000">
          <a:off x="3450047" y="-2854157"/>
          <a:ext cx="551304" cy="6264599"/>
        </a:xfrm>
        <a:solidFill>
          <a:schemeClr val="bg1">
            <a:alpha val="90000"/>
          </a:schemeClr>
        </a:solidFill>
      </dgm:spPr>
      <dgm:t>
        <a:bodyPr/>
        <a:lstStyle/>
        <a:p>
          <a:r>
            <a:rPr lang="en-US" sz="2600" u="none" dirty="0">
              <a:latin typeface="Trebuchet MS"/>
              <a:ea typeface="+mn-ea"/>
              <a:cs typeface="+mn-cs"/>
            </a:rPr>
            <a:t>Primary Board Reporting (long list </a:t>
          </a:r>
          <a:r>
            <a:rPr lang="en-US" sz="2600" u="none" dirty="0">
              <a:latin typeface="Trebuchet MS"/>
              <a:ea typeface="+mn-ea"/>
              <a:cs typeface="+mn-cs"/>
              <a:sym typeface="Wingdings" panose="05000000000000000000" pitchFamily="2" charset="2"/>
            </a:rPr>
            <a:t>)</a:t>
          </a:r>
          <a:endParaRPr lang="en-US" sz="2600" u="none" dirty="0">
            <a:latin typeface="Trebuchet MS"/>
            <a:ea typeface="+mn-ea"/>
            <a:cs typeface="+mn-cs"/>
          </a:endParaRPr>
        </a:p>
      </dgm:t>
    </dgm:pt>
    <dgm:pt modelId="{D65FE241-A648-4528-B390-CEBB77D52E24}" type="parTrans" cxnId="{6A6A738B-B9C7-4BEA-B1AE-9497CB3DBC19}">
      <dgm:prSet/>
      <dgm:spPr/>
      <dgm:t>
        <a:bodyPr/>
        <a:lstStyle/>
        <a:p>
          <a:endParaRPr lang="en-US"/>
        </a:p>
      </dgm:t>
    </dgm:pt>
    <dgm:pt modelId="{9E970092-D72D-49ED-B67F-490797D013B1}" type="sibTrans" cxnId="{6A6A738B-B9C7-4BEA-B1AE-9497CB3DBC19}">
      <dgm:prSet/>
      <dgm:spPr/>
      <dgm:t>
        <a:bodyPr/>
        <a:lstStyle/>
        <a:p>
          <a:endParaRPr lang="en-US"/>
        </a:p>
      </dgm:t>
    </dgm:pt>
    <dgm:pt modelId="{1245D7DB-E8EB-44AC-901E-C79321E965B1}">
      <dgm:prSet phldrT="[Text]" custT="1"/>
      <dgm:spPr>
        <a:xfrm rot="5400000">
          <a:off x="-127157" y="878588"/>
          <a:ext cx="847714" cy="593400"/>
        </a:xfrm>
      </dgm:spPr>
      <dgm:t>
        <a:bodyPr/>
        <a:lstStyle/>
        <a:p>
          <a:r>
            <a:rPr lang="en-US" sz="2400" b="1" dirty="0">
              <a:latin typeface="Trebuchet MS"/>
              <a:ea typeface="+mn-ea"/>
              <a:cs typeface="+mn-cs"/>
            </a:rPr>
            <a:t>2</a:t>
          </a:r>
        </a:p>
      </dgm:t>
    </dgm:pt>
    <dgm:pt modelId="{FB8ABB8E-0B58-49CF-874A-479079117F80}" type="parTrans" cxnId="{DB188EDC-F6ED-4085-AAE7-31F1F8CB6F1E}">
      <dgm:prSet/>
      <dgm:spPr/>
      <dgm:t>
        <a:bodyPr/>
        <a:lstStyle/>
        <a:p>
          <a:endParaRPr lang="en-US"/>
        </a:p>
      </dgm:t>
    </dgm:pt>
    <dgm:pt modelId="{E6CCED0E-641E-4F8B-BFCD-B81BE5B75625}" type="sibTrans" cxnId="{DB188EDC-F6ED-4085-AAE7-31F1F8CB6F1E}">
      <dgm:prSet/>
      <dgm:spPr/>
      <dgm:t>
        <a:bodyPr/>
        <a:lstStyle/>
        <a:p>
          <a:endParaRPr lang="en-US"/>
        </a:p>
      </dgm:t>
    </dgm:pt>
    <dgm:pt modelId="{947B6F2F-E8D1-40E4-95C9-753AEFAB6020}">
      <dgm:prSet phldrT="[Text]" custT="1"/>
      <dgm:spPr>
        <a:xfrm rot="5400000">
          <a:off x="-127157" y="1627529"/>
          <a:ext cx="847714" cy="593400"/>
        </a:xfrm>
      </dgm:spPr>
      <dgm:t>
        <a:bodyPr/>
        <a:lstStyle/>
        <a:p>
          <a:r>
            <a:rPr lang="en-US" sz="2400" b="1" dirty="0">
              <a:latin typeface="Trebuchet MS"/>
              <a:ea typeface="+mn-ea"/>
              <a:cs typeface="+mn-cs"/>
            </a:rPr>
            <a:t>3</a:t>
          </a:r>
        </a:p>
      </dgm:t>
    </dgm:pt>
    <dgm:pt modelId="{3709827B-FE6C-41EF-A10C-7D13187CB47E}" type="parTrans" cxnId="{4169B51E-1EA3-4A01-855A-A0C1450FFF74}">
      <dgm:prSet/>
      <dgm:spPr/>
      <dgm:t>
        <a:bodyPr/>
        <a:lstStyle/>
        <a:p>
          <a:endParaRPr lang="en-US"/>
        </a:p>
      </dgm:t>
    </dgm:pt>
    <dgm:pt modelId="{9C96C83E-31B6-4107-B799-85F7F5AA6570}" type="sibTrans" cxnId="{4169B51E-1EA3-4A01-855A-A0C1450FFF74}">
      <dgm:prSet/>
      <dgm:spPr/>
      <dgm:t>
        <a:bodyPr/>
        <a:lstStyle/>
        <a:p>
          <a:endParaRPr lang="en-US"/>
        </a:p>
      </dgm:t>
    </dgm:pt>
    <dgm:pt modelId="{745DBD9B-133E-4A2A-B757-E44C92836E36}">
      <dgm:prSet phldrT="[Text]" custT="1"/>
      <dgm:spPr>
        <a:xfrm rot="5400000">
          <a:off x="3450192" y="-607479"/>
          <a:ext cx="551014" cy="6264599"/>
        </a:xfrm>
      </dgm:spPr>
      <dgm:t>
        <a:bodyPr/>
        <a:lstStyle/>
        <a:p>
          <a:r>
            <a:rPr lang="en-US" sz="2600" dirty="0">
              <a:latin typeface="Trebuchet MS"/>
              <a:ea typeface="+mn-ea"/>
              <a:cs typeface="+mn-cs"/>
            </a:rPr>
            <a:t>4</a:t>
          </a:r>
        </a:p>
      </dgm:t>
    </dgm:pt>
    <dgm:pt modelId="{05829844-7D5F-459C-B426-26F072A029F3}" type="parTrans" cxnId="{D5D4CA09-FFA8-42B0-9908-AEAFAD298FD0}">
      <dgm:prSet/>
      <dgm:spPr/>
      <dgm:t>
        <a:bodyPr/>
        <a:lstStyle/>
        <a:p>
          <a:endParaRPr lang="en-US"/>
        </a:p>
      </dgm:t>
    </dgm:pt>
    <dgm:pt modelId="{25C1AD28-F73E-41C9-A8BE-1A9FB0BB6E8E}" type="sibTrans" cxnId="{D5D4CA09-FFA8-42B0-9908-AEAFAD298FD0}">
      <dgm:prSet/>
      <dgm:spPr/>
      <dgm:t>
        <a:bodyPr/>
        <a:lstStyle/>
        <a:p>
          <a:endParaRPr lang="en-US"/>
        </a:p>
      </dgm:t>
    </dgm:pt>
    <dgm:pt modelId="{4AC04CA0-77F9-4518-8881-6433129080B7}">
      <dgm:prSet phldrT="[Text]" custT="1"/>
      <dgm:spPr>
        <a:xfrm rot="5400000">
          <a:off x="-127157" y="1627529"/>
          <a:ext cx="847714" cy="593400"/>
        </a:xfrm>
        <a:solidFill>
          <a:schemeClr val="bg1">
            <a:alpha val="90000"/>
          </a:schemeClr>
        </a:solidFill>
      </dgm:spPr>
      <dgm:t>
        <a:bodyPr/>
        <a:lstStyle/>
        <a:p>
          <a:r>
            <a:rPr lang="en-US" sz="2600" b="0" dirty="0">
              <a:latin typeface="Trebuchet MS"/>
              <a:ea typeface="+mn-ea"/>
              <a:cs typeface="+mn-cs"/>
            </a:rPr>
            <a:t>Plan Content Exercise </a:t>
          </a:r>
        </a:p>
      </dgm:t>
    </dgm:pt>
    <dgm:pt modelId="{BF5579E4-0CE2-4494-8619-391F686BB806}" type="parTrans" cxnId="{699529A2-8353-444D-B75E-701A3626708E}">
      <dgm:prSet/>
      <dgm:spPr/>
      <dgm:t>
        <a:bodyPr/>
        <a:lstStyle/>
        <a:p>
          <a:endParaRPr lang="en-US"/>
        </a:p>
      </dgm:t>
    </dgm:pt>
    <dgm:pt modelId="{CE8A16DE-1F1A-44BE-9474-57CC2C4556BA}" type="sibTrans" cxnId="{699529A2-8353-444D-B75E-701A3626708E}">
      <dgm:prSet/>
      <dgm:spPr/>
      <dgm:t>
        <a:bodyPr/>
        <a:lstStyle/>
        <a:p>
          <a:endParaRPr lang="en-US"/>
        </a:p>
      </dgm:t>
    </dgm:pt>
    <dgm:pt modelId="{4ED95CE1-6905-460D-A375-6BA061D421D1}">
      <dgm:prSet phldrT="[Text]" custT="1"/>
      <dgm:spPr>
        <a:xfrm rot="5400000">
          <a:off x="3450192" y="-607479"/>
          <a:ext cx="551014" cy="6264599"/>
        </a:xfrm>
        <a:solidFill>
          <a:schemeClr val="bg1">
            <a:alpha val="90000"/>
          </a:schemeClr>
        </a:solidFill>
      </dgm:spPr>
      <dgm:t>
        <a:bodyPr/>
        <a:lstStyle/>
        <a:p>
          <a:r>
            <a:rPr lang="en-US" sz="2600" dirty="0">
              <a:latin typeface="Trebuchet MS"/>
              <a:ea typeface="+mn-ea"/>
              <a:cs typeface="+mn-cs"/>
            </a:rPr>
            <a:t>Plan Rollout Exercise   </a:t>
          </a:r>
        </a:p>
      </dgm:t>
    </dgm:pt>
    <dgm:pt modelId="{913CC069-BC66-4BE4-B15C-B92050D9075B}" type="parTrans" cxnId="{AC9E8E2A-909A-42AC-82A9-F9E5E6303197}">
      <dgm:prSet/>
      <dgm:spPr/>
      <dgm:t>
        <a:bodyPr/>
        <a:lstStyle/>
        <a:p>
          <a:endParaRPr lang="en-US"/>
        </a:p>
      </dgm:t>
    </dgm:pt>
    <dgm:pt modelId="{F347EB73-C55A-4458-B4DA-0BA91E14C4E0}" type="sibTrans" cxnId="{AC9E8E2A-909A-42AC-82A9-F9E5E6303197}">
      <dgm:prSet/>
      <dgm:spPr/>
      <dgm:t>
        <a:bodyPr/>
        <a:lstStyle/>
        <a:p>
          <a:endParaRPr lang="en-US"/>
        </a:p>
      </dgm:t>
    </dgm:pt>
    <dgm:pt modelId="{BBEF15F9-DEB9-40CB-94BD-5929000DB111}">
      <dgm:prSet phldrT="[Text]" custT="1"/>
      <dgm:spPr>
        <a:xfrm rot="5400000">
          <a:off x="-127157" y="3125411"/>
          <a:ext cx="847714" cy="593400"/>
        </a:xfrm>
      </dgm:spPr>
      <dgm:t>
        <a:bodyPr/>
        <a:lstStyle/>
        <a:p>
          <a:r>
            <a:rPr lang="en-US" sz="2800" dirty="0">
              <a:latin typeface="Trebuchet MS"/>
              <a:ea typeface="+mn-ea"/>
              <a:cs typeface="+mn-cs"/>
            </a:rPr>
            <a:t>5</a:t>
          </a:r>
        </a:p>
      </dgm:t>
    </dgm:pt>
    <dgm:pt modelId="{AC0B0863-6CEC-4DD1-9F04-6E3DB7FD466D}" type="parTrans" cxnId="{BC6450FF-2C4F-4687-B4E7-A5882BAEC52F}">
      <dgm:prSet/>
      <dgm:spPr/>
      <dgm:t>
        <a:bodyPr/>
        <a:lstStyle/>
        <a:p>
          <a:endParaRPr lang="en-US"/>
        </a:p>
      </dgm:t>
    </dgm:pt>
    <dgm:pt modelId="{C2C89335-CBAC-42D3-A084-1E9091D7AE80}" type="sibTrans" cxnId="{BC6450FF-2C4F-4687-B4E7-A5882BAEC52F}">
      <dgm:prSet/>
      <dgm:spPr/>
      <dgm:t>
        <a:bodyPr/>
        <a:lstStyle/>
        <a:p>
          <a:endParaRPr lang="en-US"/>
        </a:p>
      </dgm:t>
    </dgm:pt>
    <dgm:pt modelId="{811236FE-8910-4737-808C-9DF017BDE1E7}">
      <dgm:prSet phldrT="[Text]" custT="1"/>
      <dgm:spPr>
        <a:xfrm rot="5400000">
          <a:off x="-127157" y="3125411"/>
          <a:ext cx="847714" cy="593400"/>
        </a:xfrm>
        <a:solidFill>
          <a:schemeClr val="bg1">
            <a:alpha val="90000"/>
          </a:schemeClr>
        </a:solidFill>
      </dgm:spPr>
      <dgm:t>
        <a:bodyPr/>
        <a:lstStyle/>
        <a:p>
          <a:r>
            <a:rPr lang="en-US" sz="2600" dirty="0">
              <a:latin typeface="Trebuchet MS"/>
              <a:ea typeface="+mn-ea"/>
              <a:cs typeface="+mn-cs"/>
            </a:rPr>
            <a:t> “Launch” Governance Assessment</a:t>
          </a:r>
        </a:p>
      </dgm:t>
    </dgm:pt>
    <dgm:pt modelId="{4BAD9C3B-0F12-4E03-980B-AED4A4765624}" type="parTrans" cxnId="{4C6CC2AA-23D4-49AD-9CAE-68CA876C768D}">
      <dgm:prSet/>
      <dgm:spPr/>
      <dgm:t>
        <a:bodyPr/>
        <a:lstStyle/>
        <a:p>
          <a:endParaRPr lang="en-US"/>
        </a:p>
      </dgm:t>
    </dgm:pt>
    <dgm:pt modelId="{01ADC24B-7A8D-479A-ADBB-9328FB184824}" type="sibTrans" cxnId="{4C6CC2AA-23D4-49AD-9CAE-68CA876C768D}">
      <dgm:prSet/>
      <dgm:spPr/>
      <dgm:t>
        <a:bodyPr/>
        <a:lstStyle/>
        <a:p>
          <a:endParaRPr lang="en-US"/>
        </a:p>
      </dgm:t>
    </dgm:pt>
    <dgm:pt modelId="{18105CE8-61BE-496A-A3D0-8F0F7841E4A0}">
      <dgm:prSet phldrT="[Text]" custT="1"/>
      <dgm:spPr>
        <a:xfrm rot="5400000">
          <a:off x="-127157" y="1627529"/>
          <a:ext cx="847714" cy="593400"/>
        </a:xfrm>
        <a:solidFill>
          <a:schemeClr val="bg1">
            <a:alpha val="90000"/>
          </a:schemeClr>
        </a:solidFill>
      </dgm:spPr>
      <dgm:t>
        <a:bodyPr/>
        <a:lstStyle/>
        <a:p>
          <a:r>
            <a:rPr lang="en-US" sz="2400" b="0" dirty="0">
              <a:latin typeface="Trebuchet MS"/>
              <a:ea typeface="+mn-ea"/>
              <a:cs typeface="+mn-cs"/>
            </a:rPr>
            <a:t>Working Group Reports: Facilities and Communications  </a:t>
          </a:r>
          <a:endParaRPr lang="en-US" sz="2800" b="0" dirty="0">
            <a:latin typeface="Trebuchet MS"/>
            <a:ea typeface="+mn-ea"/>
            <a:cs typeface="+mn-cs"/>
          </a:endParaRPr>
        </a:p>
      </dgm:t>
    </dgm:pt>
    <dgm:pt modelId="{FF3D4382-5B16-4CF6-B46E-FC83258DA3C6}" type="parTrans" cxnId="{C35A6937-655C-4E49-8D85-9E4156E2B83C}">
      <dgm:prSet/>
      <dgm:spPr/>
      <dgm:t>
        <a:bodyPr/>
        <a:lstStyle/>
        <a:p>
          <a:endParaRPr lang="en-US"/>
        </a:p>
      </dgm:t>
    </dgm:pt>
    <dgm:pt modelId="{36CC64DA-0E1E-48AD-ACF1-B404108E0D90}" type="sibTrans" cxnId="{C35A6937-655C-4E49-8D85-9E4156E2B83C}">
      <dgm:prSet/>
      <dgm:spPr/>
      <dgm:t>
        <a:bodyPr/>
        <a:lstStyle/>
        <a:p>
          <a:endParaRPr lang="en-US"/>
        </a:p>
      </dgm:t>
    </dgm:pt>
    <dgm:pt modelId="{C5943199-A9E0-4016-9B5F-1F7CDBF9FAD2}">
      <dgm:prSet phldrT="[Text]" custT="1"/>
      <dgm:spPr>
        <a:xfrm rot="5400000">
          <a:off x="-127157" y="3125411"/>
          <a:ext cx="847714" cy="593400"/>
        </a:xfrm>
      </dgm:spPr>
      <dgm:t>
        <a:bodyPr/>
        <a:lstStyle/>
        <a:p>
          <a:r>
            <a:rPr lang="en-US" sz="2600" dirty="0">
              <a:latin typeface="Trebuchet MS"/>
              <a:ea typeface="+mn-ea"/>
              <a:cs typeface="+mn-cs"/>
            </a:rPr>
            <a:t>6</a:t>
          </a:r>
        </a:p>
      </dgm:t>
    </dgm:pt>
    <dgm:pt modelId="{2A6172A1-1DE6-42D6-A37A-BFBD43423096}" type="parTrans" cxnId="{BDFEAD3D-EDDF-4AF7-9E50-0436B08CB5A5}">
      <dgm:prSet/>
      <dgm:spPr/>
      <dgm:t>
        <a:bodyPr/>
        <a:lstStyle/>
        <a:p>
          <a:endParaRPr lang="en-US"/>
        </a:p>
      </dgm:t>
    </dgm:pt>
    <dgm:pt modelId="{679624FA-6329-4D2D-9A01-A36F4723A0E2}" type="sibTrans" cxnId="{BDFEAD3D-EDDF-4AF7-9E50-0436B08CB5A5}">
      <dgm:prSet/>
      <dgm:spPr/>
      <dgm:t>
        <a:bodyPr/>
        <a:lstStyle/>
        <a:p>
          <a:endParaRPr lang="en-US"/>
        </a:p>
      </dgm:t>
    </dgm:pt>
    <dgm:pt modelId="{E144AD58-21B7-498E-8CF9-254170533B29}">
      <dgm:prSet phldrT="[Text]" custT="1"/>
      <dgm:spPr>
        <a:xfrm rot="5400000">
          <a:off x="-127157" y="3125411"/>
          <a:ext cx="847714" cy="593400"/>
        </a:xfrm>
        <a:solidFill>
          <a:schemeClr val="bg1">
            <a:alpha val="90000"/>
          </a:schemeClr>
        </a:solidFill>
      </dgm:spPr>
      <dgm:t>
        <a:bodyPr/>
        <a:lstStyle/>
        <a:p>
          <a:r>
            <a:rPr lang="en-US" sz="2600" dirty="0">
              <a:latin typeface="Trebuchet MS"/>
              <a:ea typeface="+mn-ea"/>
              <a:cs typeface="+mn-cs"/>
            </a:rPr>
            <a:t>Prayer and Communication </a:t>
          </a:r>
        </a:p>
      </dgm:t>
    </dgm:pt>
    <dgm:pt modelId="{2B7C6052-2521-4074-934B-B3FDC1A78B58}" type="parTrans" cxnId="{41A4A4EC-F3FD-4667-9133-B9C47FC5084C}">
      <dgm:prSet/>
      <dgm:spPr/>
      <dgm:t>
        <a:bodyPr/>
        <a:lstStyle/>
        <a:p>
          <a:endParaRPr lang="en-US"/>
        </a:p>
      </dgm:t>
    </dgm:pt>
    <dgm:pt modelId="{29F916F4-8B30-486B-AC56-7655784CE552}" type="sibTrans" cxnId="{41A4A4EC-F3FD-4667-9133-B9C47FC5084C}">
      <dgm:prSet/>
      <dgm:spPr/>
      <dgm:t>
        <a:bodyPr/>
        <a:lstStyle/>
        <a:p>
          <a:endParaRPr lang="en-US"/>
        </a:p>
      </dgm:t>
    </dgm:pt>
    <dgm:pt modelId="{B9071E5A-A086-4358-9CBE-FE380068ACD5}" type="pres">
      <dgm:prSet presAssocID="{15AB6DE9-FF2C-4B46-A7BE-8C4F728623D7}" presName="linearFlow" presStyleCnt="0">
        <dgm:presLayoutVars>
          <dgm:dir/>
          <dgm:animLvl val="lvl"/>
          <dgm:resizeHandles val="exact"/>
        </dgm:presLayoutVars>
      </dgm:prSet>
      <dgm:spPr/>
    </dgm:pt>
    <dgm:pt modelId="{C4CA785B-0819-45A4-8430-E306EB663977}" type="pres">
      <dgm:prSet presAssocID="{496545BF-288C-4FCD-B85B-981A3CD3481A}" presName="composite" presStyleCnt="0"/>
      <dgm:spPr/>
    </dgm:pt>
    <dgm:pt modelId="{AA2AC141-5D10-42EB-BA77-2EB6A3192F45}" type="pres">
      <dgm:prSet presAssocID="{496545BF-288C-4FCD-B85B-981A3CD3481A}" presName="parentText" presStyleLbl="alignNode1" presStyleIdx="0" presStyleCnt="6">
        <dgm:presLayoutVars>
          <dgm:chMax val="1"/>
          <dgm:bulletEnabled val="1"/>
        </dgm:presLayoutVars>
      </dgm:prSet>
      <dgm:spPr>
        <a:prstGeom prst="chevron">
          <a:avLst/>
        </a:prstGeom>
      </dgm:spPr>
    </dgm:pt>
    <dgm:pt modelId="{FF3176E2-EAC0-444C-BA09-E00EA7E548A4}" type="pres">
      <dgm:prSet presAssocID="{496545BF-288C-4FCD-B85B-981A3CD3481A}" presName="descendantText" presStyleLbl="alignAcc1" presStyleIdx="0" presStyleCnt="6">
        <dgm:presLayoutVars>
          <dgm:bulletEnabled val="1"/>
        </dgm:presLayoutVars>
      </dgm:prSet>
      <dgm:spPr>
        <a:prstGeom prst="round2SameRect">
          <a:avLst/>
        </a:prstGeom>
      </dgm:spPr>
    </dgm:pt>
    <dgm:pt modelId="{076AB6D2-583C-451E-A14D-2D5F3A1688AE}" type="pres">
      <dgm:prSet presAssocID="{7343B23D-FF1D-42FB-B1A1-AFDA55812D81}" presName="sp" presStyleCnt="0"/>
      <dgm:spPr/>
    </dgm:pt>
    <dgm:pt modelId="{D763FF25-95EB-45E2-90FC-6B5D3B272A87}" type="pres">
      <dgm:prSet presAssocID="{1245D7DB-E8EB-44AC-901E-C79321E965B1}" presName="composite" presStyleCnt="0"/>
      <dgm:spPr/>
    </dgm:pt>
    <dgm:pt modelId="{C6A88698-54DB-4C99-98E2-1437C2DE4E92}" type="pres">
      <dgm:prSet presAssocID="{1245D7DB-E8EB-44AC-901E-C79321E965B1}" presName="parentText" presStyleLbl="alignNode1" presStyleIdx="1" presStyleCnt="6">
        <dgm:presLayoutVars>
          <dgm:chMax val="1"/>
          <dgm:bulletEnabled val="1"/>
        </dgm:presLayoutVars>
      </dgm:prSet>
      <dgm:spPr>
        <a:prstGeom prst="chevron">
          <a:avLst/>
        </a:prstGeom>
      </dgm:spPr>
    </dgm:pt>
    <dgm:pt modelId="{BBC628FB-044B-463D-B87E-3023D213DE80}" type="pres">
      <dgm:prSet presAssocID="{1245D7DB-E8EB-44AC-901E-C79321E965B1}" presName="descendantText" presStyleLbl="alignAcc1" presStyleIdx="1" presStyleCnt="6" custScaleY="130234">
        <dgm:presLayoutVars>
          <dgm:bulletEnabled val="1"/>
        </dgm:presLayoutVars>
      </dgm:prSet>
      <dgm:spPr>
        <a:prstGeom prst="round2SameRect">
          <a:avLst/>
        </a:prstGeom>
      </dgm:spPr>
    </dgm:pt>
    <dgm:pt modelId="{8D59AE72-DB6E-4967-A8C5-98596DA93E01}" type="pres">
      <dgm:prSet presAssocID="{E6CCED0E-641E-4F8B-BFCD-B81BE5B75625}" presName="sp" presStyleCnt="0"/>
      <dgm:spPr/>
    </dgm:pt>
    <dgm:pt modelId="{148D71C2-031E-4AA9-B9C4-1C340FED5A24}" type="pres">
      <dgm:prSet presAssocID="{947B6F2F-E8D1-40E4-95C9-753AEFAB6020}" presName="composite" presStyleCnt="0"/>
      <dgm:spPr/>
    </dgm:pt>
    <dgm:pt modelId="{33DEB501-26E2-4019-9692-F8B663E1C054}" type="pres">
      <dgm:prSet presAssocID="{947B6F2F-E8D1-40E4-95C9-753AEFAB6020}" presName="parentText" presStyleLbl="alignNode1" presStyleIdx="2" presStyleCnt="6">
        <dgm:presLayoutVars>
          <dgm:chMax val="1"/>
          <dgm:bulletEnabled val="1"/>
        </dgm:presLayoutVars>
      </dgm:prSet>
      <dgm:spPr/>
    </dgm:pt>
    <dgm:pt modelId="{AB5D9EBE-6918-491D-951B-4B56CDF5C5C3}" type="pres">
      <dgm:prSet presAssocID="{947B6F2F-E8D1-40E4-95C9-753AEFAB6020}" presName="descendantText" presStyleLbl="alignAcc1" presStyleIdx="2" presStyleCnt="6">
        <dgm:presLayoutVars>
          <dgm:bulletEnabled val="1"/>
        </dgm:presLayoutVars>
      </dgm:prSet>
      <dgm:spPr>
        <a:prstGeom prst="round2SameRect">
          <a:avLst/>
        </a:prstGeom>
      </dgm:spPr>
    </dgm:pt>
    <dgm:pt modelId="{E6065BAA-7A82-448A-B75F-B52529C1F52F}" type="pres">
      <dgm:prSet presAssocID="{9C96C83E-31B6-4107-B799-85F7F5AA6570}" presName="sp" presStyleCnt="0"/>
      <dgm:spPr/>
    </dgm:pt>
    <dgm:pt modelId="{4A64C9F0-B8BF-412A-87FC-9EF0626DAB07}" type="pres">
      <dgm:prSet presAssocID="{745DBD9B-133E-4A2A-B757-E44C92836E36}" presName="composite" presStyleCnt="0"/>
      <dgm:spPr/>
    </dgm:pt>
    <dgm:pt modelId="{9F9490F0-643B-4F14-BD93-9E928B691A9A}" type="pres">
      <dgm:prSet presAssocID="{745DBD9B-133E-4A2A-B757-E44C92836E36}" presName="parentText" presStyleLbl="alignNode1" presStyleIdx="3" presStyleCnt="6">
        <dgm:presLayoutVars>
          <dgm:chMax val="1"/>
          <dgm:bulletEnabled val="1"/>
        </dgm:presLayoutVars>
      </dgm:prSet>
      <dgm:spPr/>
    </dgm:pt>
    <dgm:pt modelId="{5FF12825-BEBF-411A-8E59-4DD2AA6500AD}" type="pres">
      <dgm:prSet presAssocID="{745DBD9B-133E-4A2A-B757-E44C92836E36}" presName="descendantText" presStyleLbl="alignAcc1" presStyleIdx="3" presStyleCnt="6" custScaleY="102425">
        <dgm:presLayoutVars>
          <dgm:bulletEnabled val="1"/>
        </dgm:presLayoutVars>
      </dgm:prSet>
      <dgm:spPr/>
    </dgm:pt>
    <dgm:pt modelId="{C4FF81E3-A12F-4743-B87B-06D6D7DB3FDA}" type="pres">
      <dgm:prSet presAssocID="{25C1AD28-F73E-41C9-A8BE-1A9FB0BB6E8E}" presName="sp" presStyleCnt="0"/>
      <dgm:spPr/>
    </dgm:pt>
    <dgm:pt modelId="{5F71C314-B549-4592-8819-4AF40F412B8E}" type="pres">
      <dgm:prSet presAssocID="{BBEF15F9-DEB9-40CB-94BD-5929000DB111}" presName="composite" presStyleCnt="0"/>
      <dgm:spPr/>
    </dgm:pt>
    <dgm:pt modelId="{A790FD2C-595C-409D-B253-319931382E2F}" type="pres">
      <dgm:prSet presAssocID="{BBEF15F9-DEB9-40CB-94BD-5929000DB111}" presName="parentText" presStyleLbl="alignNode1" presStyleIdx="4" presStyleCnt="6">
        <dgm:presLayoutVars>
          <dgm:chMax val="1"/>
          <dgm:bulletEnabled val="1"/>
        </dgm:presLayoutVars>
      </dgm:prSet>
      <dgm:spPr/>
    </dgm:pt>
    <dgm:pt modelId="{28CEE4A7-6825-493B-BAB5-77A847433E6F}" type="pres">
      <dgm:prSet presAssocID="{BBEF15F9-DEB9-40CB-94BD-5929000DB111}" presName="descendantText" presStyleLbl="alignAcc1" presStyleIdx="4" presStyleCnt="6" custScaleY="108999">
        <dgm:presLayoutVars>
          <dgm:bulletEnabled val="1"/>
        </dgm:presLayoutVars>
      </dgm:prSet>
      <dgm:spPr/>
    </dgm:pt>
    <dgm:pt modelId="{C836D0BE-0C5D-44C6-BD37-6F95B8725CC5}" type="pres">
      <dgm:prSet presAssocID="{C2C89335-CBAC-42D3-A084-1E9091D7AE80}" presName="sp" presStyleCnt="0"/>
      <dgm:spPr/>
    </dgm:pt>
    <dgm:pt modelId="{281D8DD7-32E6-46D3-A3FF-151D3D44A79E}" type="pres">
      <dgm:prSet presAssocID="{C5943199-A9E0-4016-9B5F-1F7CDBF9FAD2}" presName="composite" presStyleCnt="0"/>
      <dgm:spPr/>
    </dgm:pt>
    <dgm:pt modelId="{38EECBE7-908E-49E5-9DD9-4C7A00FD11A3}" type="pres">
      <dgm:prSet presAssocID="{C5943199-A9E0-4016-9B5F-1F7CDBF9FAD2}" presName="parentText" presStyleLbl="alignNode1" presStyleIdx="5" presStyleCnt="6">
        <dgm:presLayoutVars>
          <dgm:chMax val="1"/>
          <dgm:bulletEnabled val="1"/>
        </dgm:presLayoutVars>
      </dgm:prSet>
      <dgm:spPr/>
    </dgm:pt>
    <dgm:pt modelId="{9D67A3E3-E998-4E00-BDEA-615A1E0F50FC}" type="pres">
      <dgm:prSet presAssocID="{C5943199-A9E0-4016-9B5F-1F7CDBF9FAD2}" presName="descendantText" presStyleLbl="alignAcc1" presStyleIdx="5" presStyleCnt="6">
        <dgm:presLayoutVars>
          <dgm:bulletEnabled val="1"/>
        </dgm:presLayoutVars>
      </dgm:prSet>
      <dgm:spPr/>
    </dgm:pt>
  </dgm:ptLst>
  <dgm:cxnLst>
    <dgm:cxn modelId="{38336508-E770-4450-8553-A01043865E40}" type="presOf" srcId="{C5943199-A9E0-4016-9B5F-1F7CDBF9FAD2}" destId="{38EECBE7-908E-49E5-9DD9-4C7A00FD11A3}" srcOrd="0" destOrd="0" presId="urn:microsoft.com/office/officeart/2005/8/layout/chevron2"/>
    <dgm:cxn modelId="{D5D4CA09-FFA8-42B0-9908-AEAFAD298FD0}" srcId="{15AB6DE9-FF2C-4B46-A7BE-8C4F728623D7}" destId="{745DBD9B-133E-4A2A-B757-E44C92836E36}" srcOrd="3" destOrd="0" parTransId="{05829844-7D5F-459C-B426-26F072A029F3}" sibTransId="{25C1AD28-F73E-41C9-A8BE-1A9FB0BB6E8E}"/>
    <dgm:cxn modelId="{4169B51E-1EA3-4A01-855A-A0C1450FFF74}" srcId="{15AB6DE9-FF2C-4B46-A7BE-8C4F728623D7}" destId="{947B6F2F-E8D1-40E4-95C9-753AEFAB6020}" srcOrd="2" destOrd="0" parTransId="{3709827B-FE6C-41EF-A10C-7D13187CB47E}" sibTransId="{9C96C83E-31B6-4107-B799-85F7F5AA6570}"/>
    <dgm:cxn modelId="{B553B426-5082-4108-B267-98A9F813CE12}" type="presOf" srcId="{1245D7DB-E8EB-44AC-901E-C79321E965B1}" destId="{C6A88698-54DB-4C99-98E2-1437C2DE4E92}" srcOrd="0" destOrd="0" presId="urn:microsoft.com/office/officeart/2005/8/layout/chevron2"/>
    <dgm:cxn modelId="{AC9E8E2A-909A-42AC-82A9-F9E5E6303197}" srcId="{745DBD9B-133E-4A2A-B757-E44C92836E36}" destId="{4ED95CE1-6905-460D-A375-6BA061D421D1}" srcOrd="0" destOrd="0" parTransId="{913CC069-BC66-4BE4-B15C-B92050D9075B}" sibTransId="{F347EB73-C55A-4458-B4DA-0BA91E14C4E0}"/>
    <dgm:cxn modelId="{C35A6937-655C-4E49-8D85-9E4156E2B83C}" srcId="{1245D7DB-E8EB-44AC-901E-C79321E965B1}" destId="{18105CE8-61BE-496A-A3D0-8F0F7841E4A0}" srcOrd="0" destOrd="0" parTransId="{FF3D4382-5B16-4CF6-B46E-FC83258DA3C6}" sibTransId="{36CC64DA-0E1E-48AD-ACF1-B404108E0D90}"/>
    <dgm:cxn modelId="{BDFEAD3D-EDDF-4AF7-9E50-0436B08CB5A5}" srcId="{15AB6DE9-FF2C-4B46-A7BE-8C4F728623D7}" destId="{C5943199-A9E0-4016-9B5F-1F7CDBF9FAD2}" srcOrd="5" destOrd="0" parTransId="{2A6172A1-1DE6-42D6-A37A-BFBD43423096}" sibTransId="{679624FA-6329-4D2D-9A01-A36F4723A0E2}"/>
    <dgm:cxn modelId="{94370C49-FA11-4601-ABBF-FED5C5BAED3B}" type="presOf" srcId="{745DBD9B-133E-4A2A-B757-E44C92836E36}" destId="{9F9490F0-643B-4F14-BD93-9E928B691A9A}" srcOrd="0" destOrd="0" presId="urn:microsoft.com/office/officeart/2005/8/layout/chevron2"/>
    <dgm:cxn modelId="{C99E5080-FFEF-406E-8849-704DD3367420}" type="presOf" srcId="{792BB318-D35A-4A52-92D0-D9A8A5BB7452}" destId="{FF3176E2-EAC0-444C-BA09-E00EA7E548A4}" srcOrd="0" destOrd="0" presId="urn:microsoft.com/office/officeart/2005/8/layout/chevron2"/>
    <dgm:cxn modelId="{6A6A738B-B9C7-4BEA-B1AE-9497CB3DBC19}" srcId="{496545BF-288C-4FCD-B85B-981A3CD3481A}" destId="{792BB318-D35A-4A52-92D0-D9A8A5BB7452}" srcOrd="0" destOrd="0" parTransId="{D65FE241-A648-4528-B390-CEBB77D52E24}" sibTransId="{9E970092-D72D-49ED-B67F-490797D013B1}"/>
    <dgm:cxn modelId="{C5D6459C-0016-4A7D-A45E-E196DD8BF3AB}" type="presOf" srcId="{15AB6DE9-FF2C-4B46-A7BE-8C4F728623D7}" destId="{B9071E5A-A086-4358-9CBE-FE380068ACD5}" srcOrd="0" destOrd="0" presId="urn:microsoft.com/office/officeart/2005/8/layout/chevron2"/>
    <dgm:cxn modelId="{699529A2-8353-444D-B75E-701A3626708E}" srcId="{947B6F2F-E8D1-40E4-95C9-753AEFAB6020}" destId="{4AC04CA0-77F9-4518-8881-6433129080B7}" srcOrd="0" destOrd="0" parTransId="{BF5579E4-0CE2-4494-8619-391F686BB806}" sibTransId="{CE8A16DE-1F1A-44BE-9474-57CC2C4556BA}"/>
    <dgm:cxn modelId="{4C6CC2AA-23D4-49AD-9CAE-68CA876C768D}" srcId="{BBEF15F9-DEB9-40CB-94BD-5929000DB111}" destId="{811236FE-8910-4737-808C-9DF017BDE1E7}" srcOrd="0" destOrd="0" parTransId="{4BAD9C3B-0F12-4E03-980B-AED4A4765624}" sibTransId="{01ADC24B-7A8D-479A-ADBB-9328FB184824}"/>
    <dgm:cxn modelId="{586F84B3-21F1-4836-8126-EB5836033856}" type="presOf" srcId="{4ED95CE1-6905-460D-A375-6BA061D421D1}" destId="{5FF12825-BEBF-411A-8E59-4DD2AA6500AD}" srcOrd="0" destOrd="0" presId="urn:microsoft.com/office/officeart/2005/8/layout/chevron2"/>
    <dgm:cxn modelId="{F07059B6-CC62-4463-ADA2-79A21984B449}" type="presOf" srcId="{947B6F2F-E8D1-40E4-95C9-753AEFAB6020}" destId="{33DEB501-26E2-4019-9692-F8B663E1C054}" srcOrd="0" destOrd="0" presId="urn:microsoft.com/office/officeart/2005/8/layout/chevron2"/>
    <dgm:cxn modelId="{77F4C6C1-620D-4A25-9A33-AEADE5893DF0}" type="presOf" srcId="{4AC04CA0-77F9-4518-8881-6433129080B7}" destId="{AB5D9EBE-6918-491D-951B-4B56CDF5C5C3}" srcOrd="0" destOrd="0" presId="urn:microsoft.com/office/officeart/2005/8/layout/chevron2"/>
    <dgm:cxn modelId="{7607C1C2-349C-4BD1-91A2-AA5DE1880CDA}" type="presOf" srcId="{BBEF15F9-DEB9-40CB-94BD-5929000DB111}" destId="{A790FD2C-595C-409D-B253-319931382E2F}" srcOrd="0" destOrd="0" presId="urn:microsoft.com/office/officeart/2005/8/layout/chevron2"/>
    <dgm:cxn modelId="{6C45ABC6-E5E6-4645-A3BE-0BE74C383F37}" type="presOf" srcId="{811236FE-8910-4737-808C-9DF017BDE1E7}" destId="{28CEE4A7-6825-493B-BAB5-77A847433E6F}" srcOrd="0" destOrd="0" presId="urn:microsoft.com/office/officeart/2005/8/layout/chevron2"/>
    <dgm:cxn modelId="{0576C0C7-9CC2-4B4F-A294-01F0DCDD31FF}" type="presOf" srcId="{18105CE8-61BE-496A-A3D0-8F0F7841E4A0}" destId="{BBC628FB-044B-463D-B87E-3023D213DE80}" srcOrd="0" destOrd="0" presId="urn:microsoft.com/office/officeart/2005/8/layout/chevron2"/>
    <dgm:cxn modelId="{33E047D0-CB2C-48D3-B0F5-62C58E6D09D9}" type="presOf" srcId="{E144AD58-21B7-498E-8CF9-254170533B29}" destId="{9D67A3E3-E998-4E00-BDEA-615A1E0F50FC}" srcOrd="0" destOrd="0" presId="urn:microsoft.com/office/officeart/2005/8/layout/chevron2"/>
    <dgm:cxn modelId="{C26B6BD5-A2F0-42A7-981D-F981B780464E}" srcId="{15AB6DE9-FF2C-4B46-A7BE-8C4F728623D7}" destId="{496545BF-288C-4FCD-B85B-981A3CD3481A}" srcOrd="0" destOrd="0" parTransId="{B614F5D5-D03E-466D-89A5-5F9370FCB734}" sibTransId="{7343B23D-FF1D-42FB-B1A1-AFDA55812D81}"/>
    <dgm:cxn modelId="{DB188EDC-F6ED-4085-AAE7-31F1F8CB6F1E}" srcId="{15AB6DE9-FF2C-4B46-A7BE-8C4F728623D7}" destId="{1245D7DB-E8EB-44AC-901E-C79321E965B1}" srcOrd="1" destOrd="0" parTransId="{FB8ABB8E-0B58-49CF-874A-479079117F80}" sibTransId="{E6CCED0E-641E-4F8B-BFCD-B81BE5B75625}"/>
    <dgm:cxn modelId="{41A4A4EC-F3FD-4667-9133-B9C47FC5084C}" srcId="{C5943199-A9E0-4016-9B5F-1F7CDBF9FAD2}" destId="{E144AD58-21B7-498E-8CF9-254170533B29}" srcOrd="0" destOrd="0" parTransId="{2B7C6052-2521-4074-934B-B3FDC1A78B58}" sibTransId="{29F916F4-8B30-486B-AC56-7655784CE552}"/>
    <dgm:cxn modelId="{09F294F4-9EA6-451D-911D-3F7F1A2A571B}" type="presOf" srcId="{496545BF-288C-4FCD-B85B-981A3CD3481A}" destId="{AA2AC141-5D10-42EB-BA77-2EB6A3192F45}" srcOrd="0" destOrd="0" presId="urn:microsoft.com/office/officeart/2005/8/layout/chevron2"/>
    <dgm:cxn modelId="{BC6450FF-2C4F-4687-B4E7-A5882BAEC52F}" srcId="{15AB6DE9-FF2C-4B46-A7BE-8C4F728623D7}" destId="{BBEF15F9-DEB9-40CB-94BD-5929000DB111}" srcOrd="4" destOrd="0" parTransId="{AC0B0863-6CEC-4DD1-9F04-6E3DB7FD466D}" sibTransId="{C2C89335-CBAC-42D3-A084-1E9091D7AE80}"/>
    <dgm:cxn modelId="{D470FC18-4AA5-40FD-9295-3D9130CEA257}" type="presParOf" srcId="{B9071E5A-A086-4358-9CBE-FE380068ACD5}" destId="{C4CA785B-0819-45A4-8430-E306EB663977}" srcOrd="0" destOrd="0" presId="urn:microsoft.com/office/officeart/2005/8/layout/chevron2"/>
    <dgm:cxn modelId="{6194CF35-68C0-46B6-9531-8FDAB7626BB6}" type="presParOf" srcId="{C4CA785B-0819-45A4-8430-E306EB663977}" destId="{AA2AC141-5D10-42EB-BA77-2EB6A3192F45}" srcOrd="0" destOrd="0" presId="urn:microsoft.com/office/officeart/2005/8/layout/chevron2"/>
    <dgm:cxn modelId="{CAAF9496-7F11-4384-BFFF-113DC5F1E1C3}" type="presParOf" srcId="{C4CA785B-0819-45A4-8430-E306EB663977}" destId="{FF3176E2-EAC0-444C-BA09-E00EA7E548A4}" srcOrd="1" destOrd="0" presId="urn:microsoft.com/office/officeart/2005/8/layout/chevron2"/>
    <dgm:cxn modelId="{176F3183-9690-4C79-A0A1-DCBAE16900F3}" type="presParOf" srcId="{B9071E5A-A086-4358-9CBE-FE380068ACD5}" destId="{076AB6D2-583C-451E-A14D-2D5F3A1688AE}" srcOrd="1" destOrd="0" presId="urn:microsoft.com/office/officeart/2005/8/layout/chevron2"/>
    <dgm:cxn modelId="{43689965-254B-425D-9980-B639C5F60B93}" type="presParOf" srcId="{B9071E5A-A086-4358-9CBE-FE380068ACD5}" destId="{D763FF25-95EB-45E2-90FC-6B5D3B272A87}" srcOrd="2" destOrd="0" presId="urn:microsoft.com/office/officeart/2005/8/layout/chevron2"/>
    <dgm:cxn modelId="{2B4889B7-E732-4DB6-A47B-1B1E6FCCC643}" type="presParOf" srcId="{D763FF25-95EB-45E2-90FC-6B5D3B272A87}" destId="{C6A88698-54DB-4C99-98E2-1437C2DE4E92}" srcOrd="0" destOrd="0" presId="urn:microsoft.com/office/officeart/2005/8/layout/chevron2"/>
    <dgm:cxn modelId="{004AB387-5155-46EB-A3C4-E61CBA67E35D}" type="presParOf" srcId="{D763FF25-95EB-45E2-90FC-6B5D3B272A87}" destId="{BBC628FB-044B-463D-B87E-3023D213DE80}" srcOrd="1" destOrd="0" presId="urn:microsoft.com/office/officeart/2005/8/layout/chevron2"/>
    <dgm:cxn modelId="{0BC14749-3D3A-4A28-B6F0-E6042ADB1066}" type="presParOf" srcId="{B9071E5A-A086-4358-9CBE-FE380068ACD5}" destId="{8D59AE72-DB6E-4967-A8C5-98596DA93E01}" srcOrd="3" destOrd="0" presId="urn:microsoft.com/office/officeart/2005/8/layout/chevron2"/>
    <dgm:cxn modelId="{7D93F8B0-B02D-4AA3-8902-67F184F1D1ED}" type="presParOf" srcId="{B9071E5A-A086-4358-9CBE-FE380068ACD5}" destId="{148D71C2-031E-4AA9-B9C4-1C340FED5A24}" srcOrd="4" destOrd="0" presId="urn:microsoft.com/office/officeart/2005/8/layout/chevron2"/>
    <dgm:cxn modelId="{DB18059E-67D0-4B51-B606-82F8CA92B766}" type="presParOf" srcId="{148D71C2-031E-4AA9-B9C4-1C340FED5A24}" destId="{33DEB501-26E2-4019-9692-F8B663E1C054}" srcOrd="0" destOrd="0" presId="urn:microsoft.com/office/officeart/2005/8/layout/chevron2"/>
    <dgm:cxn modelId="{6F51F57F-BF7B-451E-BDAF-CC07731337C6}" type="presParOf" srcId="{148D71C2-031E-4AA9-B9C4-1C340FED5A24}" destId="{AB5D9EBE-6918-491D-951B-4B56CDF5C5C3}" srcOrd="1" destOrd="0" presId="urn:microsoft.com/office/officeart/2005/8/layout/chevron2"/>
    <dgm:cxn modelId="{06F213D4-AB2B-40EF-9FC0-66D80FA1535B}" type="presParOf" srcId="{B9071E5A-A086-4358-9CBE-FE380068ACD5}" destId="{E6065BAA-7A82-448A-B75F-B52529C1F52F}" srcOrd="5" destOrd="0" presId="urn:microsoft.com/office/officeart/2005/8/layout/chevron2"/>
    <dgm:cxn modelId="{83D277A6-3147-4FFA-96B4-46CD4F4031D1}" type="presParOf" srcId="{B9071E5A-A086-4358-9CBE-FE380068ACD5}" destId="{4A64C9F0-B8BF-412A-87FC-9EF0626DAB07}" srcOrd="6" destOrd="0" presId="urn:microsoft.com/office/officeart/2005/8/layout/chevron2"/>
    <dgm:cxn modelId="{45D78227-257D-40ED-A7D7-B2A1009A806F}" type="presParOf" srcId="{4A64C9F0-B8BF-412A-87FC-9EF0626DAB07}" destId="{9F9490F0-643B-4F14-BD93-9E928B691A9A}" srcOrd="0" destOrd="0" presId="urn:microsoft.com/office/officeart/2005/8/layout/chevron2"/>
    <dgm:cxn modelId="{3FD8A17A-AF4D-4429-B5D4-76708CA6FA5E}" type="presParOf" srcId="{4A64C9F0-B8BF-412A-87FC-9EF0626DAB07}" destId="{5FF12825-BEBF-411A-8E59-4DD2AA6500AD}" srcOrd="1" destOrd="0" presId="urn:microsoft.com/office/officeart/2005/8/layout/chevron2"/>
    <dgm:cxn modelId="{0E5AE77B-BDE1-4246-A6D7-759799F9C9A5}" type="presParOf" srcId="{B9071E5A-A086-4358-9CBE-FE380068ACD5}" destId="{C4FF81E3-A12F-4743-B87B-06D6D7DB3FDA}" srcOrd="7" destOrd="0" presId="urn:microsoft.com/office/officeart/2005/8/layout/chevron2"/>
    <dgm:cxn modelId="{51954B73-17E4-4A01-B073-D52D1CC8FA77}" type="presParOf" srcId="{B9071E5A-A086-4358-9CBE-FE380068ACD5}" destId="{5F71C314-B549-4592-8819-4AF40F412B8E}" srcOrd="8" destOrd="0" presId="urn:microsoft.com/office/officeart/2005/8/layout/chevron2"/>
    <dgm:cxn modelId="{873CFF00-98A2-4210-ABAF-2F10B16D6562}" type="presParOf" srcId="{5F71C314-B549-4592-8819-4AF40F412B8E}" destId="{A790FD2C-595C-409D-B253-319931382E2F}" srcOrd="0" destOrd="0" presId="urn:microsoft.com/office/officeart/2005/8/layout/chevron2"/>
    <dgm:cxn modelId="{4CB876B7-6781-4913-A523-83303944C9B9}" type="presParOf" srcId="{5F71C314-B549-4592-8819-4AF40F412B8E}" destId="{28CEE4A7-6825-493B-BAB5-77A847433E6F}" srcOrd="1" destOrd="0" presId="urn:microsoft.com/office/officeart/2005/8/layout/chevron2"/>
    <dgm:cxn modelId="{F1C89EDA-DFD3-4E9A-B0DB-D7275563DB43}" type="presParOf" srcId="{B9071E5A-A086-4358-9CBE-FE380068ACD5}" destId="{C836D0BE-0C5D-44C6-BD37-6F95B8725CC5}" srcOrd="9" destOrd="0" presId="urn:microsoft.com/office/officeart/2005/8/layout/chevron2"/>
    <dgm:cxn modelId="{C7D0AB20-1340-4B73-80A1-8C63528CBB53}" type="presParOf" srcId="{B9071E5A-A086-4358-9CBE-FE380068ACD5}" destId="{281D8DD7-32E6-46D3-A3FF-151D3D44A79E}" srcOrd="10" destOrd="0" presId="urn:microsoft.com/office/officeart/2005/8/layout/chevron2"/>
    <dgm:cxn modelId="{8BF1AA5D-29AE-479B-A99E-EBED27473211}" type="presParOf" srcId="{281D8DD7-32E6-46D3-A3FF-151D3D44A79E}" destId="{38EECBE7-908E-49E5-9DD9-4C7A00FD11A3}" srcOrd="0" destOrd="0" presId="urn:microsoft.com/office/officeart/2005/8/layout/chevron2"/>
    <dgm:cxn modelId="{9A6436A2-7BA6-4A1B-B56D-020E52817A80}" type="presParOf" srcId="{281D8DD7-32E6-46D3-A3FF-151D3D44A79E}" destId="{9D67A3E3-E998-4E00-BDEA-615A1E0F50FC}" srcOrd="1" destOrd="0" presId="urn:microsoft.com/office/officeart/2005/8/layout/chevron2"/>
  </dgm:cxnLst>
  <dgm:bg>
    <a:solidFill>
      <a:srgbClr val="00B0F0"/>
    </a:solidFill>
  </dgm:bg>
  <dgm:whole>
    <a:ln w="50800">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AB6DE9-FF2C-4B46-A7BE-8C4F728623D7}"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en-US"/>
        </a:p>
      </dgm:t>
    </dgm:pt>
    <dgm:pt modelId="{496545BF-288C-4FCD-B85B-981A3CD3481A}">
      <dgm:prSet phldrT="[Text]" custT="1"/>
      <dgm:spPr>
        <a:xfrm rot="5400000">
          <a:off x="-127157" y="129647"/>
          <a:ext cx="847714" cy="593400"/>
        </a:xfrm>
      </dgm:spPr>
      <dgm:t>
        <a:bodyPr/>
        <a:lstStyle/>
        <a:p>
          <a:r>
            <a:rPr lang="en-US" sz="2400" b="1" dirty="0">
              <a:latin typeface="Trebuchet MS"/>
              <a:ea typeface="+mn-ea"/>
              <a:cs typeface="+mn-cs"/>
            </a:rPr>
            <a:t>1</a:t>
          </a:r>
        </a:p>
      </dgm:t>
    </dgm:pt>
    <dgm:pt modelId="{B614F5D5-D03E-466D-89A5-5F9370FCB734}" type="parTrans" cxnId="{C26B6BD5-A2F0-42A7-981D-F981B780464E}">
      <dgm:prSet/>
      <dgm:spPr/>
      <dgm:t>
        <a:bodyPr/>
        <a:lstStyle/>
        <a:p>
          <a:endParaRPr lang="en-US"/>
        </a:p>
      </dgm:t>
    </dgm:pt>
    <dgm:pt modelId="{7343B23D-FF1D-42FB-B1A1-AFDA55812D81}" type="sibTrans" cxnId="{C26B6BD5-A2F0-42A7-981D-F981B780464E}">
      <dgm:prSet/>
      <dgm:spPr/>
      <dgm:t>
        <a:bodyPr/>
        <a:lstStyle/>
        <a:p>
          <a:endParaRPr lang="en-US"/>
        </a:p>
      </dgm:t>
    </dgm:pt>
    <dgm:pt modelId="{792BB318-D35A-4A52-92D0-D9A8A5BB7452}">
      <dgm:prSet phldrT="[Text]" custT="1"/>
      <dgm:spPr>
        <a:xfrm rot="5400000">
          <a:off x="3450047" y="-2854157"/>
          <a:ext cx="551304" cy="6264599"/>
        </a:xfrm>
        <a:solidFill>
          <a:schemeClr val="bg1">
            <a:alpha val="90000"/>
          </a:schemeClr>
        </a:solidFill>
      </dgm:spPr>
      <dgm:t>
        <a:bodyPr/>
        <a:lstStyle/>
        <a:p>
          <a:r>
            <a:rPr lang="en-US" sz="2600" u="none" dirty="0">
              <a:latin typeface="Trebuchet MS"/>
              <a:ea typeface="+mn-ea"/>
              <a:cs typeface="+mn-cs"/>
            </a:rPr>
            <a:t>Primary Board Reporting</a:t>
          </a:r>
        </a:p>
      </dgm:t>
    </dgm:pt>
    <dgm:pt modelId="{D65FE241-A648-4528-B390-CEBB77D52E24}" type="parTrans" cxnId="{6A6A738B-B9C7-4BEA-B1AE-9497CB3DBC19}">
      <dgm:prSet/>
      <dgm:spPr/>
      <dgm:t>
        <a:bodyPr/>
        <a:lstStyle/>
        <a:p>
          <a:endParaRPr lang="en-US"/>
        </a:p>
      </dgm:t>
    </dgm:pt>
    <dgm:pt modelId="{9E970092-D72D-49ED-B67F-490797D013B1}" type="sibTrans" cxnId="{6A6A738B-B9C7-4BEA-B1AE-9497CB3DBC19}">
      <dgm:prSet/>
      <dgm:spPr/>
      <dgm:t>
        <a:bodyPr/>
        <a:lstStyle/>
        <a:p>
          <a:endParaRPr lang="en-US"/>
        </a:p>
      </dgm:t>
    </dgm:pt>
    <dgm:pt modelId="{1245D7DB-E8EB-44AC-901E-C79321E965B1}">
      <dgm:prSet phldrT="[Text]" custT="1"/>
      <dgm:spPr>
        <a:xfrm rot="5400000">
          <a:off x="-127157" y="878588"/>
          <a:ext cx="847714" cy="593400"/>
        </a:xfrm>
      </dgm:spPr>
      <dgm:t>
        <a:bodyPr/>
        <a:lstStyle/>
        <a:p>
          <a:r>
            <a:rPr lang="en-US" sz="2400" b="1" dirty="0">
              <a:latin typeface="Trebuchet MS"/>
              <a:ea typeface="+mn-ea"/>
              <a:cs typeface="+mn-cs"/>
            </a:rPr>
            <a:t>2</a:t>
          </a:r>
        </a:p>
      </dgm:t>
    </dgm:pt>
    <dgm:pt modelId="{FB8ABB8E-0B58-49CF-874A-479079117F80}" type="parTrans" cxnId="{DB188EDC-F6ED-4085-AAE7-31F1F8CB6F1E}">
      <dgm:prSet/>
      <dgm:spPr/>
      <dgm:t>
        <a:bodyPr/>
        <a:lstStyle/>
        <a:p>
          <a:endParaRPr lang="en-US"/>
        </a:p>
      </dgm:t>
    </dgm:pt>
    <dgm:pt modelId="{E6CCED0E-641E-4F8B-BFCD-B81BE5B75625}" type="sibTrans" cxnId="{DB188EDC-F6ED-4085-AAE7-31F1F8CB6F1E}">
      <dgm:prSet/>
      <dgm:spPr/>
      <dgm:t>
        <a:bodyPr/>
        <a:lstStyle/>
        <a:p>
          <a:endParaRPr lang="en-US"/>
        </a:p>
      </dgm:t>
    </dgm:pt>
    <dgm:pt modelId="{947B6F2F-E8D1-40E4-95C9-753AEFAB6020}">
      <dgm:prSet phldrT="[Text]" custT="1"/>
      <dgm:spPr>
        <a:xfrm rot="5400000">
          <a:off x="-127157" y="1627529"/>
          <a:ext cx="847714" cy="593400"/>
        </a:xfrm>
      </dgm:spPr>
      <dgm:t>
        <a:bodyPr/>
        <a:lstStyle/>
        <a:p>
          <a:r>
            <a:rPr lang="en-US" sz="2400" b="1" dirty="0">
              <a:latin typeface="Trebuchet MS"/>
              <a:ea typeface="+mn-ea"/>
              <a:cs typeface="+mn-cs"/>
            </a:rPr>
            <a:t>3</a:t>
          </a:r>
        </a:p>
      </dgm:t>
    </dgm:pt>
    <dgm:pt modelId="{3709827B-FE6C-41EF-A10C-7D13187CB47E}" type="parTrans" cxnId="{4169B51E-1EA3-4A01-855A-A0C1450FFF74}">
      <dgm:prSet/>
      <dgm:spPr/>
      <dgm:t>
        <a:bodyPr/>
        <a:lstStyle/>
        <a:p>
          <a:endParaRPr lang="en-US"/>
        </a:p>
      </dgm:t>
    </dgm:pt>
    <dgm:pt modelId="{9C96C83E-31B6-4107-B799-85F7F5AA6570}" type="sibTrans" cxnId="{4169B51E-1EA3-4A01-855A-A0C1450FFF74}">
      <dgm:prSet/>
      <dgm:spPr/>
      <dgm:t>
        <a:bodyPr/>
        <a:lstStyle/>
        <a:p>
          <a:endParaRPr lang="en-US"/>
        </a:p>
      </dgm:t>
    </dgm:pt>
    <dgm:pt modelId="{745DBD9B-133E-4A2A-B757-E44C92836E36}">
      <dgm:prSet phldrT="[Text]" custT="1"/>
      <dgm:spPr>
        <a:xfrm rot="5400000">
          <a:off x="3450192" y="-607479"/>
          <a:ext cx="551014" cy="6264599"/>
        </a:xfrm>
      </dgm:spPr>
      <dgm:t>
        <a:bodyPr/>
        <a:lstStyle/>
        <a:p>
          <a:r>
            <a:rPr lang="en-US" sz="2600" dirty="0">
              <a:latin typeface="Trebuchet MS"/>
              <a:ea typeface="+mn-ea"/>
              <a:cs typeface="+mn-cs"/>
            </a:rPr>
            <a:t>4</a:t>
          </a:r>
        </a:p>
      </dgm:t>
    </dgm:pt>
    <dgm:pt modelId="{05829844-7D5F-459C-B426-26F072A029F3}" type="parTrans" cxnId="{D5D4CA09-FFA8-42B0-9908-AEAFAD298FD0}">
      <dgm:prSet/>
      <dgm:spPr/>
      <dgm:t>
        <a:bodyPr/>
        <a:lstStyle/>
        <a:p>
          <a:endParaRPr lang="en-US"/>
        </a:p>
      </dgm:t>
    </dgm:pt>
    <dgm:pt modelId="{25C1AD28-F73E-41C9-A8BE-1A9FB0BB6E8E}" type="sibTrans" cxnId="{D5D4CA09-FFA8-42B0-9908-AEAFAD298FD0}">
      <dgm:prSet/>
      <dgm:spPr/>
      <dgm:t>
        <a:bodyPr/>
        <a:lstStyle/>
        <a:p>
          <a:endParaRPr lang="en-US"/>
        </a:p>
      </dgm:t>
    </dgm:pt>
    <dgm:pt modelId="{4AC04CA0-77F9-4518-8881-6433129080B7}">
      <dgm:prSet phldrT="[Text]" custT="1"/>
      <dgm:spPr>
        <a:xfrm rot="5400000">
          <a:off x="-127157" y="1627529"/>
          <a:ext cx="847714" cy="593400"/>
        </a:xfrm>
        <a:solidFill>
          <a:schemeClr val="bg1">
            <a:alpha val="90000"/>
          </a:schemeClr>
        </a:solidFill>
      </dgm:spPr>
      <dgm:t>
        <a:bodyPr/>
        <a:lstStyle/>
        <a:p>
          <a:r>
            <a:rPr lang="en-US" sz="2600" b="0" dirty="0">
              <a:latin typeface="Trebuchet MS"/>
              <a:ea typeface="+mn-ea"/>
              <a:cs typeface="+mn-cs"/>
            </a:rPr>
            <a:t>Plan Rollout Discussion #2</a:t>
          </a:r>
        </a:p>
      </dgm:t>
    </dgm:pt>
    <dgm:pt modelId="{BF5579E4-0CE2-4494-8619-391F686BB806}" type="parTrans" cxnId="{699529A2-8353-444D-B75E-701A3626708E}">
      <dgm:prSet/>
      <dgm:spPr/>
      <dgm:t>
        <a:bodyPr/>
        <a:lstStyle/>
        <a:p>
          <a:endParaRPr lang="en-US"/>
        </a:p>
      </dgm:t>
    </dgm:pt>
    <dgm:pt modelId="{CE8A16DE-1F1A-44BE-9474-57CC2C4556BA}" type="sibTrans" cxnId="{699529A2-8353-444D-B75E-701A3626708E}">
      <dgm:prSet/>
      <dgm:spPr/>
      <dgm:t>
        <a:bodyPr/>
        <a:lstStyle/>
        <a:p>
          <a:endParaRPr lang="en-US"/>
        </a:p>
      </dgm:t>
    </dgm:pt>
    <dgm:pt modelId="{4ED95CE1-6905-460D-A375-6BA061D421D1}">
      <dgm:prSet phldrT="[Text]" custT="1"/>
      <dgm:spPr>
        <a:xfrm rot="5400000">
          <a:off x="3450192" y="-607479"/>
          <a:ext cx="551014" cy="6264599"/>
        </a:xfrm>
        <a:solidFill>
          <a:schemeClr val="bg1">
            <a:alpha val="90000"/>
          </a:schemeClr>
        </a:solidFill>
      </dgm:spPr>
      <dgm:t>
        <a:bodyPr/>
        <a:lstStyle/>
        <a:p>
          <a:r>
            <a:rPr lang="en-US" sz="2600" dirty="0">
              <a:latin typeface="Trebuchet MS"/>
              <a:ea typeface="+mn-ea"/>
              <a:cs typeface="+mn-cs"/>
            </a:rPr>
            <a:t>Plan Execution: Annual Rhythm Training    </a:t>
          </a:r>
        </a:p>
      </dgm:t>
    </dgm:pt>
    <dgm:pt modelId="{913CC069-BC66-4BE4-B15C-B92050D9075B}" type="parTrans" cxnId="{AC9E8E2A-909A-42AC-82A9-F9E5E6303197}">
      <dgm:prSet/>
      <dgm:spPr/>
      <dgm:t>
        <a:bodyPr/>
        <a:lstStyle/>
        <a:p>
          <a:endParaRPr lang="en-US"/>
        </a:p>
      </dgm:t>
    </dgm:pt>
    <dgm:pt modelId="{F347EB73-C55A-4458-B4DA-0BA91E14C4E0}" type="sibTrans" cxnId="{AC9E8E2A-909A-42AC-82A9-F9E5E6303197}">
      <dgm:prSet/>
      <dgm:spPr/>
      <dgm:t>
        <a:bodyPr/>
        <a:lstStyle/>
        <a:p>
          <a:endParaRPr lang="en-US"/>
        </a:p>
      </dgm:t>
    </dgm:pt>
    <dgm:pt modelId="{BBEF15F9-DEB9-40CB-94BD-5929000DB111}">
      <dgm:prSet phldrT="[Text]" custT="1"/>
      <dgm:spPr>
        <a:xfrm rot="5400000">
          <a:off x="-127157" y="3125411"/>
          <a:ext cx="847714" cy="593400"/>
        </a:xfrm>
      </dgm:spPr>
      <dgm:t>
        <a:bodyPr/>
        <a:lstStyle/>
        <a:p>
          <a:r>
            <a:rPr lang="en-US" sz="2800" dirty="0">
              <a:latin typeface="Trebuchet MS"/>
              <a:ea typeface="+mn-ea"/>
              <a:cs typeface="+mn-cs"/>
            </a:rPr>
            <a:t>5</a:t>
          </a:r>
        </a:p>
      </dgm:t>
    </dgm:pt>
    <dgm:pt modelId="{AC0B0863-6CEC-4DD1-9F04-6E3DB7FD466D}" type="parTrans" cxnId="{BC6450FF-2C4F-4687-B4E7-A5882BAEC52F}">
      <dgm:prSet/>
      <dgm:spPr/>
      <dgm:t>
        <a:bodyPr/>
        <a:lstStyle/>
        <a:p>
          <a:endParaRPr lang="en-US"/>
        </a:p>
      </dgm:t>
    </dgm:pt>
    <dgm:pt modelId="{C2C89335-CBAC-42D3-A084-1E9091D7AE80}" type="sibTrans" cxnId="{BC6450FF-2C4F-4687-B4E7-A5882BAEC52F}">
      <dgm:prSet/>
      <dgm:spPr/>
      <dgm:t>
        <a:bodyPr/>
        <a:lstStyle/>
        <a:p>
          <a:endParaRPr lang="en-US"/>
        </a:p>
      </dgm:t>
    </dgm:pt>
    <dgm:pt modelId="{811236FE-8910-4737-808C-9DF017BDE1E7}">
      <dgm:prSet phldrT="[Text]" custT="1"/>
      <dgm:spPr>
        <a:xfrm rot="5400000">
          <a:off x="-127157" y="3125411"/>
          <a:ext cx="847714" cy="593400"/>
        </a:xfrm>
        <a:solidFill>
          <a:schemeClr val="bg1">
            <a:alpha val="90000"/>
          </a:schemeClr>
        </a:solidFill>
      </dgm:spPr>
      <dgm:t>
        <a:bodyPr/>
        <a:lstStyle/>
        <a:p>
          <a:r>
            <a:rPr lang="en-US" sz="2600" dirty="0">
              <a:latin typeface="Trebuchet MS"/>
              <a:ea typeface="+mn-ea"/>
              <a:cs typeface="+mn-cs"/>
            </a:rPr>
            <a:t>Prayer and Communication  </a:t>
          </a:r>
        </a:p>
      </dgm:t>
    </dgm:pt>
    <dgm:pt modelId="{4BAD9C3B-0F12-4E03-980B-AED4A4765624}" type="parTrans" cxnId="{4C6CC2AA-23D4-49AD-9CAE-68CA876C768D}">
      <dgm:prSet/>
      <dgm:spPr/>
      <dgm:t>
        <a:bodyPr/>
        <a:lstStyle/>
        <a:p>
          <a:endParaRPr lang="en-US"/>
        </a:p>
      </dgm:t>
    </dgm:pt>
    <dgm:pt modelId="{01ADC24B-7A8D-479A-ADBB-9328FB184824}" type="sibTrans" cxnId="{4C6CC2AA-23D4-49AD-9CAE-68CA876C768D}">
      <dgm:prSet/>
      <dgm:spPr/>
      <dgm:t>
        <a:bodyPr/>
        <a:lstStyle/>
        <a:p>
          <a:endParaRPr lang="en-US"/>
        </a:p>
      </dgm:t>
    </dgm:pt>
    <dgm:pt modelId="{18105CE8-61BE-496A-A3D0-8F0F7841E4A0}">
      <dgm:prSet phldrT="[Text]" custT="1"/>
      <dgm:spPr>
        <a:xfrm rot="5400000">
          <a:off x="-127157" y="1627529"/>
          <a:ext cx="847714" cy="593400"/>
        </a:xfrm>
        <a:solidFill>
          <a:schemeClr val="bg1">
            <a:alpha val="90000"/>
          </a:schemeClr>
        </a:solidFill>
      </dgm:spPr>
      <dgm:t>
        <a:bodyPr/>
        <a:lstStyle/>
        <a:p>
          <a:r>
            <a:rPr lang="en-US" sz="2400" b="0" dirty="0">
              <a:latin typeface="Trebuchet MS"/>
              <a:ea typeface="+mn-ea"/>
              <a:cs typeface="+mn-cs"/>
            </a:rPr>
            <a:t>Plan Content Discussion #2 </a:t>
          </a:r>
          <a:endParaRPr lang="en-US" sz="2800" b="0" dirty="0">
            <a:latin typeface="Trebuchet MS"/>
            <a:ea typeface="+mn-ea"/>
            <a:cs typeface="+mn-cs"/>
          </a:endParaRPr>
        </a:p>
      </dgm:t>
    </dgm:pt>
    <dgm:pt modelId="{FF3D4382-5B16-4CF6-B46E-FC83258DA3C6}" type="parTrans" cxnId="{C35A6937-655C-4E49-8D85-9E4156E2B83C}">
      <dgm:prSet/>
      <dgm:spPr/>
      <dgm:t>
        <a:bodyPr/>
        <a:lstStyle/>
        <a:p>
          <a:endParaRPr lang="en-US"/>
        </a:p>
      </dgm:t>
    </dgm:pt>
    <dgm:pt modelId="{36CC64DA-0E1E-48AD-ACF1-B404108E0D90}" type="sibTrans" cxnId="{C35A6937-655C-4E49-8D85-9E4156E2B83C}">
      <dgm:prSet/>
      <dgm:spPr/>
      <dgm:t>
        <a:bodyPr/>
        <a:lstStyle/>
        <a:p>
          <a:endParaRPr lang="en-US"/>
        </a:p>
      </dgm:t>
    </dgm:pt>
    <dgm:pt modelId="{B9071E5A-A086-4358-9CBE-FE380068ACD5}" type="pres">
      <dgm:prSet presAssocID="{15AB6DE9-FF2C-4B46-A7BE-8C4F728623D7}" presName="linearFlow" presStyleCnt="0">
        <dgm:presLayoutVars>
          <dgm:dir/>
          <dgm:animLvl val="lvl"/>
          <dgm:resizeHandles val="exact"/>
        </dgm:presLayoutVars>
      </dgm:prSet>
      <dgm:spPr/>
    </dgm:pt>
    <dgm:pt modelId="{C4CA785B-0819-45A4-8430-E306EB663977}" type="pres">
      <dgm:prSet presAssocID="{496545BF-288C-4FCD-B85B-981A3CD3481A}" presName="composite" presStyleCnt="0"/>
      <dgm:spPr/>
    </dgm:pt>
    <dgm:pt modelId="{AA2AC141-5D10-42EB-BA77-2EB6A3192F45}" type="pres">
      <dgm:prSet presAssocID="{496545BF-288C-4FCD-B85B-981A3CD3481A}" presName="parentText" presStyleLbl="alignNode1" presStyleIdx="0" presStyleCnt="5">
        <dgm:presLayoutVars>
          <dgm:chMax val="1"/>
          <dgm:bulletEnabled val="1"/>
        </dgm:presLayoutVars>
      </dgm:prSet>
      <dgm:spPr>
        <a:prstGeom prst="chevron">
          <a:avLst/>
        </a:prstGeom>
      </dgm:spPr>
    </dgm:pt>
    <dgm:pt modelId="{FF3176E2-EAC0-444C-BA09-E00EA7E548A4}" type="pres">
      <dgm:prSet presAssocID="{496545BF-288C-4FCD-B85B-981A3CD3481A}" presName="descendantText" presStyleLbl="alignAcc1" presStyleIdx="0" presStyleCnt="5">
        <dgm:presLayoutVars>
          <dgm:bulletEnabled val="1"/>
        </dgm:presLayoutVars>
      </dgm:prSet>
      <dgm:spPr>
        <a:prstGeom prst="round2SameRect">
          <a:avLst/>
        </a:prstGeom>
      </dgm:spPr>
    </dgm:pt>
    <dgm:pt modelId="{076AB6D2-583C-451E-A14D-2D5F3A1688AE}" type="pres">
      <dgm:prSet presAssocID="{7343B23D-FF1D-42FB-B1A1-AFDA55812D81}" presName="sp" presStyleCnt="0"/>
      <dgm:spPr/>
    </dgm:pt>
    <dgm:pt modelId="{D763FF25-95EB-45E2-90FC-6B5D3B272A87}" type="pres">
      <dgm:prSet presAssocID="{1245D7DB-E8EB-44AC-901E-C79321E965B1}" presName="composite" presStyleCnt="0"/>
      <dgm:spPr/>
    </dgm:pt>
    <dgm:pt modelId="{C6A88698-54DB-4C99-98E2-1437C2DE4E92}" type="pres">
      <dgm:prSet presAssocID="{1245D7DB-E8EB-44AC-901E-C79321E965B1}" presName="parentText" presStyleLbl="alignNode1" presStyleIdx="1" presStyleCnt="5">
        <dgm:presLayoutVars>
          <dgm:chMax val="1"/>
          <dgm:bulletEnabled val="1"/>
        </dgm:presLayoutVars>
      </dgm:prSet>
      <dgm:spPr>
        <a:prstGeom prst="chevron">
          <a:avLst/>
        </a:prstGeom>
      </dgm:spPr>
    </dgm:pt>
    <dgm:pt modelId="{BBC628FB-044B-463D-B87E-3023D213DE80}" type="pres">
      <dgm:prSet presAssocID="{1245D7DB-E8EB-44AC-901E-C79321E965B1}" presName="descendantText" presStyleLbl="alignAcc1" presStyleIdx="1" presStyleCnt="5">
        <dgm:presLayoutVars>
          <dgm:bulletEnabled val="1"/>
        </dgm:presLayoutVars>
      </dgm:prSet>
      <dgm:spPr>
        <a:prstGeom prst="round2SameRect">
          <a:avLst/>
        </a:prstGeom>
      </dgm:spPr>
    </dgm:pt>
    <dgm:pt modelId="{8D59AE72-DB6E-4967-A8C5-98596DA93E01}" type="pres">
      <dgm:prSet presAssocID="{E6CCED0E-641E-4F8B-BFCD-B81BE5B75625}" presName="sp" presStyleCnt="0"/>
      <dgm:spPr/>
    </dgm:pt>
    <dgm:pt modelId="{148D71C2-031E-4AA9-B9C4-1C340FED5A24}" type="pres">
      <dgm:prSet presAssocID="{947B6F2F-E8D1-40E4-95C9-753AEFAB6020}" presName="composite" presStyleCnt="0"/>
      <dgm:spPr/>
    </dgm:pt>
    <dgm:pt modelId="{33DEB501-26E2-4019-9692-F8B663E1C054}" type="pres">
      <dgm:prSet presAssocID="{947B6F2F-E8D1-40E4-95C9-753AEFAB6020}" presName="parentText" presStyleLbl="alignNode1" presStyleIdx="2" presStyleCnt="5">
        <dgm:presLayoutVars>
          <dgm:chMax val="1"/>
          <dgm:bulletEnabled val="1"/>
        </dgm:presLayoutVars>
      </dgm:prSet>
      <dgm:spPr/>
    </dgm:pt>
    <dgm:pt modelId="{AB5D9EBE-6918-491D-951B-4B56CDF5C5C3}" type="pres">
      <dgm:prSet presAssocID="{947B6F2F-E8D1-40E4-95C9-753AEFAB6020}" presName="descendantText" presStyleLbl="alignAcc1" presStyleIdx="2" presStyleCnt="5">
        <dgm:presLayoutVars>
          <dgm:bulletEnabled val="1"/>
        </dgm:presLayoutVars>
      </dgm:prSet>
      <dgm:spPr>
        <a:prstGeom prst="round2SameRect">
          <a:avLst/>
        </a:prstGeom>
      </dgm:spPr>
    </dgm:pt>
    <dgm:pt modelId="{E6065BAA-7A82-448A-B75F-B52529C1F52F}" type="pres">
      <dgm:prSet presAssocID="{9C96C83E-31B6-4107-B799-85F7F5AA6570}" presName="sp" presStyleCnt="0"/>
      <dgm:spPr/>
    </dgm:pt>
    <dgm:pt modelId="{4A64C9F0-B8BF-412A-87FC-9EF0626DAB07}" type="pres">
      <dgm:prSet presAssocID="{745DBD9B-133E-4A2A-B757-E44C92836E36}" presName="composite" presStyleCnt="0"/>
      <dgm:spPr/>
    </dgm:pt>
    <dgm:pt modelId="{9F9490F0-643B-4F14-BD93-9E928B691A9A}" type="pres">
      <dgm:prSet presAssocID="{745DBD9B-133E-4A2A-B757-E44C92836E36}" presName="parentText" presStyleLbl="alignNode1" presStyleIdx="3" presStyleCnt="5">
        <dgm:presLayoutVars>
          <dgm:chMax val="1"/>
          <dgm:bulletEnabled val="1"/>
        </dgm:presLayoutVars>
      </dgm:prSet>
      <dgm:spPr/>
    </dgm:pt>
    <dgm:pt modelId="{5FF12825-BEBF-411A-8E59-4DD2AA6500AD}" type="pres">
      <dgm:prSet presAssocID="{745DBD9B-133E-4A2A-B757-E44C92836E36}" presName="descendantText" presStyleLbl="alignAcc1" presStyleIdx="3" presStyleCnt="5" custScaleY="134313">
        <dgm:presLayoutVars>
          <dgm:bulletEnabled val="1"/>
        </dgm:presLayoutVars>
      </dgm:prSet>
      <dgm:spPr/>
    </dgm:pt>
    <dgm:pt modelId="{C4FF81E3-A12F-4743-B87B-06D6D7DB3FDA}" type="pres">
      <dgm:prSet presAssocID="{25C1AD28-F73E-41C9-A8BE-1A9FB0BB6E8E}" presName="sp" presStyleCnt="0"/>
      <dgm:spPr/>
    </dgm:pt>
    <dgm:pt modelId="{5F71C314-B549-4592-8819-4AF40F412B8E}" type="pres">
      <dgm:prSet presAssocID="{BBEF15F9-DEB9-40CB-94BD-5929000DB111}" presName="composite" presStyleCnt="0"/>
      <dgm:spPr/>
    </dgm:pt>
    <dgm:pt modelId="{A790FD2C-595C-409D-B253-319931382E2F}" type="pres">
      <dgm:prSet presAssocID="{BBEF15F9-DEB9-40CB-94BD-5929000DB111}" presName="parentText" presStyleLbl="alignNode1" presStyleIdx="4" presStyleCnt="5">
        <dgm:presLayoutVars>
          <dgm:chMax val="1"/>
          <dgm:bulletEnabled val="1"/>
        </dgm:presLayoutVars>
      </dgm:prSet>
      <dgm:spPr/>
    </dgm:pt>
    <dgm:pt modelId="{28CEE4A7-6825-493B-BAB5-77A847433E6F}" type="pres">
      <dgm:prSet presAssocID="{BBEF15F9-DEB9-40CB-94BD-5929000DB111}" presName="descendantText" presStyleLbl="alignAcc1" presStyleIdx="4" presStyleCnt="5" custScaleY="108999">
        <dgm:presLayoutVars>
          <dgm:bulletEnabled val="1"/>
        </dgm:presLayoutVars>
      </dgm:prSet>
      <dgm:spPr/>
    </dgm:pt>
  </dgm:ptLst>
  <dgm:cxnLst>
    <dgm:cxn modelId="{D5D4CA09-FFA8-42B0-9908-AEAFAD298FD0}" srcId="{15AB6DE9-FF2C-4B46-A7BE-8C4F728623D7}" destId="{745DBD9B-133E-4A2A-B757-E44C92836E36}" srcOrd="3" destOrd="0" parTransId="{05829844-7D5F-459C-B426-26F072A029F3}" sibTransId="{25C1AD28-F73E-41C9-A8BE-1A9FB0BB6E8E}"/>
    <dgm:cxn modelId="{4169B51E-1EA3-4A01-855A-A0C1450FFF74}" srcId="{15AB6DE9-FF2C-4B46-A7BE-8C4F728623D7}" destId="{947B6F2F-E8D1-40E4-95C9-753AEFAB6020}" srcOrd="2" destOrd="0" parTransId="{3709827B-FE6C-41EF-A10C-7D13187CB47E}" sibTransId="{9C96C83E-31B6-4107-B799-85F7F5AA6570}"/>
    <dgm:cxn modelId="{AC9E8E2A-909A-42AC-82A9-F9E5E6303197}" srcId="{745DBD9B-133E-4A2A-B757-E44C92836E36}" destId="{4ED95CE1-6905-460D-A375-6BA061D421D1}" srcOrd="0" destOrd="0" parTransId="{913CC069-BC66-4BE4-B15C-B92050D9075B}" sibTransId="{F347EB73-C55A-4458-B4DA-0BA91E14C4E0}"/>
    <dgm:cxn modelId="{C35A6937-655C-4E49-8D85-9E4156E2B83C}" srcId="{1245D7DB-E8EB-44AC-901E-C79321E965B1}" destId="{18105CE8-61BE-496A-A3D0-8F0F7841E4A0}" srcOrd="0" destOrd="0" parTransId="{FF3D4382-5B16-4CF6-B46E-FC83258DA3C6}" sibTransId="{36CC64DA-0E1E-48AD-ACF1-B404108E0D90}"/>
    <dgm:cxn modelId="{CEFADB3D-C35B-4457-9890-CF1DA16AFF62}" type="presOf" srcId="{BBEF15F9-DEB9-40CB-94BD-5929000DB111}" destId="{A790FD2C-595C-409D-B253-319931382E2F}" srcOrd="0" destOrd="0" presId="urn:microsoft.com/office/officeart/2005/8/layout/chevron2"/>
    <dgm:cxn modelId="{15F0AC48-A3B7-4211-BC13-B6CC3EA9F16D}" type="presOf" srcId="{496545BF-288C-4FCD-B85B-981A3CD3481A}" destId="{AA2AC141-5D10-42EB-BA77-2EB6A3192F45}" srcOrd="0" destOrd="0" presId="urn:microsoft.com/office/officeart/2005/8/layout/chevron2"/>
    <dgm:cxn modelId="{08471A53-D814-4908-9931-15A6E63B4C94}" type="presOf" srcId="{947B6F2F-E8D1-40E4-95C9-753AEFAB6020}" destId="{33DEB501-26E2-4019-9692-F8B663E1C054}" srcOrd="0" destOrd="0" presId="urn:microsoft.com/office/officeart/2005/8/layout/chevron2"/>
    <dgm:cxn modelId="{BC2CBE5A-8EC5-4F2D-9F95-EDC852C3CE4A}" type="presOf" srcId="{792BB318-D35A-4A52-92D0-D9A8A5BB7452}" destId="{FF3176E2-EAC0-444C-BA09-E00EA7E548A4}" srcOrd="0" destOrd="0" presId="urn:microsoft.com/office/officeart/2005/8/layout/chevron2"/>
    <dgm:cxn modelId="{6BF21B81-DB2C-44F7-87B9-9BD8A1DBE963}" type="presOf" srcId="{18105CE8-61BE-496A-A3D0-8F0F7841E4A0}" destId="{BBC628FB-044B-463D-B87E-3023D213DE80}" srcOrd="0" destOrd="0" presId="urn:microsoft.com/office/officeart/2005/8/layout/chevron2"/>
    <dgm:cxn modelId="{6A6A738B-B9C7-4BEA-B1AE-9497CB3DBC19}" srcId="{496545BF-288C-4FCD-B85B-981A3CD3481A}" destId="{792BB318-D35A-4A52-92D0-D9A8A5BB7452}" srcOrd="0" destOrd="0" parTransId="{D65FE241-A648-4528-B390-CEBB77D52E24}" sibTransId="{9E970092-D72D-49ED-B67F-490797D013B1}"/>
    <dgm:cxn modelId="{01862A8D-A3D8-4F01-A16F-73A11AF064AB}" type="presOf" srcId="{1245D7DB-E8EB-44AC-901E-C79321E965B1}" destId="{C6A88698-54DB-4C99-98E2-1437C2DE4E92}" srcOrd="0" destOrd="0" presId="urn:microsoft.com/office/officeart/2005/8/layout/chevron2"/>
    <dgm:cxn modelId="{774BCB9B-E849-4E69-8168-D93CC6E9F742}" type="presOf" srcId="{15AB6DE9-FF2C-4B46-A7BE-8C4F728623D7}" destId="{B9071E5A-A086-4358-9CBE-FE380068ACD5}" srcOrd="0" destOrd="0" presId="urn:microsoft.com/office/officeart/2005/8/layout/chevron2"/>
    <dgm:cxn modelId="{699529A2-8353-444D-B75E-701A3626708E}" srcId="{947B6F2F-E8D1-40E4-95C9-753AEFAB6020}" destId="{4AC04CA0-77F9-4518-8881-6433129080B7}" srcOrd="0" destOrd="0" parTransId="{BF5579E4-0CE2-4494-8619-391F686BB806}" sibTransId="{CE8A16DE-1F1A-44BE-9474-57CC2C4556BA}"/>
    <dgm:cxn modelId="{FC876DA7-4AFB-44E0-B845-5A98384A0C8C}" type="presOf" srcId="{4AC04CA0-77F9-4518-8881-6433129080B7}" destId="{AB5D9EBE-6918-491D-951B-4B56CDF5C5C3}" srcOrd="0" destOrd="0" presId="urn:microsoft.com/office/officeart/2005/8/layout/chevron2"/>
    <dgm:cxn modelId="{4C6CC2AA-23D4-49AD-9CAE-68CA876C768D}" srcId="{BBEF15F9-DEB9-40CB-94BD-5929000DB111}" destId="{811236FE-8910-4737-808C-9DF017BDE1E7}" srcOrd="0" destOrd="0" parTransId="{4BAD9C3B-0F12-4E03-980B-AED4A4765624}" sibTransId="{01ADC24B-7A8D-479A-ADBB-9328FB184824}"/>
    <dgm:cxn modelId="{C26B6BD5-A2F0-42A7-981D-F981B780464E}" srcId="{15AB6DE9-FF2C-4B46-A7BE-8C4F728623D7}" destId="{496545BF-288C-4FCD-B85B-981A3CD3481A}" srcOrd="0" destOrd="0" parTransId="{B614F5D5-D03E-466D-89A5-5F9370FCB734}" sibTransId="{7343B23D-FF1D-42FB-B1A1-AFDA55812D81}"/>
    <dgm:cxn modelId="{DB188EDC-F6ED-4085-AAE7-31F1F8CB6F1E}" srcId="{15AB6DE9-FF2C-4B46-A7BE-8C4F728623D7}" destId="{1245D7DB-E8EB-44AC-901E-C79321E965B1}" srcOrd="1" destOrd="0" parTransId="{FB8ABB8E-0B58-49CF-874A-479079117F80}" sibTransId="{E6CCED0E-641E-4F8B-BFCD-B81BE5B75625}"/>
    <dgm:cxn modelId="{F31A94E8-AC19-46B8-9EF5-0E5BA1A8EB76}" type="presOf" srcId="{745DBD9B-133E-4A2A-B757-E44C92836E36}" destId="{9F9490F0-643B-4F14-BD93-9E928B691A9A}" srcOrd="0" destOrd="0" presId="urn:microsoft.com/office/officeart/2005/8/layout/chevron2"/>
    <dgm:cxn modelId="{21C070F8-B642-4061-ABD0-1BAD01C15724}" type="presOf" srcId="{4ED95CE1-6905-460D-A375-6BA061D421D1}" destId="{5FF12825-BEBF-411A-8E59-4DD2AA6500AD}" srcOrd="0" destOrd="0" presId="urn:microsoft.com/office/officeart/2005/8/layout/chevron2"/>
    <dgm:cxn modelId="{81D397FB-E7C9-4E84-BD53-BD22F475961A}" type="presOf" srcId="{811236FE-8910-4737-808C-9DF017BDE1E7}" destId="{28CEE4A7-6825-493B-BAB5-77A847433E6F}" srcOrd="0" destOrd="0" presId="urn:microsoft.com/office/officeart/2005/8/layout/chevron2"/>
    <dgm:cxn modelId="{BC6450FF-2C4F-4687-B4E7-A5882BAEC52F}" srcId="{15AB6DE9-FF2C-4B46-A7BE-8C4F728623D7}" destId="{BBEF15F9-DEB9-40CB-94BD-5929000DB111}" srcOrd="4" destOrd="0" parTransId="{AC0B0863-6CEC-4DD1-9F04-6E3DB7FD466D}" sibTransId="{C2C89335-CBAC-42D3-A084-1E9091D7AE80}"/>
    <dgm:cxn modelId="{ED4B7260-2449-4730-83D2-71E7EB91C242}" type="presParOf" srcId="{B9071E5A-A086-4358-9CBE-FE380068ACD5}" destId="{C4CA785B-0819-45A4-8430-E306EB663977}" srcOrd="0" destOrd="0" presId="urn:microsoft.com/office/officeart/2005/8/layout/chevron2"/>
    <dgm:cxn modelId="{3D7B3B2C-6B37-4601-B428-705995107C37}" type="presParOf" srcId="{C4CA785B-0819-45A4-8430-E306EB663977}" destId="{AA2AC141-5D10-42EB-BA77-2EB6A3192F45}" srcOrd="0" destOrd="0" presId="urn:microsoft.com/office/officeart/2005/8/layout/chevron2"/>
    <dgm:cxn modelId="{22F57F7C-2C7C-4FBA-8624-FE14B3E7511D}" type="presParOf" srcId="{C4CA785B-0819-45A4-8430-E306EB663977}" destId="{FF3176E2-EAC0-444C-BA09-E00EA7E548A4}" srcOrd="1" destOrd="0" presId="urn:microsoft.com/office/officeart/2005/8/layout/chevron2"/>
    <dgm:cxn modelId="{9286D8E7-3930-4DA6-B020-E39C14D6E3B0}" type="presParOf" srcId="{B9071E5A-A086-4358-9CBE-FE380068ACD5}" destId="{076AB6D2-583C-451E-A14D-2D5F3A1688AE}" srcOrd="1" destOrd="0" presId="urn:microsoft.com/office/officeart/2005/8/layout/chevron2"/>
    <dgm:cxn modelId="{EEE15FF1-DEA7-4C03-BBB0-C90FB5FB49DA}" type="presParOf" srcId="{B9071E5A-A086-4358-9CBE-FE380068ACD5}" destId="{D763FF25-95EB-45E2-90FC-6B5D3B272A87}" srcOrd="2" destOrd="0" presId="urn:microsoft.com/office/officeart/2005/8/layout/chevron2"/>
    <dgm:cxn modelId="{E812A995-7364-411F-9FF1-A5FFA7A2A572}" type="presParOf" srcId="{D763FF25-95EB-45E2-90FC-6B5D3B272A87}" destId="{C6A88698-54DB-4C99-98E2-1437C2DE4E92}" srcOrd="0" destOrd="0" presId="urn:microsoft.com/office/officeart/2005/8/layout/chevron2"/>
    <dgm:cxn modelId="{8DF4A208-A9D0-4078-A2B5-7ACCA73ABBA0}" type="presParOf" srcId="{D763FF25-95EB-45E2-90FC-6B5D3B272A87}" destId="{BBC628FB-044B-463D-B87E-3023D213DE80}" srcOrd="1" destOrd="0" presId="urn:microsoft.com/office/officeart/2005/8/layout/chevron2"/>
    <dgm:cxn modelId="{380C7BEF-3A7A-4B9E-BF4C-212C5F9CD20A}" type="presParOf" srcId="{B9071E5A-A086-4358-9CBE-FE380068ACD5}" destId="{8D59AE72-DB6E-4967-A8C5-98596DA93E01}" srcOrd="3" destOrd="0" presId="urn:microsoft.com/office/officeart/2005/8/layout/chevron2"/>
    <dgm:cxn modelId="{3F730CAE-232F-4BC7-A1DD-44F3B00C0D30}" type="presParOf" srcId="{B9071E5A-A086-4358-9CBE-FE380068ACD5}" destId="{148D71C2-031E-4AA9-B9C4-1C340FED5A24}" srcOrd="4" destOrd="0" presId="urn:microsoft.com/office/officeart/2005/8/layout/chevron2"/>
    <dgm:cxn modelId="{BC95F4AA-45B0-4F14-A453-DEF05EB790FC}" type="presParOf" srcId="{148D71C2-031E-4AA9-B9C4-1C340FED5A24}" destId="{33DEB501-26E2-4019-9692-F8B663E1C054}" srcOrd="0" destOrd="0" presId="urn:microsoft.com/office/officeart/2005/8/layout/chevron2"/>
    <dgm:cxn modelId="{2F9894C6-5EEF-49D1-A9C8-627045334EFA}" type="presParOf" srcId="{148D71C2-031E-4AA9-B9C4-1C340FED5A24}" destId="{AB5D9EBE-6918-491D-951B-4B56CDF5C5C3}" srcOrd="1" destOrd="0" presId="urn:microsoft.com/office/officeart/2005/8/layout/chevron2"/>
    <dgm:cxn modelId="{7F43FF78-6231-4358-B1C9-7C14FF4233B4}" type="presParOf" srcId="{B9071E5A-A086-4358-9CBE-FE380068ACD5}" destId="{E6065BAA-7A82-448A-B75F-B52529C1F52F}" srcOrd="5" destOrd="0" presId="urn:microsoft.com/office/officeart/2005/8/layout/chevron2"/>
    <dgm:cxn modelId="{2D1B51B1-6E4B-43AE-8F4E-BCE0C5A0ACD5}" type="presParOf" srcId="{B9071E5A-A086-4358-9CBE-FE380068ACD5}" destId="{4A64C9F0-B8BF-412A-87FC-9EF0626DAB07}" srcOrd="6" destOrd="0" presId="urn:microsoft.com/office/officeart/2005/8/layout/chevron2"/>
    <dgm:cxn modelId="{A7DF8A9E-C644-4136-86C8-3188E5260DBD}" type="presParOf" srcId="{4A64C9F0-B8BF-412A-87FC-9EF0626DAB07}" destId="{9F9490F0-643B-4F14-BD93-9E928B691A9A}" srcOrd="0" destOrd="0" presId="urn:microsoft.com/office/officeart/2005/8/layout/chevron2"/>
    <dgm:cxn modelId="{BF2041F4-D8F9-4F85-BE37-7281A6CEFB39}" type="presParOf" srcId="{4A64C9F0-B8BF-412A-87FC-9EF0626DAB07}" destId="{5FF12825-BEBF-411A-8E59-4DD2AA6500AD}" srcOrd="1" destOrd="0" presId="urn:microsoft.com/office/officeart/2005/8/layout/chevron2"/>
    <dgm:cxn modelId="{870113B1-F245-473B-A554-264B019FE059}" type="presParOf" srcId="{B9071E5A-A086-4358-9CBE-FE380068ACD5}" destId="{C4FF81E3-A12F-4743-B87B-06D6D7DB3FDA}" srcOrd="7" destOrd="0" presId="urn:microsoft.com/office/officeart/2005/8/layout/chevron2"/>
    <dgm:cxn modelId="{FE3F0F60-A698-4207-BE1B-A1F79FE0D432}" type="presParOf" srcId="{B9071E5A-A086-4358-9CBE-FE380068ACD5}" destId="{5F71C314-B549-4592-8819-4AF40F412B8E}" srcOrd="8" destOrd="0" presId="urn:microsoft.com/office/officeart/2005/8/layout/chevron2"/>
    <dgm:cxn modelId="{382216AC-4DD7-4E6E-A0E7-6832F620E32B}" type="presParOf" srcId="{5F71C314-B549-4592-8819-4AF40F412B8E}" destId="{A790FD2C-595C-409D-B253-319931382E2F}" srcOrd="0" destOrd="0" presId="urn:microsoft.com/office/officeart/2005/8/layout/chevron2"/>
    <dgm:cxn modelId="{B99D115F-4F79-447D-B4AC-0C47A8853A38}" type="presParOf" srcId="{5F71C314-B549-4592-8819-4AF40F412B8E}" destId="{28CEE4A7-6825-493B-BAB5-77A847433E6F}" srcOrd="1" destOrd="0" presId="urn:microsoft.com/office/officeart/2005/8/layout/chevron2"/>
  </dgm:cxnLst>
  <dgm:bg>
    <a:solidFill>
      <a:srgbClr val="00B0F0"/>
    </a:solidFill>
  </dgm:bg>
  <dgm:whole>
    <a:ln w="50800">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chemeClr val="bg1"/>
        </a:solidFill>
      </dgm:spPr>
      <dgm:t>
        <a:bodyPr/>
        <a:lstStyle/>
        <a:p>
          <a:r>
            <a:rPr lang="en-US" sz="2800" dirty="0"/>
            <a:t>Facilitating:                   Strategic Ministry Planning   </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F88DF03D-E4A4-4DD5-98FD-496CC430BE9C}">
      <dgm:prSet phldrT="[Text]" custT="1"/>
      <dgm:spPr>
        <a:solidFill>
          <a:schemeClr val="bg1"/>
        </a:solidFill>
      </dgm:spPr>
      <dgm:t>
        <a:bodyPr/>
        <a:lstStyle/>
        <a:p>
          <a:r>
            <a:rPr lang="en-US" sz="2600" dirty="0"/>
            <a:t>Preparing for:                   Strategic Ministry Planning </a:t>
          </a:r>
        </a:p>
      </dgm:t>
    </dgm:pt>
    <dgm:pt modelId="{7DA68772-65A6-417A-81D9-DDD659A2AA31}" type="parTrans" cxnId="{BD0A88AD-CDFE-462C-A908-4AA67BF50055}">
      <dgm:prSet/>
      <dgm:spPr/>
      <dgm:t>
        <a:bodyPr/>
        <a:lstStyle/>
        <a:p>
          <a:endParaRPr lang="en-US"/>
        </a:p>
      </dgm:t>
    </dgm:pt>
    <dgm:pt modelId="{E33935B1-99A6-4192-A9B9-3EF9878C730C}" type="sibTrans" cxnId="{BD0A88AD-CDFE-462C-A908-4AA67BF50055}">
      <dgm:prSet/>
      <dgm:spPr/>
      <dgm:t>
        <a:bodyPr/>
        <a:lstStyle/>
        <a:p>
          <a:endParaRPr lang="en-US"/>
        </a:p>
      </dgm:t>
    </dgm:pt>
    <dgm:pt modelId="{3F03D932-024F-4F0A-B1EC-A04EFA14152D}">
      <dgm:prSet phldrT="[Text]"/>
      <dgm:spPr>
        <a:solidFill>
          <a:srgbClr val="00B0F0"/>
        </a:solidFill>
      </dgm:spPr>
      <dgm:t>
        <a:bodyPr/>
        <a:lstStyle/>
        <a:p>
          <a:r>
            <a:rPr lang="en-US" dirty="0"/>
            <a:t>3</a:t>
          </a:r>
        </a:p>
      </dgm:t>
    </dgm:pt>
    <dgm:pt modelId="{55296029-23D4-44B8-AA8A-D836221939E1}" type="parTrans" cxnId="{343FE373-A990-46F0-BEA2-E385C6DB0032}">
      <dgm:prSet/>
      <dgm:spPr/>
      <dgm:t>
        <a:bodyPr/>
        <a:lstStyle/>
        <a:p>
          <a:endParaRPr lang="en-US"/>
        </a:p>
      </dgm:t>
    </dgm:pt>
    <dgm:pt modelId="{85D4F144-EDCB-4F33-A9F0-56316F5A3487}" type="sibTrans" cxnId="{343FE373-A990-46F0-BEA2-E385C6DB0032}">
      <dgm:prSet/>
      <dgm:spPr/>
      <dgm:t>
        <a:bodyPr/>
        <a:lstStyle/>
        <a:p>
          <a:endParaRPr lang="en-US"/>
        </a:p>
      </dgm:t>
    </dgm:pt>
    <dgm:pt modelId="{0DF7DF30-D3A6-410E-A5D6-A76325C6A1CE}">
      <dgm:prSet phldrT="[Text]" custT="1"/>
      <dgm:spPr>
        <a:solidFill>
          <a:srgbClr val="00B0F0"/>
        </a:solidFill>
      </dgm:spPr>
      <dgm:t>
        <a:bodyPr/>
        <a:lstStyle/>
        <a:p>
          <a:r>
            <a:rPr lang="en-US" sz="2800" dirty="0"/>
            <a:t>Starting a Consulting Practice</a:t>
          </a:r>
        </a:p>
      </dgm:t>
    </dgm:pt>
    <dgm:pt modelId="{6F94629E-301B-4F6B-A3FB-4EC7DE17C5E9}" type="parTrans" cxnId="{7B5CF2CC-6998-430D-822C-5313CC896AAD}">
      <dgm:prSet/>
      <dgm:spPr/>
      <dgm:t>
        <a:bodyPr/>
        <a:lstStyle/>
        <a:p>
          <a:endParaRPr lang="en-US"/>
        </a:p>
      </dgm:t>
    </dgm:pt>
    <dgm:pt modelId="{37988136-8771-4DCD-99E3-264126ADAE71}" type="sibTrans" cxnId="{7B5CF2CC-6998-430D-822C-5313CC896AAD}">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3">
        <dgm:presLayoutVars>
          <dgm:chMax val="1"/>
          <dgm:bulletEnabled val="1"/>
        </dgm:presLayoutVars>
      </dgm:prSet>
      <dgm:spPr/>
    </dgm:pt>
    <dgm:pt modelId="{BCF5CC6D-F16A-4D75-BD8C-B8A67F2F7853}" type="pres">
      <dgm:prSet presAssocID="{906634BA-5DC7-46E7-AEE8-5DC965C90A46}" presName="descendantText" presStyleLbl="alignAcc1" presStyleIdx="1" presStyleCnt="3">
        <dgm:presLayoutVars>
          <dgm:bulletEnabled val="1"/>
        </dgm:presLayoutVars>
      </dgm:prSet>
      <dgm:spPr/>
    </dgm:pt>
    <dgm:pt modelId="{966BF54A-5922-4CAB-ADAE-591412A2A20E}" type="pres">
      <dgm:prSet presAssocID="{1D3D050C-11D8-4571-B7D9-C6C1BA605C35}" presName="sp" presStyleCnt="0"/>
      <dgm:spPr/>
    </dgm:pt>
    <dgm:pt modelId="{082C8F31-F303-437E-BA9F-A47D1DE59681}" type="pres">
      <dgm:prSet presAssocID="{3F03D932-024F-4F0A-B1EC-A04EFA14152D}" presName="composite" presStyleCnt="0"/>
      <dgm:spPr/>
    </dgm:pt>
    <dgm:pt modelId="{EBB77508-85FD-4796-86B7-E3A8316F6A20}" type="pres">
      <dgm:prSet presAssocID="{3F03D932-024F-4F0A-B1EC-A04EFA14152D}" presName="parentText" presStyleLbl="alignNode1" presStyleIdx="2" presStyleCnt="3">
        <dgm:presLayoutVars>
          <dgm:chMax val="1"/>
          <dgm:bulletEnabled val="1"/>
        </dgm:presLayoutVars>
      </dgm:prSet>
      <dgm:spPr/>
    </dgm:pt>
    <dgm:pt modelId="{AC695245-E721-4426-A83A-85B63DD54F46}" type="pres">
      <dgm:prSet presAssocID="{3F03D932-024F-4F0A-B1EC-A04EFA14152D}" presName="descendantText" presStyleLbl="alignAcc1" presStyleIdx="2" presStyleCnt="3">
        <dgm:presLayoutVars>
          <dgm:bulletEnabled val="1"/>
        </dgm:presLayoutVars>
      </dgm:prSet>
      <dgm:spPr/>
    </dgm:pt>
  </dgm:ptLst>
  <dgm:cxnLst>
    <dgm:cxn modelId="{304BEB29-6A6F-4870-8FC2-FB597E82739D}" type="presOf" srcId="{3F03D932-024F-4F0A-B1EC-A04EFA14152D}" destId="{EBB77508-85FD-4796-86B7-E3A8316F6A20}" srcOrd="0" destOrd="0" presId="urn:microsoft.com/office/officeart/2005/8/layout/chevron2"/>
    <dgm:cxn modelId="{8827B662-B738-4ABE-AE73-23F52376969E}" type="presOf" srcId="{F88DF03D-E4A4-4DD5-98FD-496CC430BE9C}" destId="{DE9C9745-1E8A-4246-BC76-08715AA2082D}" srcOrd="0" destOrd="0" presId="urn:microsoft.com/office/officeart/2005/8/layout/chevron2"/>
    <dgm:cxn modelId="{A6FF8967-0451-47EC-81CA-B7AF6F7178E0}" type="presOf" srcId="{0DF7DF30-D3A6-410E-A5D6-A76325C6A1CE}" destId="{AC695245-E721-4426-A83A-85B63DD54F46}" srcOrd="0" destOrd="0" presId="urn:microsoft.com/office/officeart/2005/8/layout/chevron2"/>
    <dgm:cxn modelId="{343FE373-A990-46F0-BEA2-E385C6DB0032}" srcId="{D86A4E5D-3EB3-4DEB-A5D0-3001FDB6E8A7}" destId="{3F03D932-024F-4F0A-B1EC-A04EFA14152D}" srcOrd="2" destOrd="0" parTransId="{55296029-23D4-44B8-AA8A-D836221939E1}" sibTransId="{85D4F144-EDCB-4F33-A9F0-56316F5A3487}"/>
    <dgm:cxn modelId="{4F6D9778-1E41-4801-AE0A-031A87124B75}" srcId="{906634BA-5DC7-46E7-AEE8-5DC965C90A46}" destId="{4872DEB8-4DAA-4B01-9B32-D5A359472DA9}" srcOrd="0" destOrd="0" parTransId="{C4640CE9-4666-4626-976C-22BC57E28A84}" sibTransId="{41224FD4-2816-44D3-9F9A-4D31BF2E8FD2}"/>
    <dgm:cxn modelId="{41D3877D-BD2B-4C1D-98FA-4DA019F2F587}" type="presOf" srcId="{E3C8F184-2194-4DF0-8789-D6A9D07EB375}" destId="{5D1DE64C-07C0-4C44-9730-2DAD61D802BC}" srcOrd="0" destOrd="0" presId="urn:microsoft.com/office/officeart/2005/8/layout/chevron2"/>
    <dgm:cxn modelId="{D201AF94-2ED6-4063-BD9A-B2C6E55D403C}" type="presOf" srcId="{D86A4E5D-3EB3-4DEB-A5D0-3001FDB6E8A7}" destId="{B6F553D4-98EF-4B93-BBFC-BC2852B046C3}" srcOrd="0" destOrd="0" presId="urn:microsoft.com/office/officeart/2005/8/layout/chevron2"/>
    <dgm:cxn modelId="{76DB0397-8061-4AB5-9509-648C2B7B827A}" type="presOf" srcId="{906634BA-5DC7-46E7-AEE8-5DC965C90A46}" destId="{F4106EAF-377E-4C71-AB18-887CEF39BCE8}" srcOrd="0" destOrd="0" presId="urn:microsoft.com/office/officeart/2005/8/layout/chevron2"/>
    <dgm:cxn modelId="{AB0060A1-F737-46E7-ACAB-1CB3AB63E45E}" type="presOf" srcId="{4872DEB8-4DAA-4B01-9B32-D5A359472DA9}" destId="{BCF5CC6D-F16A-4D75-BD8C-B8A67F2F7853}" srcOrd="0" destOrd="0" presId="urn:microsoft.com/office/officeart/2005/8/layout/chevron2"/>
    <dgm:cxn modelId="{BD0A88AD-CDFE-462C-A908-4AA67BF50055}" srcId="{E3C8F184-2194-4DF0-8789-D6A9D07EB375}" destId="{F88DF03D-E4A4-4DD5-98FD-496CC430BE9C}" srcOrd="0" destOrd="0" parTransId="{7DA68772-65A6-417A-81D9-DDD659A2AA31}" sibTransId="{E33935B1-99A6-4192-A9B9-3EF9878C730C}"/>
    <dgm:cxn modelId="{313F14B5-DAC7-45A0-BCB0-BC13986A6188}" srcId="{D86A4E5D-3EB3-4DEB-A5D0-3001FDB6E8A7}" destId="{906634BA-5DC7-46E7-AEE8-5DC965C90A46}" srcOrd="1" destOrd="0" parTransId="{B8F3E198-8B3B-49B8-927E-F833266BFF55}" sibTransId="{1D3D050C-11D8-4571-B7D9-C6C1BA605C35}"/>
    <dgm:cxn modelId="{7B5CF2CC-6998-430D-822C-5313CC896AAD}" srcId="{3F03D932-024F-4F0A-B1EC-A04EFA14152D}" destId="{0DF7DF30-D3A6-410E-A5D6-A76325C6A1CE}" srcOrd="0" destOrd="0" parTransId="{6F94629E-301B-4F6B-A3FB-4EC7DE17C5E9}" sibTransId="{37988136-8771-4DCD-99E3-264126ADAE71}"/>
    <dgm:cxn modelId="{0E6856D9-1148-44DF-BF99-A65D84617B94}" srcId="{D86A4E5D-3EB3-4DEB-A5D0-3001FDB6E8A7}" destId="{E3C8F184-2194-4DF0-8789-D6A9D07EB375}" srcOrd="0" destOrd="0" parTransId="{41B042CA-CDBA-4669-8F60-F4E59F983D00}" sibTransId="{D2ED0626-5969-472F-BEE5-8DC36EEA55A4}"/>
    <dgm:cxn modelId="{EC5EB25D-B69E-4F78-9ACF-69F18C750B4E}" type="presParOf" srcId="{B6F553D4-98EF-4B93-BBFC-BC2852B046C3}" destId="{ADB684A2-64D8-4F37-9851-257B5F8F68CD}" srcOrd="0" destOrd="0" presId="urn:microsoft.com/office/officeart/2005/8/layout/chevron2"/>
    <dgm:cxn modelId="{F909128E-D3CC-4415-A32B-4192722C72A1}" type="presParOf" srcId="{ADB684A2-64D8-4F37-9851-257B5F8F68CD}" destId="{5D1DE64C-07C0-4C44-9730-2DAD61D802BC}" srcOrd="0" destOrd="0" presId="urn:microsoft.com/office/officeart/2005/8/layout/chevron2"/>
    <dgm:cxn modelId="{8FCB47A8-5013-4A8B-BFD8-54D8BAA11A10}" type="presParOf" srcId="{ADB684A2-64D8-4F37-9851-257B5F8F68CD}" destId="{DE9C9745-1E8A-4246-BC76-08715AA2082D}" srcOrd="1" destOrd="0" presId="urn:microsoft.com/office/officeart/2005/8/layout/chevron2"/>
    <dgm:cxn modelId="{B74AFD65-AFB1-4530-B446-7791F6240427}" type="presParOf" srcId="{B6F553D4-98EF-4B93-BBFC-BC2852B046C3}" destId="{43C40BC8-1F51-4D51-B292-CF3DA6066FCE}" srcOrd="1" destOrd="0" presId="urn:microsoft.com/office/officeart/2005/8/layout/chevron2"/>
    <dgm:cxn modelId="{92147A31-C409-4270-9F83-39038841158D}" type="presParOf" srcId="{B6F553D4-98EF-4B93-BBFC-BC2852B046C3}" destId="{66D32C8E-1BAD-4EE0-B163-CD24238DB47D}" srcOrd="2" destOrd="0" presId="urn:microsoft.com/office/officeart/2005/8/layout/chevron2"/>
    <dgm:cxn modelId="{BF654630-759E-424F-B089-4E33DCBD4657}" type="presParOf" srcId="{66D32C8E-1BAD-4EE0-B163-CD24238DB47D}" destId="{F4106EAF-377E-4C71-AB18-887CEF39BCE8}" srcOrd="0" destOrd="0" presId="urn:microsoft.com/office/officeart/2005/8/layout/chevron2"/>
    <dgm:cxn modelId="{02AD9363-9B8A-4822-B674-AFF5ED353223}" type="presParOf" srcId="{66D32C8E-1BAD-4EE0-B163-CD24238DB47D}" destId="{BCF5CC6D-F16A-4D75-BD8C-B8A67F2F7853}" srcOrd="1" destOrd="0" presId="urn:microsoft.com/office/officeart/2005/8/layout/chevron2"/>
    <dgm:cxn modelId="{EF547C3F-65AC-47E4-8C27-D9254FC85296}" type="presParOf" srcId="{B6F553D4-98EF-4B93-BBFC-BC2852B046C3}" destId="{966BF54A-5922-4CAB-ADAE-591412A2A20E}" srcOrd="3" destOrd="0" presId="urn:microsoft.com/office/officeart/2005/8/layout/chevron2"/>
    <dgm:cxn modelId="{882806E9-433D-4250-B14A-F61340DCB90B}" type="presParOf" srcId="{B6F553D4-98EF-4B93-BBFC-BC2852B046C3}" destId="{082C8F31-F303-437E-BA9F-A47D1DE59681}" srcOrd="4" destOrd="0" presId="urn:microsoft.com/office/officeart/2005/8/layout/chevron2"/>
    <dgm:cxn modelId="{37784D24-BCE6-4379-A59C-88783D09FF17}" type="presParOf" srcId="{082C8F31-F303-437E-BA9F-A47D1DE59681}" destId="{EBB77508-85FD-4796-86B7-E3A8316F6A20}" srcOrd="0" destOrd="0" presId="urn:microsoft.com/office/officeart/2005/8/layout/chevron2"/>
    <dgm:cxn modelId="{0BAD43F1-3A07-45EE-96D8-90CA1B38B590}" type="presParOf" srcId="{082C8F31-F303-437E-BA9F-A47D1DE59681}" destId="{AC695245-E721-4426-A83A-85B63DD54F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DB9106-1DFE-4F69-A6B6-52CF2E01810C}" type="doc">
      <dgm:prSet loTypeId="urn:microsoft.com/office/officeart/2005/8/layout/hProcess9" loCatId="process" qsTypeId="urn:microsoft.com/office/officeart/2005/8/quickstyle/3d1" qsCatId="3D" csTypeId="urn:microsoft.com/office/officeart/2005/8/colors/colorful5" csCatId="colorful" phldr="1"/>
      <dgm:spPr/>
    </dgm:pt>
    <dgm:pt modelId="{84CD7C0F-B117-40FB-BF44-A73562C846F7}">
      <dgm:prSet phldrT="[Text]"/>
      <dgm:spPr>
        <a:ln w="38100">
          <a:solidFill>
            <a:schemeClr val="tx1"/>
          </a:solidFill>
        </a:ln>
      </dgm:spPr>
      <dgm:t>
        <a:bodyPr/>
        <a:lstStyle/>
        <a:p>
          <a:r>
            <a:rPr lang="en-US" dirty="0">
              <a:solidFill>
                <a:schemeClr val="tx1"/>
              </a:solidFill>
            </a:rPr>
            <a:t>Reference Manual</a:t>
          </a:r>
        </a:p>
      </dgm:t>
    </dgm:pt>
    <dgm:pt modelId="{3B11AC42-80A8-4E1B-B014-A217D6F65354}" type="parTrans" cxnId="{FD7D83CD-B321-4C6C-B9D1-9869F3C387B1}">
      <dgm:prSet/>
      <dgm:spPr/>
      <dgm:t>
        <a:bodyPr/>
        <a:lstStyle/>
        <a:p>
          <a:endParaRPr lang="en-US"/>
        </a:p>
      </dgm:t>
    </dgm:pt>
    <dgm:pt modelId="{7EDF8796-A793-471A-8A68-7323DDCF1D5D}" type="sibTrans" cxnId="{FD7D83CD-B321-4C6C-B9D1-9869F3C387B1}">
      <dgm:prSet/>
      <dgm:spPr/>
      <dgm:t>
        <a:bodyPr/>
        <a:lstStyle/>
        <a:p>
          <a:endParaRPr lang="en-US"/>
        </a:p>
      </dgm:t>
    </dgm:pt>
    <dgm:pt modelId="{07C1891A-7405-4909-9F76-6B9A7BA1F9F7}">
      <dgm:prSet phldrT="[Text]"/>
      <dgm:spPr>
        <a:solidFill>
          <a:srgbClr val="92D050"/>
        </a:solidFill>
      </dgm:spPr>
      <dgm:t>
        <a:bodyPr/>
        <a:lstStyle/>
        <a:p>
          <a:pPr>
            <a:spcAft>
              <a:spcPts val="0"/>
            </a:spcAft>
          </a:pPr>
          <a:r>
            <a:rPr lang="en-US" dirty="0"/>
            <a:t>Working</a:t>
          </a:r>
        </a:p>
        <a:p>
          <a:pPr>
            <a:spcAft>
              <a:spcPts val="0"/>
            </a:spcAft>
          </a:pPr>
          <a:r>
            <a:rPr lang="en-US" dirty="0"/>
            <a:t>Document</a:t>
          </a:r>
        </a:p>
      </dgm:t>
    </dgm:pt>
    <dgm:pt modelId="{CC0D8FF3-7DD6-4C9C-B2F4-6AB879B675D8}" type="parTrans" cxnId="{873BF4E8-FFBD-4E88-A648-D8533D7F415C}">
      <dgm:prSet/>
      <dgm:spPr/>
      <dgm:t>
        <a:bodyPr/>
        <a:lstStyle/>
        <a:p>
          <a:endParaRPr lang="en-US"/>
        </a:p>
      </dgm:t>
    </dgm:pt>
    <dgm:pt modelId="{9F39BEC1-327B-42AC-83CD-C9B6A713CE82}" type="sibTrans" cxnId="{873BF4E8-FFBD-4E88-A648-D8533D7F415C}">
      <dgm:prSet/>
      <dgm:spPr/>
      <dgm:t>
        <a:bodyPr/>
        <a:lstStyle/>
        <a:p>
          <a:endParaRPr lang="en-US"/>
        </a:p>
      </dgm:t>
    </dgm:pt>
    <dgm:pt modelId="{2A7C7D2B-6596-40E5-B758-ADCAD5614B21}" type="pres">
      <dgm:prSet presAssocID="{29DB9106-1DFE-4F69-A6B6-52CF2E01810C}" presName="CompostProcess" presStyleCnt="0">
        <dgm:presLayoutVars>
          <dgm:dir/>
          <dgm:resizeHandles val="exact"/>
        </dgm:presLayoutVars>
      </dgm:prSet>
      <dgm:spPr/>
    </dgm:pt>
    <dgm:pt modelId="{F95A3256-E4B0-4FB0-A1AD-770A80DC7117}" type="pres">
      <dgm:prSet presAssocID="{29DB9106-1DFE-4F69-A6B6-52CF2E01810C}" presName="arrow" presStyleLbl="bgShp" presStyleIdx="0" presStyleCnt="1"/>
      <dgm:spPr/>
    </dgm:pt>
    <dgm:pt modelId="{80E0D368-F612-4360-9CC7-7B01FB3A2383}" type="pres">
      <dgm:prSet presAssocID="{29DB9106-1DFE-4F69-A6B6-52CF2E01810C}" presName="linearProcess" presStyleCnt="0"/>
      <dgm:spPr/>
    </dgm:pt>
    <dgm:pt modelId="{C896449B-3BD3-4D2D-B298-189552A876C3}" type="pres">
      <dgm:prSet presAssocID="{84CD7C0F-B117-40FB-BF44-A73562C846F7}" presName="textNode" presStyleLbl="node1" presStyleIdx="0" presStyleCnt="2">
        <dgm:presLayoutVars>
          <dgm:bulletEnabled val="1"/>
        </dgm:presLayoutVars>
      </dgm:prSet>
      <dgm:spPr/>
    </dgm:pt>
    <dgm:pt modelId="{4090E70E-ECB5-4DD6-A71C-7DAAEAB82459}" type="pres">
      <dgm:prSet presAssocID="{7EDF8796-A793-471A-8A68-7323DDCF1D5D}" presName="sibTrans" presStyleCnt="0"/>
      <dgm:spPr/>
    </dgm:pt>
    <dgm:pt modelId="{073541BF-80E2-476B-85BB-733EB3D9A7E4}" type="pres">
      <dgm:prSet presAssocID="{07C1891A-7405-4909-9F76-6B9A7BA1F9F7}" presName="textNode" presStyleLbl="node1" presStyleIdx="1" presStyleCnt="2">
        <dgm:presLayoutVars>
          <dgm:bulletEnabled val="1"/>
        </dgm:presLayoutVars>
      </dgm:prSet>
      <dgm:spPr/>
    </dgm:pt>
  </dgm:ptLst>
  <dgm:cxnLst>
    <dgm:cxn modelId="{57BFD42E-6FCA-44FD-855F-E7F0464A3B2B}" type="presOf" srcId="{29DB9106-1DFE-4F69-A6B6-52CF2E01810C}" destId="{2A7C7D2B-6596-40E5-B758-ADCAD5614B21}" srcOrd="0" destOrd="0" presId="urn:microsoft.com/office/officeart/2005/8/layout/hProcess9"/>
    <dgm:cxn modelId="{AF907F57-8425-4124-B6C5-530B6B5DC815}" type="presOf" srcId="{07C1891A-7405-4909-9F76-6B9A7BA1F9F7}" destId="{073541BF-80E2-476B-85BB-733EB3D9A7E4}" srcOrd="0" destOrd="0" presId="urn:microsoft.com/office/officeart/2005/8/layout/hProcess9"/>
    <dgm:cxn modelId="{FD7D83CD-B321-4C6C-B9D1-9869F3C387B1}" srcId="{29DB9106-1DFE-4F69-A6B6-52CF2E01810C}" destId="{84CD7C0F-B117-40FB-BF44-A73562C846F7}" srcOrd="0" destOrd="0" parTransId="{3B11AC42-80A8-4E1B-B014-A217D6F65354}" sibTransId="{7EDF8796-A793-471A-8A68-7323DDCF1D5D}"/>
    <dgm:cxn modelId="{873BF4E8-FFBD-4E88-A648-D8533D7F415C}" srcId="{29DB9106-1DFE-4F69-A6B6-52CF2E01810C}" destId="{07C1891A-7405-4909-9F76-6B9A7BA1F9F7}" srcOrd="1" destOrd="0" parTransId="{CC0D8FF3-7DD6-4C9C-B2F4-6AB879B675D8}" sibTransId="{9F39BEC1-327B-42AC-83CD-C9B6A713CE82}"/>
    <dgm:cxn modelId="{63DCF0FD-41C4-4595-A39D-E73629E1077C}" type="presOf" srcId="{84CD7C0F-B117-40FB-BF44-A73562C846F7}" destId="{C896449B-3BD3-4D2D-B298-189552A876C3}" srcOrd="0" destOrd="0" presId="urn:microsoft.com/office/officeart/2005/8/layout/hProcess9"/>
    <dgm:cxn modelId="{EC2278B5-6011-41BD-AEF5-5F3CF2CBC169}" type="presParOf" srcId="{2A7C7D2B-6596-40E5-B758-ADCAD5614B21}" destId="{F95A3256-E4B0-4FB0-A1AD-770A80DC7117}" srcOrd="0" destOrd="0" presId="urn:microsoft.com/office/officeart/2005/8/layout/hProcess9"/>
    <dgm:cxn modelId="{829F2328-D745-4748-96CF-43A41C111EC5}" type="presParOf" srcId="{2A7C7D2B-6596-40E5-B758-ADCAD5614B21}" destId="{80E0D368-F612-4360-9CC7-7B01FB3A2383}" srcOrd="1" destOrd="0" presId="urn:microsoft.com/office/officeart/2005/8/layout/hProcess9"/>
    <dgm:cxn modelId="{5CCD4086-2C36-4A9A-A58C-6545A506D158}" type="presParOf" srcId="{80E0D368-F612-4360-9CC7-7B01FB3A2383}" destId="{C896449B-3BD3-4D2D-B298-189552A876C3}" srcOrd="0" destOrd="0" presId="urn:microsoft.com/office/officeart/2005/8/layout/hProcess9"/>
    <dgm:cxn modelId="{07169FF6-71E8-4F67-8410-4DEBA8FE47CE}" type="presParOf" srcId="{80E0D368-F612-4360-9CC7-7B01FB3A2383}" destId="{4090E70E-ECB5-4DD6-A71C-7DAAEAB82459}" srcOrd="1" destOrd="0" presId="urn:microsoft.com/office/officeart/2005/8/layout/hProcess9"/>
    <dgm:cxn modelId="{EEF4E662-DAA7-43BA-AF39-56A26A5B7654}" type="presParOf" srcId="{80E0D368-F612-4360-9CC7-7B01FB3A2383}" destId="{073541BF-80E2-476B-85BB-733EB3D9A7E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A539F-40D6-4AFF-A5FA-34CA2835FB4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C5956D0-FC1F-40CB-88F3-B89F91FC014A}">
      <dgm:prSet phldrT="[Text]"/>
      <dgm:spPr/>
      <dgm:t>
        <a:bodyPr/>
        <a:lstStyle/>
        <a:p>
          <a:r>
            <a:rPr lang="en-US" dirty="0">
              <a:solidFill>
                <a:schemeClr val="tx1"/>
              </a:solidFill>
            </a:rPr>
            <a:t>Heath Assessment</a:t>
          </a:r>
        </a:p>
      </dgm:t>
    </dgm:pt>
    <dgm:pt modelId="{DF1DA971-1782-4E3A-98DC-2FEA4285B861}" type="parTrans" cxnId="{B5616C7F-2D47-45A8-B95C-971ADD1ABC5D}">
      <dgm:prSet/>
      <dgm:spPr/>
      <dgm:t>
        <a:bodyPr/>
        <a:lstStyle/>
        <a:p>
          <a:endParaRPr lang="en-US"/>
        </a:p>
      </dgm:t>
    </dgm:pt>
    <dgm:pt modelId="{0C2B5204-40CB-4533-B1B8-0FB3BC78BA51}" type="sibTrans" cxnId="{B5616C7F-2D47-45A8-B95C-971ADD1ABC5D}">
      <dgm:prSet/>
      <dgm:spPr>
        <a:solidFill>
          <a:srgbClr val="92D050"/>
        </a:solidFill>
      </dgm:spPr>
      <dgm:t>
        <a:bodyPr/>
        <a:lstStyle/>
        <a:p>
          <a:endParaRPr lang="en-US" dirty="0">
            <a:solidFill>
              <a:srgbClr val="92D050"/>
            </a:solidFill>
          </a:endParaRPr>
        </a:p>
      </dgm:t>
    </dgm:pt>
    <dgm:pt modelId="{CF2F9543-9A33-4EB8-9977-35192FA71161}">
      <dgm:prSet phldrT="[Text]"/>
      <dgm:spPr/>
      <dgm:t>
        <a:bodyPr/>
        <a:lstStyle/>
        <a:p>
          <a:r>
            <a:rPr lang="en-US" dirty="0"/>
            <a:t>Today’s Reality</a:t>
          </a:r>
        </a:p>
      </dgm:t>
    </dgm:pt>
    <dgm:pt modelId="{C973BC85-25B5-4192-A4E1-D24DCE274EA0}" type="parTrans" cxnId="{7B480295-D300-4942-9FBD-98D846FF8507}">
      <dgm:prSet/>
      <dgm:spPr/>
      <dgm:t>
        <a:bodyPr/>
        <a:lstStyle/>
        <a:p>
          <a:endParaRPr lang="en-US"/>
        </a:p>
      </dgm:t>
    </dgm:pt>
    <dgm:pt modelId="{F5FD3C24-2116-4B9C-9C45-E97E857564C7}" type="sibTrans" cxnId="{7B480295-D300-4942-9FBD-98D846FF8507}">
      <dgm:prSet/>
      <dgm:spPr/>
      <dgm:t>
        <a:bodyPr/>
        <a:lstStyle/>
        <a:p>
          <a:endParaRPr lang="en-US"/>
        </a:p>
      </dgm:t>
    </dgm:pt>
    <dgm:pt modelId="{D09540D2-D3AE-46A1-A85F-DAF12D2EF9AE}">
      <dgm:prSet phldrT="[Text]"/>
      <dgm:spPr>
        <a:ln>
          <a:solidFill>
            <a:schemeClr val="tx1"/>
          </a:solidFill>
        </a:ln>
      </dgm:spPr>
      <dgm:t>
        <a:bodyPr/>
        <a:lstStyle/>
        <a:p>
          <a:r>
            <a:rPr lang="en-US" dirty="0">
              <a:solidFill>
                <a:schemeClr val="tx1"/>
              </a:solidFill>
            </a:rPr>
            <a:t>Strategic Ministry Planning</a:t>
          </a:r>
        </a:p>
      </dgm:t>
    </dgm:pt>
    <dgm:pt modelId="{E6E9DBF0-7A2E-4E96-AB58-9644DBB3980F}" type="parTrans" cxnId="{95B637C3-9E45-4939-B0F8-9DB263A3B33E}">
      <dgm:prSet/>
      <dgm:spPr/>
      <dgm:t>
        <a:bodyPr/>
        <a:lstStyle/>
        <a:p>
          <a:endParaRPr lang="en-US"/>
        </a:p>
      </dgm:t>
    </dgm:pt>
    <dgm:pt modelId="{48F6495F-9047-4370-8C43-1ACC3A8F233F}" type="sibTrans" cxnId="{95B637C3-9E45-4939-B0F8-9DB263A3B33E}">
      <dgm:prSet/>
      <dgm:spPr/>
      <dgm:t>
        <a:bodyPr/>
        <a:lstStyle/>
        <a:p>
          <a:endParaRPr lang="en-US"/>
        </a:p>
      </dgm:t>
    </dgm:pt>
    <dgm:pt modelId="{49576FD2-EF63-443C-88F9-D738798718FE}">
      <dgm:prSet phldrT="[Text]"/>
      <dgm:spPr/>
      <dgm:t>
        <a:bodyPr/>
        <a:lstStyle/>
        <a:p>
          <a:r>
            <a:rPr lang="en-US" dirty="0"/>
            <a:t>Planning to move to a Preferable Future</a:t>
          </a:r>
        </a:p>
      </dgm:t>
    </dgm:pt>
    <dgm:pt modelId="{3B7B70A8-B4AF-495A-AB57-C6FFB020FE97}" type="parTrans" cxnId="{E9140828-106D-4069-AF57-3F615EE6530C}">
      <dgm:prSet/>
      <dgm:spPr/>
      <dgm:t>
        <a:bodyPr/>
        <a:lstStyle/>
        <a:p>
          <a:endParaRPr lang="en-US"/>
        </a:p>
      </dgm:t>
    </dgm:pt>
    <dgm:pt modelId="{364D9205-872C-4203-A670-D78A91B9439F}" type="sibTrans" cxnId="{E9140828-106D-4069-AF57-3F615EE6530C}">
      <dgm:prSet/>
      <dgm:spPr/>
      <dgm:t>
        <a:bodyPr/>
        <a:lstStyle/>
        <a:p>
          <a:endParaRPr lang="en-US"/>
        </a:p>
      </dgm:t>
    </dgm:pt>
    <dgm:pt modelId="{FD3D1E99-1DFE-48BF-B7CA-C788C469B7F2}" type="pres">
      <dgm:prSet presAssocID="{5C3A539F-40D6-4AFF-A5FA-34CA2835FB4F}" presName="linearFlow" presStyleCnt="0">
        <dgm:presLayoutVars>
          <dgm:dir/>
          <dgm:animLvl val="lvl"/>
          <dgm:resizeHandles val="exact"/>
        </dgm:presLayoutVars>
      </dgm:prSet>
      <dgm:spPr/>
    </dgm:pt>
    <dgm:pt modelId="{3281E267-0FB4-488D-870C-689D0EA7A0F4}" type="pres">
      <dgm:prSet presAssocID="{EC5956D0-FC1F-40CB-88F3-B89F91FC014A}" presName="composite" presStyleCnt="0"/>
      <dgm:spPr/>
    </dgm:pt>
    <dgm:pt modelId="{B06F8219-4407-455C-9A57-E2E3B8C65EFE}" type="pres">
      <dgm:prSet presAssocID="{EC5956D0-FC1F-40CB-88F3-B89F91FC014A}" presName="parTx" presStyleLbl="node1" presStyleIdx="0" presStyleCnt="2">
        <dgm:presLayoutVars>
          <dgm:chMax val="0"/>
          <dgm:chPref val="0"/>
          <dgm:bulletEnabled val="1"/>
        </dgm:presLayoutVars>
      </dgm:prSet>
      <dgm:spPr/>
    </dgm:pt>
    <dgm:pt modelId="{0D1D8753-42CC-4E5A-9D8A-257B58C97D60}" type="pres">
      <dgm:prSet presAssocID="{EC5956D0-FC1F-40CB-88F3-B89F91FC014A}" presName="parSh" presStyleLbl="node1" presStyleIdx="0" presStyleCnt="2"/>
      <dgm:spPr/>
    </dgm:pt>
    <dgm:pt modelId="{5CEE9AD8-5400-4011-A1C8-3BA8FBB7FD58}" type="pres">
      <dgm:prSet presAssocID="{EC5956D0-FC1F-40CB-88F3-B89F91FC014A}" presName="desTx" presStyleLbl="fgAcc1" presStyleIdx="0" presStyleCnt="2">
        <dgm:presLayoutVars>
          <dgm:bulletEnabled val="1"/>
        </dgm:presLayoutVars>
      </dgm:prSet>
      <dgm:spPr/>
    </dgm:pt>
    <dgm:pt modelId="{AB488606-0177-422E-A1F8-C010FCD0F48C}" type="pres">
      <dgm:prSet presAssocID="{0C2B5204-40CB-4533-B1B8-0FB3BC78BA51}" presName="sibTrans" presStyleLbl="sibTrans2D1" presStyleIdx="0" presStyleCnt="1"/>
      <dgm:spPr/>
    </dgm:pt>
    <dgm:pt modelId="{117DB49C-ED41-4620-86C1-C9C56F0E2616}" type="pres">
      <dgm:prSet presAssocID="{0C2B5204-40CB-4533-B1B8-0FB3BC78BA51}" presName="connTx" presStyleLbl="sibTrans2D1" presStyleIdx="0" presStyleCnt="1"/>
      <dgm:spPr/>
    </dgm:pt>
    <dgm:pt modelId="{55E9FD10-B550-47A9-BC85-2CD4C975AF38}" type="pres">
      <dgm:prSet presAssocID="{D09540D2-D3AE-46A1-A85F-DAF12D2EF9AE}" presName="composite" presStyleCnt="0"/>
      <dgm:spPr/>
    </dgm:pt>
    <dgm:pt modelId="{1BECF1C7-9BD0-4A51-B0D8-407AD4799D4F}" type="pres">
      <dgm:prSet presAssocID="{D09540D2-D3AE-46A1-A85F-DAF12D2EF9AE}" presName="parTx" presStyleLbl="node1" presStyleIdx="0" presStyleCnt="2">
        <dgm:presLayoutVars>
          <dgm:chMax val="0"/>
          <dgm:chPref val="0"/>
          <dgm:bulletEnabled val="1"/>
        </dgm:presLayoutVars>
      </dgm:prSet>
      <dgm:spPr/>
    </dgm:pt>
    <dgm:pt modelId="{AB06912F-8726-40AF-98D1-E52B16698F83}" type="pres">
      <dgm:prSet presAssocID="{D09540D2-D3AE-46A1-A85F-DAF12D2EF9AE}" presName="parSh" presStyleLbl="node1" presStyleIdx="1" presStyleCnt="2"/>
      <dgm:spPr/>
    </dgm:pt>
    <dgm:pt modelId="{89202ABA-EE92-400D-BC41-000FC59643A1}" type="pres">
      <dgm:prSet presAssocID="{D09540D2-D3AE-46A1-A85F-DAF12D2EF9AE}" presName="desTx" presStyleLbl="fgAcc1" presStyleIdx="1" presStyleCnt="2">
        <dgm:presLayoutVars>
          <dgm:bulletEnabled val="1"/>
        </dgm:presLayoutVars>
      </dgm:prSet>
      <dgm:spPr/>
    </dgm:pt>
  </dgm:ptLst>
  <dgm:cxnLst>
    <dgm:cxn modelId="{E9140828-106D-4069-AF57-3F615EE6530C}" srcId="{D09540D2-D3AE-46A1-A85F-DAF12D2EF9AE}" destId="{49576FD2-EF63-443C-88F9-D738798718FE}" srcOrd="0" destOrd="0" parTransId="{3B7B70A8-B4AF-495A-AB57-C6FFB020FE97}" sibTransId="{364D9205-872C-4203-A670-D78A91B9439F}"/>
    <dgm:cxn modelId="{701E0E2E-314E-4FD9-AECF-8A42D3B10680}" type="presOf" srcId="{CF2F9543-9A33-4EB8-9977-35192FA71161}" destId="{5CEE9AD8-5400-4011-A1C8-3BA8FBB7FD58}" srcOrd="0" destOrd="0" presId="urn:microsoft.com/office/officeart/2005/8/layout/process3"/>
    <dgm:cxn modelId="{ECC64D5E-0ECA-469D-AD87-5C5EEEFA1D5D}" type="presOf" srcId="{0C2B5204-40CB-4533-B1B8-0FB3BC78BA51}" destId="{117DB49C-ED41-4620-86C1-C9C56F0E2616}" srcOrd="1" destOrd="0" presId="urn:microsoft.com/office/officeart/2005/8/layout/process3"/>
    <dgm:cxn modelId="{23FDEB4C-5699-4F97-AE48-4877D22C2BEF}" type="presOf" srcId="{D09540D2-D3AE-46A1-A85F-DAF12D2EF9AE}" destId="{1BECF1C7-9BD0-4A51-B0D8-407AD4799D4F}" srcOrd="0" destOrd="0" presId="urn:microsoft.com/office/officeart/2005/8/layout/process3"/>
    <dgm:cxn modelId="{40F05A70-DE6A-4BDB-A83B-767CC5ACC6EE}" type="presOf" srcId="{D09540D2-D3AE-46A1-A85F-DAF12D2EF9AE}" destId="{AB06912F-8726-40AF-98D1-E52B16698F83}" srcOrd="1" destOrd="0" presId="urn:microsoft.com/office/officeart/2005/8/layout/process3"/>
    <dgm:cxn modelId="{D6CC3551-59A5-4F29-AA33-2ABC6D1BE46D}" type="presOf" srcId="{5C3A539F-40D6-4AFF-A5FA-34CA2835FB4F}" destId="{FD3D1E99-1DFE-48BF-B7CA-C788C469B7F2}" srcOrd="0" destOrd="0" presId="urn:microsoft.com/office/officeart/2005/8/layout/process3"/>
    <dgm:cxn modelId="{461F2D75-91DD-49D4-A80D-DED9FD69F7FD}" type="presOf" srcId="{EC5956D0-FC1F-40CB-88F3-B89F91FC014A}" destId="{B06F8219-4407-455C-9A57-E2E3B8C65EFE}" srcOrd="0" destOrd="0" presId="urn:microsoft.com/office/officeart/2005/8/layout/process3"/>
    <dgm:cxn modelId="{B5616C7F-2D47-45A8-B95C-971ADD1ABC5D}" srcId="{5C3A539F-40D6-4AFF-A5FA-34CA2835FB4F}" destId="{EC5956D0-FC1F-40CB-88F3-B89F91FC014A}" srcOrd="0" destOrd="0" parTransId="{DF1DA971-1782-4E3A-98DC-2FEA4285B861}" sibTransId="{0C2B5204-40CB-4533-B1B8-0FB3BC78BA51}"/>
    <dgm:cxn modelId="{7B480295-D300-4942-9FBD-98D846FF8507}" srcId="{EC5956D0-FC1F-40CB-88F3-B89F91FC014A}" destId="{CF2F9543-9A33-4EB8-9977-35192FA71161}" srcOrd="0" destOrd="0" parTransId="{C973BC85-25B5-4192-A4E1-D24DCE274EA0}" sibTransId="{F5FD3C24-2116-4B9C-9C45-E97E857564C7}"/>
    <dgm:cxn modelId="{4C6020A1-2E33-4A43-907E-6A023D362D12}" type="presOf" srcId="{0C2B5204-40CB-4533-B1B8-0FB3BC78BA51}" destId="{AB488606-0177-422E-A1F8-C010FCD0F48C}" srcOrd="0" destOrd="0" presId="urn:microsoft.com/office/officeart/2005/8/layout/process3"/>
    <dgm:cxn modelId="{4E8D53AA-B624-43E8-9988-0A02532F6659}" type="presOf" srcId="{49576FD2-EF63-443C-88F9-D738798718FE}" destId="{89202ABA-EE92-400D-BC41-000FC59643A1}" srcOrd="0" destOrd="0" presId="urn:microsoft.com/office/officeart/2005/8/layout/process3"/>
    <dgm:cxn modelId="{95B637C3-9E45-4939-B0F8-9DB263A3B33E}" srcId="{5C3A539F-40D6-4AFF-A5FA-34CA2835FB4F}" destId="{D09540D2-D3AE-46A1-A85F-DAF12D2EF9AE}" srcOrd="1" destOrd="0" parTransId="{E6E9DBF0-7A2E-4E96-AB58-9644DBB3980F}" sibTransId="{48F6495F-9047-4370-8C43-1ACC3A8F233F}"/>
    <dgm:cxn modelId="{C8A013D9-6199-4567-9B89-E663C0A68AA8}" type="presOf" srcId="{EC5956D0-FC1F-40CB-88F3-B89F91FC014A}" destId="{0D1D8753-42CC-4E5A-9D8A-257B58C97D60}" srcOrd="1" destOrd="0" presId="urn:microsoft.com/office/officeart/2005/8/layout/process3"/>
    <dgm:cxn modelId="{95FF8537-EE37-43AD-BB0B-C70BE0AE770B}" type="presParOf" srcId="{FD3D1E99-1DFE-48BF-B7CA-C788C469B7F2}" destId="{3281E267-0FB4-488D-870C-689D0EA7A0F4}" srcOrd="0" destOrd="0" presId="urn:microsoft.com/office/officeart/2005/8/layout/process3"/>
    <dgm:cxn modelId="{7F2F177A-39C0-43EF-96EC-C41C09049F05}" type="presParOf" srcId="{3281E267-0FB4-488D-870C-689D0EA7A0F4}" destId="{B06F8219-4407-455C-9A57-E2E3B8C65EFE}" srcOrd="0" destOrd="0" presId="urn:microsoft.com/office/officeart/2005/8/layout/process3"/>
    <dgm:cxn modelId="{44680DB0-EAF5-4BD7-9580-E3E39C759BA6}" type="presParOf" srcId="{3281E267-0FB4-488D-870C-689D0EA7A0F4}" destId="{0D1D8753-42CC-4E5A-9D8A-257B58C97D60}" srcOrd="1" destOrd="0" presId="urn:microsoft.com/office/officeart/2005/8/layout/process3"/>
    <dgm:cxn modelId="{A9ABDD45-0AEE-421E-9C80-54854003BB7A}" type="presParOf" srcId="{3281E267-0FB4-488D-870C-689D0EA7A0F4}" destId="{5CEE9AD8-5400-4011-A1C8-3BA8FBB7FD58}" srcOrd="2" destOrd="0" presId="urn:microsoft.com/office/officeart/2005/8/layout/process3"/>
    <dgm:cxn modelId="{8DC5C374-C227-422D-BA73-096CA858106A}" type="presParOf" srcId="{FD3D1E99-1DFE-48BF-B7CA-C788C469B7F2}" destId="{AB488606-0177-422E-A1F8-C010FCD0F48C}" srcOrd="1" destOrd="0" presId="urn:microsoft.com/office/officeart/2005/8/layout/process3"/>
    <dgm:cxn modelId="{9A7B2E36-8323-472B-B678-194B04582C45}" type="presParOf" srcId="{AB488606-0177-422E-A1F8-C010FCD0F48C}" destId="{117DB49C-ED41-4620-86C1-C9C56F0E2616}" srcOrd="0" destOrd="0" presId="urn:microsoft.com/office/officeart/2005/8/layout/process3"/>
    <dgm:cxn modelId="{8A3A9DC2-45B3-43C6-BCF1-CD970A2A4D34}" type="presParOf" srcId="{FD3D1E99-1DFE-48BF-B7CA-C788C469B7F2}" destId="{55E9FD10-B550-47A9-BC85-2CD4C975AF38}" srcOrd="2" destOrd="0" presId="urn:microsoft.com/office/officeart/2005/8/layout/process3"/>
    <dgm:cxn modelId="{8D63EF94-7220-4DBA-8230-D7537604DA09}" type="presParOf" srcId="{55E9FD10-B550-47A9-BC85-2CD4C975AF38}" destId="{1BECF1C7-9BD0-4A51-B0D8-407AD4799D4F}" srcOrd="0" destOrd="0" presId="urn:microsoft.com/office/officeart/2005/8/layout/process3"/>
    <dgm:cxn modelId="{13B05355-4C90-499F-AD5A-150083A41641}" type="presParOf" srcId="{55E9FD10-B550-47A9-BC85-2CD4C975AF38}" destId="{AB06912F-8726-40AF-98D1-E52B16698F83}" srcOrd="1" destOrd="0" presId="urn:microsoft.com/office/officeart/2005/8/layout/process3"/>
    <dgm:cxn modelId="{22512A3F-609F-49CE-A02E-590BB8B34762}" type="presParOf" srcId="{55E9FD10-B550-47A9-BC85-2CD4C975AF38}" destId="{89202ABA-EE92-400D-BC41-000FC59643A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20FD7-FCA4-4173-BF94-4304FA6D4D97}" type="doc">
      <dgm:prSet loTypeId="urn:microsoft.com/office/officeart/2005/8/layout/cycle4" loCatId="matrix" qsTypeId="urn:microsoft.com/office/officeart/2005/8/quickstyle/3d3" qsCatId="3D" csTypeId="urn:microsoft.com/office/officeart/2005/8/colors/accent1_2" csCatId="accent1" phldr="1"/>
      <dgm:spPr/>
      <dgm:t>
        <a:bodyPr/>
        <a:lstStyle/>
        <a:p>
          <a:endParaRPr lang="en-US"/>
        </a:p>
      </dgm:t>
    </dgm:pt>
    <dgm:pt modelId="{C6023A41-135F-4AB2-A7A8-445115749E29}">
      <dgm:prSet phldrT="[Text]"/>
      <dgm:spPr>
        <a:xfrm>
          <a:off x="1458254" y="128564"/>
          <a:ext cx="976640" cy="976640"/>
        </a:xfr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dirty="0" err="1">
              <a:solidFill>
                <a:schemeClr val="tx2"/>
              </a:solidFill>
              <a:latin typeface="Calibri"/>
              <a:ea typeface="+mn-ea"/>
              <a:cs typeface="+mn-cs"/>
            </a:rPr>
            <a:t>Rt</a:t>
          </a:r>
          <a:endParaRPr lang="en-US" dirty="0">
            <a:solidFill>
              <a:schemeClr val="tx2"/>
            </a:solidFill>
            <a:latin typeface="Calibri"/>
            <a:ea typeface="+mn-ea"/>
            <a:cs typeface="+mn-cs"/>
          </a:endParaRPr>
        </a:p>
      </dgm:t>
    </dgm:pt>
    <dgm:pt modelId="{4D0B8FDA-31C8-4CE4-8D33-9CEF250156D0}" type="parTrans" cxnId="{915C6921-A8A0-4682-B2A1-F3543BE450C0}">
      <dgm:prSet/>
      <dgm:spPr/>
      <dgm:t>
        <a:bodyPr/>
        <a:lstStyle/>
        <a:p>
          <a:endParaRPr lang="en-US"/>
        </a:p>
      </dgm:t>
    </dgm:pt>
    <dgm:pt modelId="{F3133DD3-0B24-47A2-886E-B1922E2F4E6C}" type="sibTrans" cxnId="{915C6921-A8A0-4682-B2A1-F3543BE450C0}">
      <dgm:prSet/>
      <dgm:spPr/>
      <dgm:t>
        <a:bodyPr/>
        <a:lstStyle/>
        <a:p>
          <a:endParaRPr lang="en-US"/>
        </a:p>
      </dgm:t>
    </dgm:pt>
    <dgm:pt modelId="{8AD4F87D-6944-42BF-829E-9252C17410F5}">
      <dgm:prSet phldrT="[Text]" custT="1"/>
      <dgm:spPr>
        <a:xfrm>
          <a:off x="991362" y="0"/>
          <a:ext cx="1114226" cy="721766"/>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900" b="1" dirty="0">
              <a:solidFill>
                <a:sysClr val="windowText" lastClr="000000">
                  <a:hueOff val="0"/>
                  <a:satOff val="0"/>
                  <a:lumOff val="0"/>
                  <a:alphaOff val="0"/>
                </a:sysClr>
              </a:solidFill>
              <a:latin typeface="Calibri"/>
              <a:ea typeface="+mn-ea"/>
              <a:cs typeface="+mn-cs"/>
            </a:rPr>
            <a:t>High Relational Low Task</a:t>
          </a:r>
        </a:p>
      </dgm:t>
    </dgm:pt>
    <dgm:pt modelId="{1B808B22-D789-4EE1-BFBD-F7486D3611B1}" type="parTrans" cxnId="{DAD7109C-6014-4EAA-98AF-CC9FC062A891}">
      <dgm:prSet/>
      <dgm:spPr/>
      <dgm:t>
        <a:bodyPr/>
        <a:lstStyle/>
        <a:p>
          <a:endParaRPr lang="en-US"/>
        </a:p>
      </dgm:t>
    </dgm:pt>
    <dgm:pt modelId="{EC8D9268-A32E-4D9A-B3C8-126E8FB08C5C}" type="sibTrans" cxnId="{DAD7109C-6014-4EAA-98AF-CC9FC062A891}">
      <dgm:prSet/>
      <dgm:spPr/>
      <dgm:t>
        <a:bodyPr/>
        <a:lstStyle/>
        <a:p>
          <a:endParaRPr lang="en-US"/>
        </a:p>
      </dgm:t>
    </dgm:pt>
    <dgm:pt modelId="{14528BB5-FB63-47D4-8926-7E77784DCECC}">
      <dgm:prSet phldrT="[Text]"/>
      <dgm:spPr>
        <a:xfrm rot="5400000">
          <a:off x="2480005" y="128564"/>
          <a:ext cx="976640" cy="976640"/>
        </a:xfrm>
        <a:solidFill>
          <a:srgbClr val="00B0F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b="1" dirty="0">
              <a:solidFill>
                <a:sysClr val="windowText" lastClr="000000"/>
              </a:solidFill>
              <a:latin typeface="Calibri"/>
              <a:ea typeface="+mn-ea"/>
              <a:cs typeface="+mn-cs"/>
            </a:rPr>
            <a:t>RT</a:t>
          </a:r>
        </a:p>
      </dgm:t>
    </dgm:pt>
    <dgm:pt modelId="{C07CB76D-714B-4D7F-B0F0-5AC346CE2866}" type="parTrans" cxnId="{93409768-C355-43D5-972E-6FDFD4E15F06}">
      <dgm:prSet/>
      <dgm:spPr/>
      <dgm:t>
        <a:bodyPr/>
        <a:lstStyle/>
        <a:p>
          <a:endParaRPr lang="en-US"/>
        </a:p>
      </dgm:t>
    </dgm:pt>
    <dgm:pt modelId="{B0B47A8B-915D-4E39-A11E-38078D0ED456}" type="sibTrans" cxnId="{93409768-C355-43D5-972E-6FDFD4E15F06}">
      <dgm:prSet/>
      <dgm:spPr/>
      <dgm:t>
        <a:bodyPr/>
        <a:lstStyle/>
        <a:p>
          <a:endParaRPr lang="en-US"/>
        </a:p>
      </dgm:t>
    </dgm:pt>
    <dgm:pt modelId="{074183D5-FB70-4AFD-95D7-AF5472AF0DBF}">
      <dgm:prSet phldrT="[Text]" custT="1"/>
      <dgm:spPr>
        <a:xfrm>
          <a:off x="2809311" y="0"/>
          <a:ext cx="1114226" cy="721766"/>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2000" b="1" dirty="0">
              <a:solidFill>
                <a:sysClr val="windowText" lastClr="000000">
                  <a:hueOff val="0"/>
                  <a:satOff val="0"/>
                  <a:lumOff val="0"/>
                  <a:alphaOff val="0"/>
                </a:sysClr>
              </a:solidFill>
              <a:latin typeface="Calibri"/>
              <a:ea typeface="+mn-ea"/>
              <a:cs typeface="+mn-cs"/>
            </a:rPr>
            <a:t>High Relational High Task</a:t>
          </a:r>
        </a:p>
      </dgm:t>
    </dgm:pt>
    <dgm:pt modelId="{5840687F-A3BB-461A-81B8-2D5525C480BD}" type="parTrans" cxnId="{9A2D7E1C-4E74-44E1-8AD6-B6F404E73902}">
      <dgm:prSet/>
      <dgm:spPr/>
      <dgm:t>
        <a:bodyPr/>
        <a:lstStyle/>
        <a:p>
          <a:endParaRPr lang="en-US"/>
        </a:p>
      </dgm:t>
    </dgm:pt>
    <dgm:pt modelId="{04C6EB8F-DB7C-4033-9C57-92E11E8B5DCE}" type="sibTrans" cxnId="{9A2D7E1C-4E74-44E1-8AD6-B6F404E73902}">
      <dgm:prSet/>
      <dgm:spPr/>
      <dgm:t>
        <a:bodyPr/>
        <a:lstStyle/>
        <a:p>
          <a:endParaRPr lang="en-US"/>
        </a:p>
      </dgm:t>
    </dgm:pt>
    <dgm:pt modelId="{E7458EFE-B7C8-4FA0-8897-E66968B3D1D3}">
      <dgm:prSet phldrT="[Text]"/>
      <dgm:spPr>
        <a:xfrm rot="10800000">
          <a:off x="2480005" y="1150315"/>
          <a:ext cx="976640" cy="976640"/>
        </a:xfr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dirty="0" err="1">
              <a:solidFill>
                <a:sysClr val="window" lastClr="FFFFFF"/>
              </a:solidFill>
              <a:latin typeface="Calibri"/>
              <a:ea typeface="+mn-ea"/>
              <a:cs typeface="+mn-cs"/>
            </a:rPr>
            <a:t>rT</a:t>
          </a:r>
          <a:endParaRPr lang="en-US" dirty="0">
            <a:solidFill>
              <a:sysClr val="window" lastClr="FFFFFF"/>
            </a:solidFill>
            <a:latin typeface="Calibri"/>
            <a:ea typeface="+mn-ea"/>
            <a:cs typeface="+mn-cs"/>
          </a:endParaRPr>
        </a:p>
      </dgm:t>
    </dgm:pt>
    <dgm:pt modelId="{B63EBB59-C271-4725-9E00-4218D148E894}" type="parTrans" cxnId="{F696C3C8-0632-46E3-B141-5434BF5030E2}">
      <dgm:prSet/>
      <dgm:spPr/>
      <dgm:t>
        <a:bodyPr/>
        <a:lstStyle/>
        <a:p>
          <a:endParaRPr lang="en-US"/>
        </a:p>
      </dgm:t>
    </dgm:pt>
    <dgm:pt modelId="{E4C61A30-6F1F-4C64-A7C1-659579181C09}" type="sibTrans" cxnId="{F696C3C8-0632-46E3-B141-5434BF5030E2}">
      <dgm:prSet/>
      <dgm:spPr/>
      <dgm:t>
        <a:bodyPr/>
        <a:lstStyle/>
        <a:p>
          <a:endParaRPr lang="en-US"/>
        </a:p>
      </dgm:t>
    </dgm:pt>
    <dgm:pt modelId="{E1AFE5F7-F98F-496F-BDF5-E7C1AE9BC908}">
      <dgm:prSet phldrT="[Text]" custT="1"/>
      <dgm:spPr>
        <a:xfrm>
          <a:off x="2809311" y="1533753"/>
          <a:ext cx="1114226" cy="721766"/>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2000" b="1" dirty="0">
              <a:solidFill>
                <a:sysClr val="windowText" lastClr="000000">
                  <a:hueOff val="0"/>
                  <a:satOff val="0"/>
                  <a:lumOff val="0"/>
                  <a:alphaOff val="0"/>
                </a:sysClr>
              </a:solidFill>
              <a:latin typeface="Calibri"/>
              <a:ea typeface="+mn-ea"/>
              <a:cs typeface="+mn-cs"/>
            </a:rPr>
            <a:t>High Task Low Relational</a:t>
          </a:r>
        </a:p>
      </dgm:t>
    </dgm:pt>
    <dgm:pt modelId="{6F5660F5-B8A7-408F-ADBD-5A06D5CDEFCC}" type="parTrans" cxnId="{1FA889EB-D117-406B-BF5F-EB448A84234B}">
      <dgm:prSet/>
      <dgm:spPr/>
      <dgm:t>
        <a:bodyPr/>
        <a:lstStyle/>
        <a:p>
          <a:endParaRPr lang="en-US"/>
        </a:p>
      </dgm:t>
    </dgm:pt>
    <dgm:pt modelId="{747D29CD-C6CB-40E5-9901-E9BB9361464C}" type="sibTrans" cxnId="{1FA889EB-D117-406B-BF5F-EB448A84234B}">
      <dgm:prSet/>
      <dgm:spPr/>
      <dgm:t>
        <a:bodyPr/>
        <a:lstStyle/>
        <a:p>
          <a:endParaRPr lang="en-US"/>
        </a:p>
      </dgm:t>
    </dgm:pt>
    <dgm:pt modelId="{7D59705F-D39A-45DB-BC3B-D264856D636B}">
      <dgm:prSet phldrT="[Text]"/>
      <dgm:spPr>
        <a:xfrm rot="16200000">
          <a:off x="1458254" y="1150315"/>
          <a:ext cx="976640" cy="976640"/>
        </a:xfr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dirty="0" err="1">
              <a:solidFill>
                <a:schemeClr val="tx2"/>
              </a:solidFill>
              <a:latin typeface="Calibri"/>
              <a:ea typeface="+mn-ea"/>
              <a:cs typeface="+mn-cs"/>
            </a:rPr>
            <a:t>rt</a:t>
          </a:r>
          <a:r>
            <a:rPr lang="en-US" dirty="0">
              <a:solidFill>
                <a:schemeClr val="tx2"/>
              </a:solidFill>
              <a:latin typeface="Calibri"/>
              <a:ea typeface="+mn-ea"/>
              <a:cs typeface="+mn-cs"/>
            </a:rPr>
            <a:t> </a:t>
          </a:r>
        </a:p>
      </dgm:t>
    </dgm:pt>
    <dgm:pt modelId="{1A27585B-92FC-492E-AD05-C0EBE8BE8DE9}" type="parTrans" cxnId="{A2959693-8225-4EE5-B9F8-BB857916DEC1}">
      <dgm:prSet/>
      <dgm:spPr/>
      <dgm:t>
        <a:bodyPr/>
        <a:lstStyle/>
        <a:p>
          <a:endParaRPr lang="en-US"/>
        </a:p>
      </dgm:t>
    </dgm:pt>
    <dgm:pt modelId="{C6DF9EEA-3A50-4C7C-96F3-F3DF552B788F}" type="sibTrans" cxnId="{A2959693-8225-4EE5-B9F8-BB857916DEC1}">
      <dgm:prSet/>
      <dgm:spPr/>
      <dgm:t>
        <a:bodyPr/>
        <a:lstStyle/>
        <a:p>
          <a:endParaRPr lang="en-US"/>
        </a:p>
      </dgm:t>
    </dgm:pt>
    <dgm:pt modelId="{BB90B4E7-9F91-4985-80F1-ECAD3C69DECF}">
      <dgm:prSet phldrT="[Text]" custT="1"/>
      <dgm:spPr>
        <a:xfrm>
          <a:off x="991362" y="1533753"/>
          <a:ext cx="1114226" cy="721766"/>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2000" b="1" dirty="0">
              <a:solidFill>
                <a:sysClr val="windowText" lastClr="000000">
                  <a:hueOff val="0"/>
                  <a:satOff val="0"/>
                  <a:lumOff val="0"/>
                  <a:alphaOff val="0"/>
                </a:sysClr>
              </a:solidFill>
              <a:latin typeface="Calibri"/>
              <a:ea typeface="+mn-ea"/>
              <a:cs typeface="+mn-cs"/>
            </a:rPr>
            <a:t>Low Task Low Relational</a:t>
          </a:r>
        </a:p>
      </dgm:t>
    </dgm:pt>
    <dgm:pt modelId="{BD49A159-3488-4637-AC47-C05106D6E63B}" type="parTrans" cxnId="{A7B59992-D66B-420F-8D37-C1D852C73889}">
      <dgm:prSet/>
      <dgm:spPr/>
      <dgm:t>
        <a:bodyPr/>
        <a:lstStyle/>
        <a:p>
          <a:endParaRPr lang="en-US"/>
        </a:p>
      </dgm:t>
    </dgm:pt>
    <dgm:pt modelId="{A1BE2BDE-8814-4E70-A7CA-125D4CF2DD14}" type="sibTrans" cxnId="{A7B59992-D66B-420F-8D37-C1D852C73889}">
      <dgm:prSet/>
      <dgm:spPr/>
      <dgm:t>
        <a:bodyPr/>
        <a:lstStyle/>
        <a:p>
          <a:endParaRPr lang="en-US"/>
        </a:p>
      </dgm:t>
    </dgm:pt>
    <dgm:pt modelId="{117CBF9A-43B9-49B9-8ABE-82C79ED71517}" type="pres">
      <dgm:prSet presAssocID="{D4E20FD7-FCA4-4173-BF94-4304FA6D4D97}" presName="cycleMatrixDiagram" presStyleCnt="0">
        <dgm:presLayoutVars>
          <dgm:chMax val="1"/>
          <dgm:dir/>
          <dgm:animLvl val="lvl"/>
          <dgm:resizeHandles val="exact"/>
        </dgm:presLayoutVars>
      </dgm:prSet>
      <dgm:spPr/>
    </dgm:pt>
    <dgm:pt modelId="{B66D68E4-7821-4633-83D1-448F3ADA7D06}" type="pres">
      <dgm:prSet presAssocID="{D4E20FD7-FCA4-4173-BF94-4304FA6D4D97}" presName="children" presStyleCnt="0"/>
      <dgm:spPr/>
    </dgm:pt>
    <dgm:pt modelId="{C85AA3A0-7F46-4E1F-9537-1057644CD39C}" type="pres">
      <dgm:prSet presAssocID="{D4E20FD7-FCA4-4173-BF94-4304FA6D4D97}" presName="child1group" presStyleCnt="0"/>
      <dgm:spPr/>
    </dgm:pt>
    <dgm:pt modelId="{533DD1A2-D9F4-436F-9325-5C9AE731CC42}" type="pres">
      <dgm:prSet presAssocID="{D4E20FD7-FCA4-4173-BF94-4304FA6D4D97}" presName="child1" presStyleLbl="bgAcc1" presStyleIdx="0" presStyleCnt="4"/>
      <dgm:spPr>
        <a:prstGeom prst="roundRect">
          <a:avLst>
            <a:gd name="adj" fmla="val 10000"/>
          </a:avLst>
        </a:prstGeom>
      </dgm:spPr>
    </dgm:pt>
    <dgm:pt modelId="{2402A7F3-E192-4D68-8DC5-71FD82AD532D}" type="pres">
      <dgm:prSet presAssocID="{D4E20FD7-FCA4-4173-BF94-4304FA6D4D97}" presName="child1Text" presStyleLbl="bgAcc1" presStyleIdx="0" presStyleCnt="4">
        <dgm:presLayoutVars>
          <dgm:bulletEnabled val="1"/>
        </dgm:presLayoutVars>
      </dgm:prSet>
      <dgm:spPr/>
    </dgm:pt>
    <dgm:pt modelId="{0C6D99DE-E080-41B4-8595-A51B3635443D}" type="pres">
      <dgm:prSet presAssocID="{D4E20FD7-FCA4-4173-BF94-4304FA6D4D97}" presName="child2group" presStyleCnt="0"/>
      <dgm:spPr/>
    </dgm:pt>
    <dgm:pt modelId="{C7235F37-8665-4BA9-B1B2-9F30DD531978}" type="pres">
      <dgm:prSet presAssocID="{D4E20FD7-FCA4-4173-BF94-4304FA6D4D97}" presName="child2" presStyleLbl="bgAcc1" presStyleIdx="1" presStyleCnt="4" custScaleX="122412"/>
      <dgm:spPr>
        <a:prstGeom prst="roundRect">
          <a:avLst>
            <a:gd name="adj" fmla="val 10000"/>
          </a:avLst>
        </a:prstGeom>
      </dgm:spPr>
    </dgm:pt>
    <dgm:pt modelId="{6D9AACDF-7B7C-4D34-A304-C0731E384FFA}" type="pres">
      <dgm:prSet presAssocID="{D4E20FD7-FCA4-4173-BF94-4304FA6D4D97}" presName="child2Text" presStyleLbl="bgAcc1" presStyleIdx="1" presStyleCnt="4">
        <dgm:presLayoutVars>
          <dgm:bulletEnabled val="1"/>
        </dgm:presLayoutVars>
      </dgm:prSet>
      <dgm:spPr/>
    </dgm:pt>
    <dgm:pt modelId="{56111142-247E-414D-AA14-D0FF84506246}" type="pres">
      <dgm:prSet presAssocID="{D4E20FD7-FCA4-4173-BF94-4304FA6D4D97}" presName="child3group" presStyleCnt="0"/>
      <dgm:spPr/>
    </dgm:pt>
    <dgm:pt modelId="{FC7809D6-4702-4901-B8F8-4154015A31B0}" type="pres">
      <dgm:prSet presAssocID="{D4E20FD7-FCA4-4173-BF94-4304FA6D4D97}" presName="child3" presStyleLbl="bgAcc1" presStyleIdx="2" presStyleCnt="4" custScaleX="112703"/>
      <dgm:spPr>
        <a:prstGeom prst="roundRect">
          <a:avLst>
            <a:gd name="adj" fmla="val 10000"/>
          </a:avLst>
        </a:prstGeom>
      </dgm:spPr>
    </dgm:pt>
    <dgm:pt modelId="{4D5B021C-7EE3-4841-A30E-26AC0CB418F1}" type="pres">
      <dgm:prSet presAssocID="{D4E20FD7-FCA4-4173-BF94-4304FA6D4D97}" presName="child3Text" presStyleLbl="bgAcc1" presStyleIdx="2" presStyleCnt="4">
        <dgm:presLayoutVars>
          <dgm:bulletEnabled val="1"/>
        </dgm:presLayoutVars>
      </dgm:prSet>
      <dgm:spPr/>
    </dgm:pt>
    <dgm:pt modelId="{136104A8-7FD4-494F-BDD7-6B6003A0ECA6}" type="pres">
      <dgm:prSet presAssocID="{D4E20FD7-FCA4-4173-BF94-4304FA6D4D97}" presName="child4group" presStyleCnt="0"/>
      <dgm:spPr/>
    </dgm:pt>
    <dgm:pt modelId="{137380A4-310D-4AD9-94EF-76E15DA913FF}" type="pres">
      <dgm:prSet presAssocID="{D4E20FD7-FCA4-4173-BF94-4304FA6D4D97}" presName="child4" presStyleLbl="bgAcc1" presStyleIdx="3" presStyleCnt="4" custScaleX="112912"/>
      <dgm:spPr>
        <a:prstGeom prst="roundRect">
          <a:avLst>
            <a:gd name="adj" fmla="val 10000"/>
          </a:avLst>
        </a:prstGeom>
      </dgm:spPr>
    </dgm:pt>
    <dgm:pt modelId="{125344F6-3938-48DF-8C05-91F78E302D55}" type="pres">
      <dgm:prSet presAssocID="{D4E20FD7-FCA4-4173-BF94-4304FA6D4D97}" presName="child4Text" presStyleLbl="bgAcc1" presStyleIdx="3" presStyleCnt="4">
        <dgm:presLayoutVars>
          <dgm:bulletEnabled val="1"/>
        </dgm:presLayoutVars>
      </dgm:prSet>
      <dgm:spPr/>
    </dgm:pt>
    <dgm:pt modelId="{DC0BE108-9454-4F8F-A40C-7207285C12CF}" type="pres">
      <dgm:prSet presAssocID="{D4E20FD7-FCA4-4173-BF94-4304FA6D4D97}" presName="childPlaceholder" presStyleCnt="0"/>
      <dgm:spPr/>
    </dgm:pt>
    <dgm:pt modelId="{C89BA022-57A6-4DC5-97CE-5B44F0BCAD78}" type="pres">
      <dgm:prSet presAssocID="{D4E20FD7-FCA4-4173-BF94-4304FA6D4D97}" presName="circle" presStyleCnt="0"/>
      <dgm:spPr/>
    </dgm:pt>
    <dgm:pt modelId="{69A7D289-01F9-4F93-BFF6-EC25389ABC0C}" type="pres">
      <dgm:prSet presAssocID="{D4E20FD7-FCA4-4173-BF94-4304FA6D4D97}" presName="quadrant1" presStyleLbl="node1" presStyleIdx="0" presStyleCnt="4">
        <dgm:presLayoutVars>
          <dgm:chMax val="1"/>
          <dgm:bulletEnabled val="1"/>
        </dgm:presLayoutVars>
      </dgm:prSet>
      <dgm:spPr>
        <a:prstGeom prst="pieWedge">
          <a:avLst/>
        </a:prstGeom>
      </dgm:spPr>
    </dgm:pt>
    <dgm:pt modelId="{AA821218-B095-4D41-B7B8-24D57B8C4CD1}" type="pres">
      <dgm:prSet presAssocID="{D4E20FD7-FCA4-4173-BF94-4304FA6D4D97}" presName="quadrant2" presStyleLbl="node1" presStyleIdx="1" presStyleCnt="4">
        <dgm:presLayoutVars>
          <dgm:chMax val="1"/>
          <dgm:bulletEnabled val="1"/>
        </dgm:presLayoutVars>
      </dgm:prSet>
      <dgm:spPr>
        <a:prstGeom prst="pieWedge">
          <a:avLst/>
        </a:prstGeom>
      </dgm:spPr>
    </dgm:pt>
    <dgm:pt modelId="{5F299344-87F2-4798-9745-ABB31EDA2F55}" type="pres">
      <dgm:prSet presAssocID="{D4E20FD7-FCA4-4173-BF94-4304FA6D4D97}" presName="quadrant3" presStyleLbl="node1" presStyleIdx="2" presStyleCnt="4">
        <dgm:presLayoutVars>
          <dgm:chMax val="1"/>
          <dgm:bulletEnabled val="1"/>
        </dgm:presLayoutVars>
      </dgm:prSet>
      <dgm:spPr>
        <a:prstGeom prst="pieWedge">
          <a:avLst/>
        </a:prstGeom>
      </dgm:spPr>
    </dgm:pt>
    <dgm:pt modelId="{A4E0D7BC-6B2E-40AC-8F9C-EC7568DDB459}" type="pres">
      <dgm:prSet presAssocID="{D4E20FD7-FCA4-4173-BF94-4304FA6D4D97}" presName="quadrant4" presStyleLbl="node1" presStyleIdx="3" presStyleCnt="4">
        <dgm:presLayoutVars>
          <dgm:chMax val="1"/>
          <dgm:bulletEnabled val="1"/>
        </dgm:presLayoutVars>
      </dgm:prSet>
      <dgm:spPr>
        <a:prstGeom prst="pieWedge">
          <a:avLst/>
        </a:prstGeom>
      </dgm:spPr>
    </dgm:pt>
    <dgm:pt modelId="{231DD18A-AA22-4C95-BB3A-CD8F72B6F4F1}" type="pres">
      <dgm:prSet presAssocID="{D4E20FD7-FCA4-4173-BF94-4304FA6D4D97}" presName="quadrantPlaceholder" presStyleCnt="0"/>
      <dgm:spPr/>
    </dgm:pt>
    <dgm:pt modelId="{AE26F611-D030-472E-8BCA-A37F975817E4}" type="pres">
      <dgm:prSet presAssocID="{D4E20FD7-FCA4-4173-BF94-4304FA6D4D97}" presName="center1" presStyleLbl="fgShp" presStyleIdx="0" presStyleCnt="2"/>
      <dgm:spPr>
        <a:xfrm>
          <a:off x="2288849" y="924763"/>
          <a:ext cx="337200" cy="293217"/>
        </a:xfrm>
        <a:prstGeom prst="circularArrow">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775C05F-B7ED-4CA4-8D24-C18E92CAB643}" type="pres">
      <dgm:prSet presAssocID="{D4E20FD7-FCA4-4173-BF94-4304FA6D4D97}" presName="center2" presStyleLbl="fgShp" presStyleIdx="1" presStyleCnt="2"/>
      <dgm:spPr>
        <a:xfrm rot="10800000">
          <a:off x="2288849" y="1037539"/>
          <a:ext cx="337200" cy="293217"/>
        </a:xfrm>
        <a:prstGeom prst="circularArrow">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Lst>
  <dgm:cxnLst>
    <dgm:cxn modelId="{96A8E106-D23F-4073-8F8B-E57B5E0AFC12}" type="presOf" srcId="{074183D5-FB70-4AFD-95D7-AF5472AF0DBF}" destId="{6D9AACDF-7B7C-4D34-A304-C0731E384FFA}" srcOrd="1" destOrd="0" presId="urn:microsoft.com/office/officeart/2005/8/layout/cycle4"/>
    <dgm:cxn modelId="{9A2D7E1C-4E74-44E1-8AD6-B6F404E73902}" srcId="{14528BB5-FB63-47D4-8926-7E77784DCECC}" destId="{074183D5-FB70-4AFD-95D7-AF5472AF0DBF}" srcOrd="0" destOrd="0" parTransId="{5840687F-A3BB-461A-81B8-2D5525C480BD}" sibTransId="{04C6EB8F-DB7C-4033-9C57-92E11E8B5DCE}"/>
    <dgm:cxn modelId="{915C6921-A8A0-4682-B2A1-F3543BE450C0}" srcId="{D4E20FD7-FCA4-4173-BF94-4304FA6D4D97}" destId="{C6023A41-135F-4AB2-A7A8-445115749E29}" srcOrd="0" destOrd="0" parTransId="{4D0B8FDA-31C8-4CE4-8D33-9CEF250156D0}" sibTransId="{F3133DD3-0B24-47A2-886E-B1922E2F4E6C}"/>
    <dgm:cxn modelId="{573E292E-544D-4025-896B-99B26E68705C}" type="presOf" srcId="{8AD4F87D-6944-42BF-829E-9252C17410F5}" destId="{2402A7F3-E192-4D68-8DC5-71FD82AD532D}" srcOrd="1" destOrd="0" presId="urn:microsoft.com/office/officeart/2005/8/layout/cycle4"/>
    <dgm:cxn modelId="{70F25061-1C8E-4724-85BC-A19B792EE544}" type="presOf" srcId="{8AD4F87D-6944-42BF-829E-9252C17410F5}" destId="{533DD1A2-D9F4-436F-9325-5C9AE731CC42}" srcOrd="0" destOrd="0" presId="urn:microsoft.com/office/officeart/2005/8/layout/cycle4"/>
    <dgm:cxn modelId="{04CCEF64-59F7-4EC2-B633-63FDF3E47A37}" type="presOf" srcId="{7D59705F-D39A-45DB-BC3B-D264856D636B}" destId="{A4E0D7BC-6B2E-40AC-8F9C-EC7568DDB459}" srcOrd="0" destOrd="0" presId="urn:microsoft.com/office/officeart/2005/8/layout/cycle4"/>
    <dgm:cxn modelId="{93409768-C355-43D5-972E-6FDFD4E15F06}" srcId="{D4E20FD7-FCA4-4173-BF94-4304FA6D4D97}" destId="{14528BB5-FB63-47D4-8926-7E77784DCECC}" srcOrd="1" destOrd="0" parTransId="{C07CB76D-714B-4D7F-B0F0-5AC346CE2866}" sibTransId="{B0B47A8B-915D-4E39-A11E-38078D0ED456}"/>
    <dgm:cxn modelId="{F6D3C54B-2B2A-4B38-B745-DC186B2B59CB}" type="presOf" srcId="{E1AFE5F7-F98F-496F-BDF5-E7C1AE9BC908}" destId="{FC7809D6-4702-4901-B8F8-4154015A31B0}" srcOrd="0" destOrd="0" presId="urn:microsoft.com/office/officeart/2005/8/layout/cycle4"/>
    <dgm:cxn modelId="{A7B59992-D66B-420F-8D37-C1D852C73889}" srcId="{7D59705F-D39A-45DB-BC3B-D264856D636B}" destId="{BB90B4E7-9F91-4985-80F1-ECAD3C69DECF}" srcOrd="0" destOrd="0" parTransId="{BD49A159-3488-4637-AC47-C05106D6E63B}" sibTransId="{A1BE2BDE-8814-4E70-A7CA-125D4CF2DD14}"/>
    <dgm:cxn modelId="{A2959693-8225-4EE5-B9F8-BB857916DEC1}" srcId="{D4E20FD7-FCA4-4173-BF94-4304FA6D4D97}" destId="{7D59705F-D39A-45DB-BC3B-D264856D636B}" srcOrd="3" destOrd="0" parTransId="{1A27585B-92FC-492E-AD05-C0EBE8BE8DE9}" sibTransId="{C6DF9EEA-3A50-4C7C-96F3-F3DF552B788F}"/>
    <dgm:cxn modelId="{89249199-2AA9-4177-B18A-2A657314D532}" type="presOf" srcId="{C6023A41-135F-4AB2-A7A8-445115749E29}" destId="{69A7D289-01F9-4F93-BFF6-EC25389ABC0C}" srcOrd="0" destOrd="0" presId="urn:microsoft.com/office/officeart/2005/8/layout/cycle4"/>
    <dgm:cxn modelId="{DAD7109C-6014-4EAA-98AF-CC9FC062A891}" srcId="{C6023A41-135F-4AB2-A7A8-445115749E29}" destId="{8AD4F87D-6944-42BF-829E-9252C17410F5}" srcOrd="0" destOrd="0" parTransId="{1B808B22-D789-4EE1-BFBD-F7486D3611B1}" sibTransId="{EC8D9268-A32E-4D9A-B3C8-126E8FB08C5C}"/>
    <dgm:cxn modelId="{9360A5B3-1931-4A95-B7D4-61C0FE66853C}" type="presOf" srcId="{BB90B4E7-9F91-4985-80F1-ECAD3C69DECF}" destId="{125344F6-3938-48DF-8C05-91F78E302D55}" srcOrd="1" destOrd="0" presId="urn:microsoft.com/office/officeart/2005/8/layout/cycle4"/>
    <dgm:cxn modelId="{F696C3C8-0632-46E3-B141-5434BF5030E2}" srcId="{D4E20FD7-FCA4-4173-BF94-4304FA6D4D97}" destId="{E7458EFE-B7C8-4FA0-8897-E66968B3D1D3}" srcOrd="2" destOrd="0" parTransId="{B63EBB59-C271-4725-9E00-4218D148E894}" sibTransId="{E4C61A30-6F1F-4C64-A7C1-659579181C09}"/>
    <dgm:cxn modelId="{9DAF70CB-AAC5-4AA7-A50F-BF5BF3C81C8B}" type="presOf" srcId="{074183D5-FB70-4AFD-95D7-AF5472AF0DBF}" destId="{C7235F37-8665-4BA9-B1B2-9F30DD531978}" srcOrd="0" destOrd="0" presId="urn:microsoft.com/office/officeart/2005/8/layout/cycle4"/>
    <dgm:cxn modelId="{3EE16CD4-480C-4912-83C4-457CAA7C120C}" type="presOf" srcId="{BB90B4E7-9F91-4985-80F1-ECAD3C69DECF}" destId="{137380A4-310D-4AD9-94EF-76E15DA913FF}" srcOrd="0" destOrd="0" presId="urn:microsoft.com/office/officeart/2005/8/layout/cycle4"/>
    <dgm:cxn modelId="{839B26DB-55EE-4FFF-A446-D4F7416EA02D}" type="presOf" srcId="{E1AFE5F7-F98F-496F-BDF5-E7C1AE9BC908}" destId="{4D5B021C-7EE3-4841-A30E-26AC0CB418F1}" srcOrd="1" destOrd="0" presId="urn:microsoft.com/office/officeart/2005/8/layout/cycle4"/>
    <dgm:cxn modelId="{F39C6CE5-A727-44E0-A07C-8F7AE0136F19}" type="presOf" srcId="{14528BB5-FB63-47D4-8926-7E77784DCECC}" destId="{AA821218-B095-4D41-B7B8-24D57B8C4CD1}" srcOrd="0" destOrd="0" presId="urn:microsoft.com/office/officeart/2005/8/layout/cycle4"/>
    <dgm:cxn modelId="{1FA889EB-D117-406B-BF5F-EB448A84234B}" srcId="{E7458EFE-B7C8-4FA0-8897-E66968B3D1D3}" destId="{E1AFE5F7-F98F-496F-BDF5-E7C1AE9BC908}" srcOrd="0" destOrd="0" parTransId="{6F5660F5-B8A7-408F-ADBD-5A06D5CDEFCC}" sibTransId="{747D29CD-C6CB-40E5-9901-E9BB9361464C}"/>
    <dgm:cxn modelId="{467BA0F2-25EF-41A0-A67A-795C4344814B}" type="presOf" srcId="{E7458EFE-B7C8-4FA0-8897-E66968B3D1D3}" destId="{5F299344-87F2-4798-9745-ABB31EDA2F55}" srcOrd="0" destOrd="0" presId="urn:microsoft.com/office/officeart/2005/8/layout/cycle4"/>
    <dgm:cxn modelId="{3617F7FE-4160-4C65-B9BF-999A2E64EFE3}" type="presOf" srcId="{D4E20FD7-FCA4-4173-BF94-4304FA6D4D97}" destId="{117CBF9A-43B9-49B9-8ABE-82C79ED71517}" srcOrd="0" destOrd="0" presId="urn:microsoft.com/office/officeart/2005/8/layout/cycle4"/>
    <dgm:cxn modelId="{5B89D000-007A-43BB-9A0A-E996FF9721F9}" type="presParOf" srcId="{117CBF9A-43B9-49B9-8ABE-82C79ED71517}" destId="{B66D68E4-7821-4633-83D1-448F3ADA7D06}" srcOrd="0" destOrd="0" presId="urn:microsoft.com/office/officeart/2005/8/layout/cycle4"/>
    <dgm:cxn modelId="{CD194BFC-A860-499C-B85B-A4B421CFFE7C}" type="presParOf" srcId="{B66D68E4-7821-4633-83D1-448F3ADA7D06}" destId="{C85AA3A0-7F46-4E1F-9537-1057644CD39C}" srcOrd="0" destOrd="0" presId="urn:microsoft.com/office/officeart/2005/8/layout/cycle4"/>
    <dgm:cxn modelId="{0427035A-D9FA-447D-817A-157CE60600C2}" type="presParOf" srcId="{C85AA3A0-7F46-4E1F-9537-1057644CD39C}" destId="{533DD1A2-D9F4-436F-9325-5C9AE731CC42}" srcOrd="0" destOrd="0" presId="urn:microsoft.com/office/officeart/2005/8/layout/cycle4"/>
    <dgm:cxn modelId="{DDE1613F-4D88-4362-B7BC-98791EA02611}" type="presParOf" srcId="{C85AA3A0-7F46-4E1F-9537-1057644CD39C}" destId="{2402A7F3-E192-4D68-8DC5-71FD82AD532D}" srcOrd="1" destOrd="0" presId="urn:microsoft.com/office/officeart/2005/8/layout/cycle4"/>
    <dgm:cxn modelId="{D955B5EE-8DBE-41E7-AA29-9EC3EEF3A61B}" type="presParOf" srcId="{B66D68E4-7821-4633-83D1-448F3ADA7D06}" destId="{0C6D99DE-E080-41B4-8595-A51B3635443D}" srcOrd="1" destOrd="0" presId="urn:microsoft.com/office/officeart/2005/8/layout/cycle4"/>
    <dgm:cxn modelId="{9B5C1BC2-78FF-4D09-8069-00072B037630}" type="presParOf" srcId="{0C6D99DE-E080-41B4-8595-A51B3635443D}" destId="{C7235F37-8665-4BA9-B1B2-9F30DD531978}" srcOrd="0" destOrd="0" presId="urn:microsoft.com/office/officeart/2005/8/layout/cycle4"/>
    <dgm:cxn modelId="{8EB836C0-36AF-4F7E-81A1-668AE8C9C68E}" type="presParOf" srcId="{0C6D99DE-E080-41B4-8595-A51B3635443D}" destId="{6D9AACDF-7B7C-4D34-A304-C0731E384FFA}" srcOrd="1" destOrd="0" presId="urn:microsoft.com/office/officeart/2005/8/layout/cycle4"/>
    <dgm:cxn modelId="{CD07A431-29EE-4B18-8147-FB76DFBD3F54}" type="presParOf" srcId="{B66D68E4-7821-4633-83D1-448F3ADA7D06}" destId="{56111142-247E-414D-AA14-D0FF84506246}" srcOrd="2" destOrd="0" presId="urn:microsoft.com/office/officeart/2005/8/layout/cycle4"/>
    <dgm:cxn modelId="{02CD873D-4DCB-4D5D-8816-664A9408E6CB}" type="presParOf" srcId="{56111142-247E-414D-AA14-D0FF84506246}" destId="{FC7809D6-4702-4901-B8F8-4154015A31B0}" srcOrd="0" destOrd="0" presId="urn:microsoft.com/office/officeart/2005/8/layout/cycle4"/>
    <dgm:cxn modelId="{082C70F0-8E63-4A3B-B52A-92EEF9DA5583}" type="presParOf" srcId="{56111142-247E-414D-AA14-D0FF84506246}" destId="{4D5B021C-7EE3-4841-A30E-26AC0CB418F1}" srcOrd="1" destOrd="0" presId="urn:microsoft.com/office/officeart/2005/8/layout/cycle4"/>
    <dgm:cxn modelId="{BFD86093-466F-408A-9A7A-093BED32F9CE}" type="presParOf" srcId="{B66D68E4-7821-4633-83D1-448F3ADA7D06}" destId="{136104A8-7FD4-494F-BDD7-6B6003A0ECA6}" srcOrd="3" destOrd="0" presId="urn:microsoft.com/office/officeart/2005/8/layout/cycle4"/>
    <dgm:cxn modelId="{5B6B93AC-D256-43B7-820D-7B06F498861C}" type="presParOf" srcId="{136104A8-7FD4-494F-BDD7-6B6003A0ECA6}" destId="{137380A4-310D-4AD9-94EF-76E15DA913FF}" srcOrd="0" destOrd="0" presId="urn:microsoft.com/office/officeart/2005/8/layout/cycle4"/>
    <dgm:cxn modelId="{C8415952-41BE-4AD3-89A1-8D28FA88916D}" type="presParOf" srcId="{136104A8-7FD4-494F-BDD7-6B6003A0ECA6}" destId="{125344F6-3938-48DF-8C05-91F78E302D55}" srcOrd="1" destOrd="0" presId="urn:microsoft.com/office/officeart/2005/8/layout/cycle4"/>
    <dgm:cxn modelId="{0A079560-576C-4469-B10C-F2E7BDCB0750}" type="presParOf" srcId="{B66D68E4-7821-4633-83D1-448F3ADA7D06}" destId="{DC0BE108-9454-4F8F-A40C-7207285C12CF}" srcOrd="4" destOrd="0" presId="urn:microsoft.com/office/officeart/2005/8/layout/cycle4"/>
    <dgm:cxn modelId="{AE43E927-EB32-473F-A0E1-6AC4AD41BC96}" type="presParOf" srcId="{117CBF9A-43B9-49B9-8ABE-82C79ED71517}" destId="{C89BA022-57A6-4DC5-97CE-5B44F0BCAD78}" srcOrd="1" destOrd="0" presId="urn:microsoft.com/office/officeart/2005/8/layout/cycle4"/>
    <dgm:cxn modelId="{D1546559-242C-4A78-B37D-B151BD9F85CF}" type="presParOf" srcId="{C89BA022-57A6-4DC5-97CE-5B44F0BCAD78}" destId="{69A7D289-01F9-4F93-BFF6-EC25389ABC0C}" srcOrd="0" destOrd="0" presId="urn:microsoft.com/office/officeart/2005/8/layout/cycle4"/>
    <dgm:cxn modelId="{ECE3E1CD-01F2-47DE-A020-DE98089A78BA}" type="presParOf" srcId="{C89BA022-57A6-4DC5-97CE-5B44F0BCAD78}" destId="{AA821218-B095-4D41-B7B8-24D57B8C4CD1}" srcOrd="1" destOrd="0" presId="urn:microsoft.com/office/officeart/2005/8/layout/cycle4"/>
    <dgm:cxn modelId="{D19126C7-AF06-4AC7-888F-CA7F0E2BA837}" type="presParOf" srcId="{C89BA022-57A6-4DC5-97CE-5B44F0BCAD78}" destId="{5F299344-87F2-4798-9745-ABB31EDA2F55}" srcOrd="2" destOrd="0" presId="urn:microsoft.com/office/officeart/2005/8/layout/cycle4"/>
    <dgm:cxn modelId="{B7A483DE-FA97-4C92-84B9-063D587AECE3}" type="presParOf" srcId="{C89BA022-57A6-4DC5-97CE-5B44F0BCAD78}" destId="{A4E0D7BC-6B2E-40AC-8F9C-EC7568DDB459}" srcOrd="3" destOrd="0" presId="urn:microsoft.com/office/officeart/2005/8/layout/cycle4"/>
    <dgm:cxn modelId="{96F470C2-9072-4484-B8F9-CE9B119B47B0}" type="presParOf" srcId="{C89BA022-57A6-4DC5-97CE-5B44F0BCAD78}" destId="{231DD18A-AA22-4C95-BB3A-CD8F72B6F4F1}" srcOrd="4" destOrd="0" presId="urn:microsoft.com/office/officeart/2005/8/layout/cycle4"/>
    <dgm:cxn modelId="{88DBD850-D9CB-470B-8B4F-5F5EE501D718}" type="presParOf" srcId="{117CBF9A-43B9-49B9-8ABE-82C79ED71517}" destId="{AE26F611-D030-472E-8BCA-A37F975817E4}" srcOrd="2" destOrd="0" presId="urn:microsoft.com/office/officeart/2005/8/layout/cycle4"/>
    <dgm:cxn modelId="{49DD6441-03CD-4178-8F21-81DF068B4C0F}" type="presParOf" srcId="{117CBF9A-43B9-49B9-8ABE-82C79ED71517}" destId="{E775C05F-B7ED-4CA4-8D24-C18E92CAB64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rgbClr val="00B0F0"/>
        </a:solidFill>
      </dgm:spPr>
      <dgm:t>
        <a:bodyPr/>
        <a:lstStyle/>
        <a:p>
          <a:r>
            <a:rPr lang="en-US" sz="2800" dirty="0"/>
            <a:t>Facilitating:                   Strategic Ministry Planning   </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F88DF03D-E4A4-4DD5-98FD-496CC430BE9C}">
      <dgm:prSet phldrT="[Text]" custT="1"/>
      <dgm:spPr>
        <a:solidFill>
          <a:schemeClr val="bg1"/>
        </a:solidFill>
      </dgm:spPr>
      <dgm:t>
        <a:bodyPr/>
        <a:lstStyle/>
        <a:p>
          <a:r>
            <a:rPr lang="en-US" sz="2600" dirty="0"/>
            <a:t>Preparing for:                   Strategic Ministry Planning </a:t>
          </a:r>
        </a:p>
      </dgm:t>
    </dgm:pt>
    <dgm:pt modelId="{7DA68772-65A6-417A-81D9-DDD659A2AA31}" type="parTrans" cxnId="{BD0A88AD-CDFE-462C-A908-4AA67BF50055}">
      <dgm:prSet/>
      <dgm:spPr/>
      <dgm:t>
        <a:bodyPr/>
        <a:lstStyle/>
        <a:p>
          <a:endParaRPr lang="en-US"/>
        </a:p>
      </dgm:t>
    </dgm:pt>
    <dgm:pt modelId="{E33935B1-99A6-4192-A9B9-3EF9878C730C}" type="sibTrans" cxnId="{BD0A88AD-CDFE-462C-A908-4AA67BF50055}">
      <dgm:prSet/>
      <dgm:spPr/>
      <dgm:t>
        <a:bodyPr/>
        <a:lstStyle/>
        <a:p>
          <a:endParaRPr lang="en-US"/>
        </a:p>
      </dgm:t>
    </dgm:pt>
    <dgm:pt modelId="{3F03D932-024F-4F0A-B1EC-A04EFA14152D}">
      <dgm:prSet phldrT="[Text]"/>
      <dgm:spPr>
        <a:solidFill>
          <a:srgbClr val="00B0F0"/>
        </a:solidFill>
      </dgm:spPr>
      <dgm:t>
        <a:bodyPr/>
        <a:lstStyle/>
        <a:p>
          <a:r>
            <a:rPr lang="en-US" dirty="0"/>
            <a:t>3</a:t>
          </a:r>
        </a:p>
      </dgm:t>
    </dgm:pt>
    <dgm:pt modelId="{55296029-23D4-44B8-AA8A-D836221939E1}" type="parTrans" cxnId="{343FE373-A990-46F0-BEA2-E385C6DB0032}">
      <dgm:prSet/>
      <dgm:spPr/>
      <dgm:t>
        <a:bodyPr/>
        <a:lstStyle/>
        <a:p>
          <a:endParaRPr lang="en-US"/>
        </a:p>
      </dgm:t>
    </dgm:pt>
    <dgm:pt modelId="{85D4F144-EDCB-4F33-A9F0-56316F5A3487}" type="sibTrans" cxnId="{343FE373-A990-46F0-BEA2-E385C6DB0032}">
      <dgm:prSet/>
      <dgm:spPr/>
      <dgm:t>
        <a:bodyPr/>
        <a:lstStyle/>
        <a:p>
          <a:endParaRPr lang="en-US"/>
        </a:p>
      </dgm:t>
    </dgm:pt>
    <dgm:pt modelId="{0DF7DF30-D3A6-410E-A5D6-A76325C6A1CE}">
      <dgm:prSet phldrT="[Text]" custT="1"/>
      <dgm:spPr>
        <a:solidFill>
          <a:schemeClr val="bg1"/>
        </a:solidFill>
      </dgm:spPr>
      <dgm:t>
        <a:bodyPr/>
        <a:lstStyle/>
        <a:p>
          <a:r>
            <a:rPr lang="en-US" sz="2800" dirty="0"/>
            <a:t>Starting a Consulting Practice</a:t>
          </a:r>
        </a:p>
      </dgm:t>
    </dgm:pt>
    <dgm:pt modelId="{6F94629E-301B-4F6B-A3FB-4EC7DE17C5E9}" type="parTrans" cxnId="{7B5CF2CC-6998-430D-822C-5313CC896AAD}">
      <dgm:prSet/>
      <dgm:spPr/>
      <dgm:t>
        <a:bodyPr/>
        <a:lstStyle/>
        <a:p>
          <a:endParaRPr lang="en-US"/>
        </a:p>
      </dgm:t>
    </dgm:pt>
    <dgm:pt modelId="{37988136-8771-4DCD-99E3-264126ADAE71}" type="sibTrans" cxnId="{7B5CF2CC-6998-430D-822C-5313CC896AAD}">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3">
        <dgm:presLayoutVars>
          <dgm:chMax val="1"/>
          <dgm:bulletEnabled val="1"/>
        </dgm:presLayoutVars>
      </dgm:prSet>
      <dgm:spPr/>
    </dgm:pt>
    <dgm:pt modelId="{BCF5CC6D-F16A-4D75-BD8C-B8A67F2F7853}" type="pres">
      <dgm:prSet presAssocID="{906634BA-5DC7-46E7-AEE8-5DC965C90A46}" presName="descendantText" presStyleLbl="alignAcc1" presStyleIdx="1" presStyleCnt="3">
        <dgm:presLayoutVars>
          <dgm:bulletEnabled val="1"/>
        </dgm:presLayoutVars>
      </dgm:prSet>
      <dgm:spPr/>
    </dgm:pt>
    <dgm:pt modelId="{966BF54A-5922-4CAB-ADAE-591412A2A20E}" type="pres">
      <dgm:prSet presAssocID="{1D3D050C-11D8-4571-B7D9-C6C1BA605C35}" presName="sp" presStyleCnt="0"/>
      <dgm:spPr/>
    </dgm:pt>
    <dgm:pt modelId="{082C8F31-F303-437E-BA9F-A47D1DE59681}" type="pres">
      <dgm:prSet presAssocID="{3F03D932-024F-4F0A-B1EC-A04EFA14152D}" presName="composite" presStyleCnt="0"/>
      <dgm:spPr/>
    </dgm:pt>
    <dgm:pt modelId="{EBB77508-85FD-4796-86B7-E3A8316F6A20}" type="pres">
      <dgm:prSet presAssocID="{3F03D932-024F-4F0A-B1EC-A04EFA14152D}" presName="parentText" presStyleLbl="alignNode1" presStyleIdx="2" presStyleCnt="3">
        <dgm:presLayoutVars>
          <dgm:chMax val="1"/>
          <dgm:bulletEnabled val="1"/>
        </dgm:presLayoutVars>
      </dgm:prSet>
      <dgm:spPr/>
    </dgm:pt>
    <dgm:pt modelId="{AC695245-E721-4426-A83A-85B63DD54F46}" type="pres">
      <dgm:prSet presAssocID="{3F03D932-024F-4F0A-B1EC-A04EFA14152D}" presName="descendantText" presStyleLbl="alignAcc1" presStyleIdx="2" presStyleCnt="3">
        <dgm:presLayoutVars>
          <dgm:bulletEnabled val="1"/>
        </dgm:presLayoutVars>
      </dgm:prSet>
      <dgm:spPr/>
    </dgm:pt>
  </dgm:ptLst>
  <dgm:cxnLst>
    <dgm:cxn modelId="{304BEB29-6A6F-4870-8FC2-FB597E82739D}" type="presOf" srcId="{3F03D932-024F-4F0A-B1EC-A04EFA14152D}" destId="{EBB77508-85FD-4796-86B7-E3A8316F6A20}" srcOrd="0" destOrd="0" presId="urn:microsoft.com/office/officeart/2005/8/layout/chevron2"/>
    <dgm:cxn modelId="{8827B662-B738-4ABE-AE73-23F52376969E}" type="presOf" srcId="{F88DF03D-E4A4-4DD5-98FD-496CC430BE9C}" destId="{DE9C9745-1E8A-4246-BC76-08715AA2082D}" srcOrd="0" destOrd="0" presId="urn:microsoft.com/office/officeart/2005/8/layout/chevron2"/>
    <dgm:cxn modelId="{A6FF8967-0451-47EC-81CA-B7AF6F7178E0}" type="presOf" srcId="{0DF7DF30-D3A6-410E-A5D6-A76325C6A1CE}" destId="{AC695245-E721-4426-A83A-85B63DD54F46}" srcOrd="0" destOrd="0" presId="urn:microsoft.com/office/officeart/2005/8/layout/chevron2"/>
    <dgm:cxn modelId="{343FE373-A990-46F0-BEA2-E385C6DB0032}" srcId="{D86A4E5D-3EB3-4DEB-A5D0-3001FDB6E8A7}" destId="{3F03D932-024F-4F0A-B1EC-A04EFA14152D}" srcOrd="2" destOrd="0" parTransId="{55296029-23D4-44B8-AA8A-D836221939E1}" sibTransId="{85D4F144-EDCB-4F33-A9F0-56316F5A3487}"/>
    <dgm:cxn modelId="{4F6D9778-1E41-4801-AE0A-031A87124B75}" srcId="{906634BA-5DC7-46E7-AEE8-5DC965C90A46}" destId="{4872DEB8-4DAA-4B01-9B32-D5A359472DA9}" srcOrd="0" destOrd="0" parTransId="{C4640CE9-4666-4626-976C-22BC57E28A84}" sibTransId="{41224FD4-2816-44D3-9F9A-4D31BF2E8FD2}"/>
    <dgm:cxn modelId="{41D3877D-BD2B-4C1D-98FA-4DA019F2F587}" type="presOf" srcId="{E3C8F184-2194-4DF0-8789-D6A9D07EB375}" destId="{5D1DE64C-07C0-4C44-9730-2DAD61D802BC}" srcOrd="0" destOrd="0" presId="urn:microsoft.com/office/officeart/2005/8/layout/chevron2"/>
    <dgm:cxn modelId="{D201AF94-2ED6-4063-BD9A-B2C6E55D403C}" type="presOf" srcId="{D86A4E5D-3EB3-4DEB-A5D0-3001FDB6E8A7}" destId="{B6F553D4-98EF-4B93-BBFC-BC2852B046C3}" srcOrd="0" destOrd="0" presId="urn:microsoft.com/office/officeart/2005/8/layout/chevron2"/>
    <dgm:cxn modelId="{76DB0397-8061-4AB5-9509-648C2B7B827A}" type="presOf" srcId="{906634BA-5DC7-46E7-AEE8-5DC965C90A46}" destId="{F4106EAF-377E-4C71-AB18-887CEF39BCE8}" srcOrd="0" destOrd="0" presId="urn:microsoft.com/office/officeart/2005/8/layout/chevron2"/>
    <dgm:cxn modelId="{AB0060A1-F737-46E7-ACAB-1CB3AB63E45E}" type="presOf" srcId="{4872DEB8-4DAA-4B01-9B32-D5A359472DA9}" destId="{BCF5CC6D-F16A-4D75-BD8C-B8A67F2F7853}" srcOrd="0" destOrd="0" presId="urn:microsoft.com/office/officeart/2005/8/layout/chevron2"/>
    <dgm:cxn modelId="{BD0A88AD-CDFE-462C-A908-4AA67BF50055}" srcId="{E3C8F184-2194-4DF0-8789-D6A9D07EB375}" destId="{F88DF03D-E4A4-4DD5-98FD-496CC430BE9C}" srcOrd="0" destOrd="0" parTransId="{7DA68772-65A6-417A-81D9-DDD659A2AA31}" sibTransId="{E33935B1-99A6-4192-A9B9-3EF9878C730C}"/>
    <dgm:cxn modelId="{313F14B5-DAC7-45A0-BCB0-BC13986A6188}" srcId="{D86A4E5D-3EB3-4DEB-A5D0-3001FDB6E8A7}" destId="{906634BA-5DC7-46E7-AEE8-5DC965C90A46}" srcOrd="1" destOrd="0" parTransId="{B8F3E198-8B3B-49B8-927E-F833266BFF55}" sibTransId="{1D3D050C-11D8-4571-B7D9-C6C1BA605C35}"/>
    <dgm:cxn modelId="{7B5CF2CC-6998-430D-822C-5313CC896AAD}" srcId="{3F03D932-024F-4F0A-B1EC-A04EFA14152D}" destId="{0DF7DF30-D3A6-410E-A5D6-A76325C6A1CE}" srcOrd="0" destOrd="0" parTransId="{6F94629E-301B-4F6B-A3FB-4EC7DE17C5E9}" sibTransId="{37988136-8771-4DCD-99E3-264126ADAE71}"/>
    <dgm:cxn modelId="{0E6856D9-1148-44DF-BF99-A65D84617B94}" srcId="{D86A4E5D-3EB3-4DEB-A5D0-3001FDB6E8A7}" destId="{E3C8F184-2194-4DF0-8789-D6A9D07EB375}" srcOrd="0" destOrd="0" parTransId="{41B042CA-CDBA-4669-8F60-F4E59F983D00}" sibTransId="{D2ED0626-5969-472F-BEE5-8DC36EEA55A4}"/>
    <dgm:cxn modelId="{EC5EB25D-B69E-4F78-9ACF-69F18C750B4E}" type="presParOf" srcId="{B6F553D4-98EF-4B93-BBFC-BC2852B046C3}" destId="{ADB684A2-64D8-4F37-9851-257B5F8F68CD}" srcOrd="0" destOrd="0" presId="urn:microsoft.com/office/officeart/2005/8/layout/chevron2"/>
    <dgm:cxn modelId="{F909128E-D3CC-4415-A32B-4192722C72A1}" type="presParOf" srcId="{ADB684A2-64D8-4F37-9851-257B5F8F68CD}" destId="{5D1DE64C-07C0-4C44-9730-2DAD61D802BC}" srcOrd="0" destOrd="0" presId="urn:microsoft.com/office/officeart/2005/8/layout/chevron2"/>
    <dgm:cxn modelId="{8FCB47A8-5013-4A8B-BFD8-54D8BAA11A10}" type="presParOf" srcId="{ADB684A2-64D8-4F37-9851-257B5F8F68CD}" destId="{DE9C9745-1E8A-4246-BC76-08715AA2082D}" srcOrd="1" destOrd="0" presId="urn:microsoft.com/office/officeart/2005/8/layout/chevron2"/>
    <dgm:cxn modelId="{B74AFD65-AFB1-4530-B446-7791F6240427}" type="presParOf" srcId="{B6F553D4-98EF-4B93-BBFC-BC2852B046C3}" destId="{43C40BC8-1F51-4D51-B292-CF3DA6066FCE}" srcOrd="1" destOrd="0" presId="urn:microsoft.com/office/officeart/2005/8/layout/chevron2"/>
    <dgm:cxn modelId="{92147A31-C409-4270-9F83-39038841158D}" type="presParOf" srcId="{B6F553D4-98EF-4B93-BBFC-BC2852B046C3}" destId="{66D32C8E-1BAD-4EE0-B163-CD24238DB47D}" srcOrd="2" destOrd="0" presId="urn:microsoft.com/office/officeart/2005/8/layout/chevron2"/>
    <dgm:cxn modelId="{BF654630-759E-424F-B089-4E33DCBD4657}" type="presParOf" srcId="{66D32C8E-1BAD-4EE0-B163-CD24238DB47D}" destId="{F4106EAF-377E-4C71-AB18-887CEF39BCE8}" srcOrd="0" destOrd="0" presId="urn:microsoft.com/office/officeart/2005/8/layout/chevron2"/>
    <dgm:cxn modelId="{02AD9363-9B8A-4822-B674-AFF5ED353223}" type="presParOf" srcId="{66D32C8E-1BAD-4EE0-B163-CD24238DB47D}" destId="{BCF5CC6D-F16A-4D75-BD8C-B8A67F2F7853}" srcOrd="1" destOrd="0" presId="urn:microsoft.com/office/officeart/2005/8/layout/chevron2"/>
    <dgm:cxn modelId="{EF547C3F-65AC-47E4-8C27-D9254FC85296}" type="presParOf" srcId="{B6F553D4-98EF-4B93-BBFC-BC2852B046C3}" destId="{966BF54A-5922-4CAB-ADAE-591412A2A20E}" srcOrd="3" destOrd="0" presId="urn:microsoft.com/office/officeart/2005/8/layout/chevron2"/>
    <dgm:cxn modelId="{882806E9-433D-4250-B14A-F61340DCB90B}" type="presParOf" srcId="{B6F553D4-98EF-4B93-BBFC-BC2852B046C3}" destId="{082C8F31-F303-437E-BA9F-A47D1DE59681}" srcOrd="4" destOrd="0" presId="urn:microsoft.com/office/officeart/2005/8/layout/chevron2"/>
    <dgm:cxn modelId="{37784D24-BCE6-4379-A59C-88783D09FF17}" type="presParOf" srcId="{082C8F31-F303-437E-BA9F-A47D1DE59681}" destId="{EBB77508-85FD-4796-86B7-E3A8316F6A20}" srcOrd="0" destOrd="0" presId="urn:microsoft.com/office/officeart/2005/8/layout/chevron2"/>
    <dgm:cxn modelId="{0BAD43F1-3A07-45EE-96D8-90CA1B38B590}" type="presParOf" srcId="{082C8F31-F303-437E-BA9F-A47D1DE59681}" destId="{AC695245-E721-4426-A83A-85B63DD54F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AB6DE9-FF2C-4B46-A7BE-8C4F728623D7}"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n-US"/>
        </a:p>
      </dgm:t>
    </dgm:pt>
    <dgm:pt modelId="{496545BF-288C-4FCD-B85B-981A3CD3481A}">
      <dgm:prSet phldrT="[Text]" custT="1"/>
      <dgm:spPr>
        <a:xfrm rot="5400000">
          <a:off x="-127157" y="129647"/>
          <a:ext cx="847714" cy="593400"/>
        </a:xfrm>
      </dgm:spPr>
      <dgm:t>
        <a:bodyPr/>
        <a:lstStyle/>
        <a:p>
          <a:r>
            <a:rPr lang="en-US" sz="2400" b="1" dirty="0">
              <a:latin typeface="Trebuchet MS"/>
              <a:ea typeface="+mn-ea"/>
              <a:cs typeface="+mn-cs"/>
            </a:rPr>
            <a:t>1</a:t>
          </a:r>
        </a:p>
      </dgm:t>
    </dgm:pt>
    <dgm:pt modelId="{B614F5D5-D03E-466D-89A5-5F9370FCB734}" type="parTrans" cxnId="{C26B6BD5-A2F0-42A7-981D-F981B780464E}">
      <dgm:prSet/>
      <dgm:spPr/>
      <dgm:t>
        <a:bodyPr/>
        <a:lstStyle/>
        <a:p>
          <a:endParaRPr lang="en-US"/>
        </a:p>
      </dgm:t>
    </dgm:pt>
    <dgm:pt modelId="{7343B23D-FF1D-42FB-B1A1-AFDA55812D81}" type="sibTrans" cxnId="{C26B6BD5-A2F0-42A7-981D-F981B780464E}">
      <dgm:prSet/>
      <dgm:spPr/>
      <dgm:t>
        <a:bodyPr/>
        <a:lstStyle/>
        <a:p>
          <a:endParaRPr lang="en-US"/>
        </a:p>
      </dgm:t>
    </dgm:pt>
    <dgm:pt modelId="{792BB318-D35A-4A52-92D0-D9A8A5BB7452}">
      <dgm:prSet phldrT="[Text]" custT="1"/>
      <dgm:spPr>
        <a:xfrm rot="5400000">
          <a:off x="3450047" y="-2854157"/>
          <a:ext cx="551304" cy="6264599"/>
        </a:xfrm>
        <a:solidFill>
          <a:schemeClr val="bg1">
            <a:alpha val="90000"/>
          </a:schemeClr>
        </a:solidFill>
      </dgm:spPr>
      <dgm:t>
        <a:bodyPr/>
        <a:lstStyle/>
        <a:p>
          <a:r>
            <a:rPr lang="en-US" sz="2800" u="none" dirty="0">
              <a:latin typeface="Trebuchet MS"/>
              <a:ea typeface="+mn-ea"/>
              <a:cs typeface="+mn-cs"/>
            </a:rPr>
            <a:t>The Benefits of Planning </a:t>
          </a:r>
        </a:p>
      </dgm:t>
    </dgm:pt>
    <dgm:pt modelId="{D65FE241-A648-4528-B390-CEBB77D52E24}" type="parTrans" cxnId="{6A6A738B-B9C7-4BEA-B1AE-9497CB3DBC19}">
      <dgm:prSet/>
      <dgm:spPr/>
      <dgm:t>
        <a:bodyPr/>
        <a:lstStyle/>
        <a:p>
          <a:endParaRPr lang="en-US"/>
        </a:p>
      </dgm:t>
    </dgm:pt>
    <dgm:pt modelId="{9E970092-D72D-49ED-B67F-490797D013B1}" type="sibTrans" cxnId="{6A6A738B-B9C7-4BEA-B1AE-9497CB3DBC19}">
      <dgm:prSet/>
      <dgm:spPr/>
      <dgm:t>
        <a:bodyPr/>
        <a:lstStyle/>
        <a:p>
          <a:endParaRPr lang="en-US"/>
        </a:p>
      </dgm:t>
    </dgm:pt>
    <dgm:pt modelId="{320123C3-7DAC-41F3-B6CA-1ED02B3E158B}">
      <dgm:prSet phldrT="[Text]" custT="1"/>
      <dgm:spPr>
        <a:xfrm rot="5400000">
          <a:off x="-127157" y="1627529"/>
          <a:ext cx="847714" cy="593400"/>
        </a:xfrm>
      </dgm:spPr>
      <dgm:t>
        <a:bodyPr/>
        <a:lstStyle/>
        <a:p>
          <a:r>
            <a:rPr lang="en-US" sz="2400" b="1" dirty="0">
              <a:latin typeface="Trebuchet MS"/>
              <a:ea typeface="+mn-ea"/>
              <a:cs typeface="+mn-cs"/>
            </a:rPr>
            <a:t>2 </a:t>
          </a:r>
        </a:p>
      </dgm:t>
    </dgm:pt>
    <dgm:pt modelId="{2BB5F983-640A-44A8-8CFE-5559E5497703}" type="parTrans" cxnId="{B909581F-1C9F-487F-946D-CB0BDF69AFEE}">
      <dgm:prSet/>
      <dgm:spPr/>
      <dgm:t>
        <a:bodyPr/>
        <a:lstStyle/>
        <a:p>
          <a:endParaRPr lang="en-US"/>
        </a:p>
      </dgm:t>
    </dgm:pt>
    <dgm:pt modelId="{20703B66-443B-4A88-BC6E-A8851EC1AB3E}" type="sibTrans" cxnId="{B909581F-1C9F-487F-946D-CB0BDF69AFEE}">
      <dgm:prSet/>
      <dgm:spPr/>
      <dgm:t>
        <a:bodyPr/>
        <a:lstStyle/>
        <a:p>
          <a:endParaRPr lang="en-US"/>
        </a:p>
      </dgm:t>
    </dgm:pt>
    <dgm:pt modelId="{32F9560C-C7E2-413D-9D2D-3A5D4A6944C4}">
      <dgm:prSet phldrT="[Text]" custT="1"/>
      <dgm:spPr>
        <a:xfrm rot="5400000">
          <a:off x="-127157" y="3125411"/>
          <a:ext cx="847714" cy="593400"/>
        </a:xfrm>
      </dgm:spPr>
      <dgm:t>
        <a:bodyPr/>
        <a:lstStyle/>
        <a:p>
          <a:r>
            <a:rPr lang="en-US" sz="2400" dirty="0">
              <a:latin typeface="Trebuchet MS"/>
              <a:ea typeface="+mn-ea"/>
              <a:cs typeface="+mn-cs"/>
            </a:rPr>
            <a:t>4</a:t>
          </a:r>
        </a:p>
      </dgm:t>
    </dgm:pt>
    <dgm:pt modelId="{20428424-6DF8-45E3-97A4-431D99289AC9}" type="parTrans" cxnId="{F9F681C7-D2ED-48EC-B8CF-9624054D7BFD}">
      <dgm:prSet/>
      <dgm:spPr/>
      <dgm:t>
        <a:bodyPr/>
        <a:lstStyle/>
        <a:p>
          <a:endParaRPr lang="en-US"/>
        </a:p>
      </dgm:t>
    </dgm:pt>
    <dgm:pt modelId="{D432C014-0E68-4798-9AFC-E76B45675BD4}" type="sibTrans" cxnId="{F9F681C7-D2ED-48EC-B8CF-9624054D7BFD}">
      <dgm:prSet/>
      <dgm:spPr/>
      <dgm:t>
        <a:bodyPr/>
        <a:lstStyle/>
        <a:p>
          <a:endParaRPr lang="en-US"/>
        </a:p>
      </dgm:t>
    </dgm:pt>
    <dgm:pt modelId="{156E5C94-51B1-42B6-B2F9-CDD07EFA8A8F}">
      <dgm:prSet phldrT="[Text]" custT="1"/>
      <dgm:spPr>
        <a:xfrm rot="5400000">
          <a:off x="-127157" y="3125411"/>
          <a:ext cx="847714" cy="593400"/>
        </a:xfrm>
      </dgm:spPr>
      <dgm:t>
        <a:bodyPr/>
        <a:lstStyle/>
        <a:p>
          <a:r>
            <a:rPr lang="en-US" sz="2800" dirty="0">
              <a:latin typeface="Trebuchet MS"/>
              <a:ea typeface="+mn-ea"/>
              <a:cs typeface="+mn-cs"/>
            </a:rPr>
            <a:t>5</a:t>
          </a:r>
        </a:p>
      </dgm:t>
    </dgm:pt>
    <dgm:pt modelId="{E3201A68-8C7F-4526-937A-A3378BF24531}" type="parTrans" cxnId="{127AE508-D74D-4440-BC57-2051C241A07E}">
      <dgm:prSet/>
      <dgm:spPr/>
      <dgm:t>
        <a:bodyPr/>
        <a:lstStyle/>
        <a:p>
          <a:endParaRPr lang="en-US"/>
        </a:p>
      </dgm:t>
    </dgm:pt>
    <dgm:pt modelId="{0C52EDEB-7959-405E-8DDF-D25686814DDB}" type="sibTrans" cxnId="{127AE508-D74D-4440-BC57-2051C241A07E}">
      <dgm:prSet/>
      <dgm:spPr/>
      <dgm:t>
        <a:bodyPr/>
        <a:lstStyle/>
        <a:p>
          <a:endParaRPr lang="en-US"/>
        </a:p>
      </dgm:t>
    </dgm:pt>
    <dgm:pt modelId="{04C53032-99FE-45A3-B322-128564042899}">
      <dgm:prSet phldrT="[Text]" custT="1"/>
      <dgm:spPr>
        <a:xfrm rot="5400000">
          <a:off x="-127157" y="1627529"/>
          <a:ext cx="847714" cy="593400"/>
        </a:xfrm>
        <a:solidFill>
          <a:schemeClr val="bg1">
            <a:alpha val="90000"/>
          </a:schemeClr>
        </a:solidFill>
      </dgm:spPr>
      <dgm:t>
        <a:bodyPr/>
        <a:lstStyle/>
        <a:p>
          <a:r>
            <a:rPr lang="en-US" sz="2000" b="0" u="none" dirty="0">
              <a:latin typeface="Trebuchet MS"/>
              <a:ea typeface="+mn-ea"/>
              <a:cs typeface="+mn-cs"/>
            </a:rPr>
            <a:t>Structure / Teams / Calendar </a:t>
          </a:r>
        </a:p>
      </dgm:t>
    </dgm:pt>
    <dgm:pt modelId="{69FBBACD-0078-4179-BC23-497312D99F06}" type="parTrans" cxnId="{C871D971-B6CB-4A14-A6EC-201B4844C1C1}">
      <dgm:prSet/>
      <dgm:spPr/>
      <dgm:t>
        <a:bodyPr/>
        <a:lstStyle/>
        <a:p>
          <a:endParaRPr lang="en-US"/>
        </a:p>
      </dgm:t>
    </dgm:pt>
    <dgm:pt modelId="{4953767D-7E0A-4208-8CEF-B6A9E838224D}" type="sibTrans" cxnId="{C871D971-B6CB-4A14-A6EC-201B4844C1C1}">
      <dgm:prSet/>
      <dgm:spPr/>
      <dgm:t>
        <a:bodyPr/>
        <a:lstStyle/>
        <a:p>
          <a:endParaRPr lang="en-US"/>
        </a:p>
      </dgm:t>
    </dgm:pt>
    <dgm:pt modelId="{947B6F2F-E8D1-40E4-95C9-753AEFAB6020}">
      <dgm:prSet phldrT="[Text]" custT="1"/>
      <dgm:spPr>
        <a:xfrm rot="5400000">
          <a:off x="-127157" y="1627529"/>
          <a:ext cx="847714" cy="593400"/>
        </a:xfrm>
      </dgm:spPr>
      <dgm:t>
        <a:bodyPr/>
        <a:lstStyle/>
        <a:p>
          <a:r>
            <a:rPr lang="en-US" sz="2400" b="1" dirty="0">
              <a:latin typeface="Trebuchet MS"/>
              <a:ea typeface="+mn-ea"/>
              <a:cs typeface="+mn-cs"/>
            </a:rPr>
            <a:t>3</a:t>
          </a:r>
        </a:p>
      </dgm:t>
    </dgm:pt>
    <dgm:pt modelId="{3709827B-FE6C-41EF-A10C-7D13187CB47E}" type="parTrans" cxnId="{4169B51E-1EA3-4A01-855A-A0C1450FFF74}">
      <dgm:prSet/>
      <dgm:spPr/>
      <dgm:t>
        <a:bodyPr/>
        <a:lstStyle/>
        <a:p>
          <a:endParaRPr lang="en-US"/>
        </a:p>
      </dgm:t>
    </dgm:pt>
    <dgm:pt modelId="{9C96C83E-31B6-4107-B799-85F7F5AA6570}" type="sibTrans" cxnId="{4169B51E-1EA3-4A01-855A-A0C1450FFF74}">
      <dgm:prSet/>
      <dgm:spPr/>
      <dgm:t>
        <a:bodyPr/>
        <a:lstStyle/>
        <a:p>
          <a:endParaRPr lang="en-US"/>
        </a:p>
      </dgm:t>
    </dgm:pt>
    <dgm:pt modelId="{680C0C58-63FE-4262-A94F-C26257AF40D1}">
      <dgm:prSet phldrT="[Text]" custT="1"/>
      <dgm:spPr>
        <a:xfrm rot="5400000">
          <a:off x="-127157" y="3125411"/>
          <a:ext cx="847714" cy="593400"/>
        </a:xfrm>
        <a:solidFill>
          <a:schemeClr val="bg1">
            <a:alpha val="90000"/>
          </a:schemeClr>
        </a:solidFill>
      </dgm:spPr>
      <dgm:t>
        <a:bodyPr/>
        <a:lstStyle/>
        <a:p>
          <a:r>
            <a:rPr lang="en-US" sz="2800" dirty="0">
              <a:latin typeface="Trebuchet MS"/>
              <a:ea typeface="+mn-ea"/>
              <a:cs typeface="+mn-cs"/>
            </a:rPr>
            <a:t>Bridging the Vision Gap</a:t>
          </a:r>
        </a:p>
      </dgm:t>
    </dgm:pt>
    <dgm:pt modelId="{0572A0EC-F22B-437B-AFBC-D5BC484EFC05}" type="parTrans" cxnId="{36D8B7A9-9DD6-41D2-8FE0-57AA8468BF3D}">
      <dgm:prSet/>
      <dgm:spPr/>
      <dgm:t>
        <a:bodyPr/>
        <a:lstStyle/>
        <a:p>
          <a:endParaRPr lang="en-US"/>
        </a:p>
      </dgm:t>
    </dgm:pt>
    <dgm:pt modelId="{20390651-EB2C-43E2-A4F3-96AA51786599}" type="sibTrans" cxnId="{36D8B7A9-9DD6-41D2-8FE0-57AA8468BF3D}">
      <dgm:prSet/>
      <dgm:spPr/>
      <dgm:t>
        <a:bodyPr/>
        <a:lstStyle/>
        <a:p>
          <a:endParaRPr lang="en-US"/>
        </a:p>
      </dgm:t>
    </dgm:pt>
    <dgm:pt modelId="{9455CC51-1AE0-4798-B09B-774A923BDA07}">
      <dgm:prSet phldrT="[Text]" custT="1"/>
      <dgm:spPr>
        <a:xfrm rot="5400000">
          <a:off x="-127157" y="3125411"/>
          <a:ext cx="847714" cy="593400"/>
        </a:xfrm>
        <a:solidFill>
          <a:schemeClr val="bg1">
            <a:alpha val="90000"/>
          </a:schemeClr>
        </a:solidFill>
      </dgm:spPr>
      <dgm:t>
        <a:bodyPr/>
        <a:lstStyle/>
        <a:p>
          <a:r>
            <a:rPr lang="en-US" sz="2800" dirty="0">
              <a:latin typeface="Trebuchet MS"/>
              <a:ea typeface="+mn-ea"/>
              <a:cs typeface="+mn-cs"/>
            </a:rPr>
            <a:t>Today’s Reality: Survey; VisionTest</a:t>
          </a:r>
        </a:p>
      </dgm:t>
    </dgm:pt>
    <dgm:pt modelId="{D5047B5E-E69A-48F0-96E3-EBF7901EF6A0}" type="parTrans" cxnId="{F5B20F45-4F37-477D-854E-587FD963B041}">
      <dgm:prSet/>
      <dgm:spPr/>
      <dgm:t>
        <a:bodyPr/>
        <a:lstStyle/>
        <a:p>
          <a:endParaRPr lang="en-US"/>
        </a:p>
      </dgm:t>
    </dgm:pt>
    <dgm:pt modelId="{113D1024-5339-4476-BA2F-7503DA8EF3AA}" type="sibTrans" cxnId="{F5B20F45-4F37-477D-854E-587FD963B041}">
      <dgm:prSet/>
      <dgm:spPr/>
      <dgm:t>
        <a:bodyPr/>
        <a:lstStyle/>
        <a:p>
          <a:endParaRPr lang="en-US"/>
        </a:p>
      </dgm:t>
    </dgm:pt>
    <dgm:pt modelId="{4B5193F6-6B05-4801-BD8F-6713F1E5B9F9}">
      <dgm:prSet phldrT="[Text]" custT="1"/>
      <dgm:spPr>
        <a:xfrm rot="5400000">
          <a:off x="-127157" y="3125411"/>
          <a:ext cx="847714" cy="593400"/>
        </a:xfrm>
      </dgm:spPr>
      <dgm:t>
        <a:bodyPr/>
        <a:lstStyle/>
        <a:p>
          <a:r>
            <a:rPr lang="en-US" sz="2800" dirty="0">
              <a:latin typeface="Trebuchet MS"/>
              <a:ea typeface="+mn-ea"/>
              <a:cs typeface="+mn-cs"/>
            </a:rPr>
            <a:t>6</a:t>
          </a:r>
        </a:p>
      </dgm:t>
    </dgm:pt>
    <dgm:pt modelId="{B6D97465-1E49-47A8-9041-CB86610AAB79}" type="parTrans" cxnId="{9AD5BC54-B9AA-454B-B0BC-83299893CA66}">
      <dgm:prSet/>
      <dgm:spPr/>
      <dgm:t>
        <a:bodyPr/>
        <a:lstStyle/>
        <a:p>
          <a:endParaRPr lang="en-US"/>
        </a:p>
      </dgm:t>
    </dgm:pt>
    <dgm:pt modelId="{2BA0F82F-3994-49C7-BBDD-E7089C66F0DC}" type="sibTrans" cxnId="{9AD5BC54-B9AA-454B-B0BC-83299893CA66}">
      <dgm:prSet/>
      <dgm:spPr/>
      <dgm:t>
        <a:bodyPr/>
        <a:lstStyle/>
        <a:p>
          <a:endParaRPr lang="en-US"/>
        </a:p>
      </dgm:t>
    </dgm:pt>
    <dgm:pt modelId="{32EC73F5-1AAE-4D2B-9EE7-2953186EB1DF}">
      <dgm:prSet phldrT="[Text]" custT="1"/>
      <dgm:spPr>
        <a:xfrm rot="5400000">
          <a:off x="-127157" y="3125411"/>
          <a:ext cx="847714" cy="593400"/>
        </a:xfrm>
      </dgm:spPr>
      <dgm:t>
        <a:bodyPr/>
        <a:lstStyle/>
        <a:p>
          <a:r>
            <a:rPr lang="en-US" sz="2800">
              <a:latin typeface="Trebuchet MS"/>
              <a:ea typeface="+mn-ea"/>
              <a:cs typeface="+mn-cs"/>
            </a:rPr>
            <a:t>Working Group Selection </a:t>
          </a:r>
          <a:endParaRPr lang="en-US" sz="2800" dirty="0">
            <a:latin typeface="Trebuchet MS"/>
            <a:ea typeface="+mn-ea"/>
            <a:cs typeface="+mn-cs"/>
          </a:endParaRPr>
        </a:p>
      </dgm:t>
    </dgm:pt>
    <dgm:pt modelId="{891A19B9-9E14-4FBF-942C-EA6262834447}" type="parTrans" cxnId="{2D349409-BB7A-47A9-BC7D-25884D09F02E}">
      <dgm:prSet/>
      <dgm:spPr/>
      <dgm:t>
        <a:bodyPr/>
        <a:lstStyle/>
        <a:p>
          <a:endParaRPr lang="en-US"/>
        </a:p>
      </dgm:t>
    </dgm:pt>
    <dgm:pt modelId="{71780D8D-7325-4431-AD64-073591ACA13B}" type="sibTrans" cxnId="{2D349409-BB7A-47A9-BC7D-25884D09F02E}">
      <dgm:prSet/>
      <dgm:spPr/>
      <dgm:t>
        <a:bodyPr/>
        <a:lstStyle/>
        <a:p>
          <a:endParaRPr lang="en-US"/>
        </a:p>
      </dgm:t>
    </dgm:pt>
    <dgm:pt modelId="{4AC04CA0-77F9-4518-8881-6433129080B7}">
      <dgm:prSet phldrT="[Text]" custT="1"/>
      <dgm:spPr>
        <a:xfrm rot="5400000">
          <a:off x="-127157" y="1627529"/>
          <a:ext cx="847714" cy="593400"/>
        </a:xfrm>
        <a:solidFill>
          <a:schemeClr val="bg1">
            <a:alpha val="90000"/>
          </a:schemeClr>
        </a:solidFill>
      </dgm:spPr>
      <dgm:t>
        <a:bodyPr/>
        <a:lstStyle/>
        <a:p>
          <a:r>
            <a:rPr lang="en-US" sz="2800" b="0">
              <a:latin typeface="Trebuchet MS"/>
              <a:ea typeface="+mn-ea"/>
              <a:cs typeface="+mn-cs"/>
            </a:rPr>
            <a:t>Our Team Covenant</a:t>
          </a:r>
          <a:endParaRPr lang="en-US" sz="2800" b="0" dirty="0">
            <a:latin typeface="Trebuchet MS"/>
            <a:ea typeface="+mn-ea"/>
            <a:cs typeface="+mn-cs"/>
          </a:endParaRPr>
        </a:p>
      </dgm:t>
    </dgm:pt>
    <dgm:pt modelId="{CE8A16DE-1F1A-44BE-9474-57CC2C4556BA}" type="sibTrans" cxnId="{699529A2-8353-444D-B75E-701A3626708E}">
      <dgm:prSet/>
      <dgm:spPr/>
      <dgm:t>
        <a:bodyPr/>
        <a:lstStyle/>
        <a:p>
          <a:endParaRPr lang="en-US"/>
        </a:p>
      </dgm:t>
    </dgm:pt>
    <dgm:pt modelId="{BF5579E4-0CE2-4494-8619-391F686BB806}" type="parTrans" cxnId="{699529A2-8353-444D-B75E-701A3626708E}">
      <dgm:prSet/>
      <dgm:spPr/>
      <dgm:t>
        <a:bodyPr/>
        <a:lstStyle/>
        <a:p>
          <a:endParaRPr lang="en-US"/>
        </a:p>
      </dgm:t>
    </dgm:pt>
    <dgm:pt modelId="{21784531-7F42-4C03-8301-8DF4FE91504A}">
      <dgm:prSet phldrT="[Text]" custT="1"/>
      <dgm:spPr>
        <a:xfrm rot="5400000">
          <a:off x="-127157" y="1627529"/>
          <a:ext cx="847714" cy="593400"/>
        </a:xfrm>
        <a:solidFill>
          <a:schemeClr val="bg1">
            <a:alpha val="90000"/>
          </a:schemeClr>
        </a:solidFill>
      </dgm:spPr>
      <dgm:t>
        <a:bodyPr/>
        <a:lstStyle/>
        <a:p>
          <a:r>
            <a:rPr lang="en-US" sz="2000" b="0" u="none" dirty="0">
              <a:latin typeface="Trebuchet MS"/>
              <a:ea typeface="+mn-ea"/>
              <a:cs typeface="+mn-cs"/>
            </a:rPr>
            <a:t>Prayer and Communications</a:t>
          </a:r>
        </a:p>
      </dgm:t>
    </dgm:pt>
    <dgm:pt modelId="{E7311292-2D7D-4B1B-8A8C-9D00B2D833B7}" type="parTrans" cxnId="{92515B7A-DB1A-4F3A-9865-1C76E5A24841}">
      <dgm:prSet/>
      <dgm:spPr/>
      <dgm:t>
        <a:bodyPr/>
        <a:lstStyle/>
        <a:p>
          <a:endParaRPr lang="en-US"/>
        </a:p>
      </dgm:t>
    </dgm:pt>
    <dgm:pt modelId="{CAA727C7-D175-45E2-81F1-0304EA4926C7}" type="sibTrans" cxnId="{92515B7A-DB1A-4F3A-9865-1C76E5A24841}">
      <dgm:prSet/>
      <dgm:spPr/>
      <dgm:t>
        <a:bodyPr/>
        <a:lstStyle/>
        <a:p>
          <a:endParaRPr lang="en-US"/>
        </a:p>
      </dgm:t>
    </dgm:pt>
    <dgm:pt modelId="{B9071E5A-A086-4358-9CBE-FE380068ACD5}" type="pres">
      <dgm:prSet presAssocID="{15AB6DE9-FF2C-4B46-A7BE-8C4F728623D7}" presName="linearFlow" presStyleCnt="0">
        <dgm:presLayoutVars>
          <dgm:dir/>
          <dgm:animLvl val="lvl"/>
          <dgm:resizeHandles val="exact"/>
        </dgm:presLayoutVars>
      </dgm:prSet>
      <dgm:spPr/>
    </dgm:pt>
    <dgm:pt modelId="{C4CA785B-0819-45A4-8430-E306EB663977}" type="pres">
      <dgm:prSet presAssocID="{496545BF-288C-4FCD-B85B-981A3CD3481A}" presName="composite" presStyleCnt="0"/>
      <dgm:spPr/>
    </dgm:pt>
    <dgm:pt modelId="{AA2AC141-5D10-42EB-BA77-2EB6A3192F45}" type="pres">
      <dgm:prSet presAssocID="{496545BF-288C-4FCD-B85B-981A3CD3481A}" presName="parentText" presStyleLbl="alignNode1" presStyleIdx="0" presStyleCnt="6">
        <dgm:presLayoutVars>
          <dgm:chMax val="1"/>
          <dgm:bulletEnabled val="1"/>
        </dgm:presLayoutVars>
      </dgm:prSet>
      <dgm:spPr>
        <a:prstGeom prst="chevron">
          <a:avLst/>
        </a:prstGeom>
      </dgm:spPr>
    </dgm:pt>
    <dgm:pt modelId="{FF3176E2-EAC0-444C-BA09-E00EA7E548A4}" type="pres">
      <dgm:prSet presAssocID="{496545BF-288C-4FCD-B85B-981A3CD3481A}" presName="descendantText" presStyleLbl="alignAcc1" presStyleIdx="0" presStyleCnt="6">
        <dgm:presLayoutVars>
          <dgm:bulletEnabled val="1"/>
        </dgm:presLayoutVars>
      </dgm:prSet>
      <dgm:spPr>
        <a:prstGeom prst="round2SameRect">
          <a:avLst/>
        </a:prstGeom>
      </dgm:spPr>
    </dgm:pt>
    <dgm:pt modelId="{076AB6D2-583C-451E-A14D-2D5F3A1688AE}" type="pres">
      <dgm:prSet presAssocID="{7343B23D-FF1D-42FB-B1A1-AFDA55812D81}" presName="sp" presStyleCnt="0"/>
      <dgm:spPr/>
    </dgm:pt>
    <dgm:pt modelId="{1CE20F57-8B5D-4132-87ED-7795EE1F477F}" type="pres">
      <dgm:prSet presAssocID="{320123C3-7DAC-41F3-B6CA-1ED02B3E158B}" presName="composite" presStyleCnt="0"/>
      <dgm:spPr/>
    </dgm:pt>
    <dgm:pt modelId="{C428542A-A57C-4D23-A048-D9D0C1323B7A}" type="pres">
      <dgm:prSet presAssocID="{320123C3-7DAC-41F3-B6CA-1ED02B3E158B}" presName="parentText" presStyleLbl="alignNode1" presStyleIdx="1" presStyleCnt="6">
        <dgm:presLayoutVars>
          <dgm:chMax val="1"/>
          <dgm:bulletEnabled val="1"/>
        </dgm:presLayoutVars>
      </dgm:prSet>
      <dgm:spPr>
        <a:prstGeom prst="chevron">
          <a:avLst/>
        </a:prstGeom>
      </dgm:spPr>
    </dgm:pt>
    <dgm:pt modelId="{34098B29-FA6C-44AC-8341-4365EF016FB2}" type="pres">
      <dgm:prSet presAssocID="{320123C3-7DAC-41F3-B6CA-1ED02B3E158B}" presName="descendantText" presStyleLbl="alignAcc1" presStyleIdx="1" presStyleCnt="6" custScaleY="127105">
        <dgm:presLayoutVars>
          <dgm:bulletEnabled val="1"/>
        </dgm:presLayoutVars>
      </dgm:prSet>
      <dgm:spPr/>
    </dgm:pt>
    <dgm:pt modelId="{FC479EC0-9D49-4B2D-8B14-6AB819E369A6}" type="pres">
      <dgm:prSet presAssocID="{20703B66-443B-4A88-BC6E-A8851EC1AB3E}" presName="sp" presStyleCnt="0"/>
      <dgm:spPr/>
    </dgm:pt>
    <dgm:pt modelId="{148D71C2-031E-4AA9-B9C4-1C340FED5A24}" type="pres">
      <dgm:prSet presAssocID="{947B6F2F-E8D1-40E4-95C9-753AEFAB6020}" presName="composite" presStyleCnt="0"/>
      <dgm:spPr/>
    </dgm:pt>
    <dgm:pt modelId="{33DEB501-26E2-4019-9692-F8B663E1C054}" type="pres">
      <dgm:prSet presAssocID="{947B6F2F-E8D1-40E4-95C9-753AEFAB6020}" presName="parentText" presStyleLbl="alignNode1" presStyleIdx="2" presStyleCnt="6">
        <dgm:presLayoutVars>
          <dgm:chMax val="1"/>
          <dgm:bulletEnabled val="1"/>
        </dgm:presLayoutVars>
      </dgm:prSet>
      <dgm:spPr/>
    </dgm:pt>
    <dgm:pt modelId="{AB5D9EBE-6918-491D-951B-4B56CDF5C5C3}" type="pres">
      <dgm:prSet presAssocID="{947B6F2F-E8D1-40E4-95C9-753AEFAB6020}" presName="descendantText" presStyleLbl="alignAcc1" presStyleIdx="2" presStyleCnt="6">
        <dgm:presLayoutVars>
          <dgm:bulletEnabled val="1"/>
        </dgm:presLayoutVars>
      </dgm:prSet>
      <dgm:spPr>
        <a:prstGeom prst="round2SameRect">
          <a:avLst/>
        </a:prstGeom>
      </dgm:spPr>
    </dgm:pt>
    <dgm:pt modelId="{E6065BAA-7A82-448A-B75F-B52529C1F52F}" type="pres">
      <dgm:prSet presAssocID="{9C96C83E-31B6-4107-B799-85F7F5AA6570}" presName="sp" presStyleCnt="0"/>
      <dgm:spPr/>
    </dgm:pt>
    <dgm:pt modelId="{D14BC404-10FE-4F73-9849-0E87F45B00E7}" type="pres">
      <dgm:prSet presAssocID="{32F9560C-C7E2-413D-9D2D-3A5D4A6944C4}" presName="composite" presStyleCnt="0"/>
      <dgm:spPr/>
    </dgm:pt>
    <dgm:pt modelId="{8262DF53-1507-4578-B5C4-3D87B4FCC333}" type="pres">
      <dgm:prSet presAssocID="{32F9560C-C7E2-413D-9D2D-3A5D4A6944C4}" presName="parentText" presStyleLbl="alignNode1" presStyleIdx="3" presStyleCnt="6">
        <dgm:presLayoutVars>
          <dgm:chMax val="1"/>
          <dgm:bulletEnabled val="1"/>
        </dgm:presLayoutVars>
      </dgm:prSet>
      <dgm:spPr>
        <a:prstGeom prst="chevron">
          <a:avLst/>
        </a:prstGeom>
      </dgm:spPr>
    </dgm:pt>
    <dgm:pt modelId="{1E550623-EA2C-40D8-B0FE-F4871EA75A69}" type="pres">
      <dgm:prSet presAssocID="{32F9560C-C7E2-413D-9D2D-3A5D4A6944C4}" presName="descendantText" presStyleLbl="alignAcc1" presStyleIdx="3" presStyleCnt="6">
        <dgm:presLayoutVars>
          <dgm:bulletEnabled val="1"/>
        </dgm:presLayoutVars>
      </dgm:prSet>
      <dgm:spPr/>
    </dgm:pt>
    <dgm:pt modelId="{E3FD6955-8F47-4BE9-99DF-3B208572454C}" type="pres">
      <dgm:prSet presAssocID="{D432C014-0E68-4798-9AFC-E76B45675BD4}" presName="sp" presStyleCnt="0"/>
      <dgm:spPr/>
    </dgm:pt>
    <dgm:pt modelId="{65BF667F-023B-4BC5-9B8D-D8B011075073}" type="pres">
      <dgm:prSet presAssocID="{156E5C94-51B1-42B6-B2F9-CDD07EFA8A8F}" presName="composite" presStyleCnt="0"/>
      <dgm:spPr/>
    </dgm:pt>
    <dgm:pt modelId="{B5F1136E-4DF1-4167-B1C0-9487031BE387}" type="pres">
      <dgm:prSet presAssocID="{156E5C94-51B1-42B6-B2F9-CDD07EFA8A8F}" presName="parentText" presStyleLbl="alignNode1" presStyleIdx="4" presStyleCnt="6">
        <dgm:presLayoutVars>
          <dgm:chMax val="1"/>
          <dgm:bulletEnabled val="1"/>
        </dgm:presLayoutVars>
      </dgm:prSet>
      <dgm:spPr/>
    </dgm:pt>
    <dgm:pt modelId="{E975DBB6-E174-44B2-A48F-B9B47A582D0B}" type="pres">
      <dgm:prSet presAssocID="{156E5C94-51B1-42B6-B2F9-CDD07EFA8A8F}" presName="descendantText" presStyleLbl="alignAcc1" presStyleIdx="4" presStyleCnt="6">
        <dgm:presLayoutVars>
          <dgm:bulletEnabled val="1"/>
        </dgm:presLayoutVars>
      </dgm:prSet>
      <dgm:spPr/>
    </dgm:pt>
    <dgm:pt modelId="{7192D161-8173-4BFA-B91B-B8E6789C2D20}" type="pres">
      <dgm:prSet presAssocID="{0C52EDEB-7959-405E-8DDF-D25686814DDB}" presName="sp" presStyleCnt="0"/>
      <dgm:spPr/>
    </dgm:pt>
    <dgm:pt modelId="{D109EFAA-58FA-4A0B-A945-07D49CEA5966}" type="pres">
      <dgm:prSet presAssocID="{4B5193F6-6B05-4801-BD8F-6713F1E5B9F9}" presName="composite" presStyleCnt="0"/>
      <dgm:spPr/>
    </dgm:pt>
    <dgm:pt modelId="{B29B6AB7-5AFE-46DF-A4CD-CE4E7AA37391}" type="pres">
      <dgm:prSet presAssocID="{4B5193F6-6B05-4801-BD8F-6713F1E5B9F9}" presName="parentText" presStyleLbl="alignNode1" presStyleIdx="5" presStyleCnt="6">
        <dgm:presLayoutVars>
          <dgm:chMax val="1"/>
          <dgm:bulletEnabled val="1"/>
        </dgm:presLayoutVars>
      </dgm:prSet>
      <dgm:spPr/>
    </dgm:pt>
    <dgm:pt modelId="{D910BB25-531A-4884-B353-49E44B346C73}" type="pres">
      <dgm:prSet presAssocID="{4B5193F6-6B05-4801-BD8F-6713F1E5B9F9}" presName="descendantText" presStyleLbl="alignAcc1" presStyleIdx="5" presStyleCnt="6">
        <dgm:presLayoutVars>
          <dgm:bulletEnabled val="1"/>
        </dgm:presLayoutVars>
      </dgm:prSet>
      <dgm:spPr/>
    </dgm:pt>
  </dgm:ptLst>
  <dgm:cxnLst>
    <dgm:cxn modelId="{BFE5BC08-17AA-4BBA-B9C9-90453B5448D1}" type="presOf" srcId="{4AC04CA0-77F9-4518-8881-6433129080B7}" destId="{AB5D9EBE-6918-491D-951B-4B56CDF5C5C3}" srcOrd="0" destOrd="0" presId="urn:microsoft.com/office/officeart/2005/8/layout/chevron2"/>
    <dgm:cxn modelId="{127AE508-D74D-4440-BC57-2051C241A07E}" srcId="{15AB6DE9-FF2C-4B46-A7BE-8C4F728623D7}" destId="{156E5C94-51B1-42B6-B2F9-CDD07EFA8A8F}" srcOrd="4" destOrd="0" parTransId="{E3201A68-8C7F-4526-937A-A3378BF24531}" sibTransId="{0C52EDEB-7959-405E-8DDF-D25686814DDB}"/>
    <dgm:cxn modelId="{2D349409-BB7A-47A9-BC7D-25884D09F02E}" srcId="{4B5193F6-6B05-4801-BD8F-6713F1E5B9F9}" destId="{32EC73F5-1AAE-4D2B-9EE7-2953186EB1DF}" srcOrd="0" destOrd="0" parTransId="{891A19B9-9E14-4FBF-942C-EA6262834447}" sibTransId="{71780D8D-7325-4431-AD64-073591ACA13B}"/>
    <dgm:cxn modelId="{D0D44A11-0092-4076-A3C0-CEB58DD317BF}" type="presOf" srcId="{4B5193F6-6B05-4801-BD8F-6713F1E5B9F9}" destId="{B29B6AB7-5AFE-46DF-A4CD-CE4E7AA37391}" srcOrd="0" destOrd="0" presId="urn:microsoft.com/office/officeart/2005/8/layout/chevron2"/>
    <dgm:cxn modelId="{4169B51E-1EA3-4A01-855A-A0C1450FFF74}" srcId="{15AB6DE9-FF2C-4B46-A7BE-8C4F728623D7}" destId="{947B6F2F-E8D1-40E4-95C9-753AEFAB6020}" srcOrd="2" destOrd="0" parTransId="{3709827B-FE6C-41EF-A10C-7D13187CB47E}" sibTransId="{9C96C83E-31B6-4107-B799-85F7F5AA6570}"/>
    <dgm:cxn modelId="{B909581F-1C9F-487F-946D-CB0BDF69AFEE}" srcId="{15AB6DE9-FF2C-4B46-A7BE-8C4F728623D7}" destId="{320123C3-7DAC-41F3-B6CA-1ED02B3E158B}" srcOrd="1" destOrd="0" parTransId="{2BB5F983-640A-44A8-8CFE-5559E5497703}" sibTransId="{20703B66-443B-4A88-BC6E-A8851EC1AB3E}"/>
    <dgm:cxn modelId="{DB59162A-8D3C-440D-8ADB-AF6539B037C0}" type="presOf" srcId="{947B6F2F-E8D1-40E4-95C9-753AEFAB6020}" destId="{33DEB501-26E2-4019-9692-F8B663E1C054}" srcOrd="0" destOrd="0" presId="urn:microsoft.com/office/officeart/2005/8/layout/chevron2"/>
    <dgm:cxn modelId="{CAC7DB40-E7F3-47F2-88B6-696937B822BC}" type="presOf" srcId="{792BB318-D35A-4A52-92D0-D9A8A5BB7452}" destId="{FF3176E2-EAC0-444C-BA09-E00EA7E548A4}" srcOrd="0" destOrd="0" presId="urn:microsoft.com/office/officeart/2005/8/layout/chevron2"/>
    <dgm:cxn modelId="{DE3D4B5D-5CE7-4C0D-A419-AFF8E44065FE}" type="presOf" srcId="{21784531-7F42-4C03-8301-8DF4FE91504A}" destId="{34098B29-FA6C-44AC-8341-4365EF016FB2}" srcOrd="0" destOrd="1" presId="urn:microsoft.com/office/officeart/2005/8/layout/chevron2"/>
    <dgm:cxn modelId="{F5B20F45-4F37-477D-854E-587FD963B041}" srcId="{156E5C94-51B1-42B6-B2F9-CDD07EFA8A8F}" destId="{9455CC51-1AE0-4798-B09B-774A923BDA07}" srcOrd="0" destOrd="0" parTransId="{D5047B5E-E69A-48F0-96E3-EBF7901EF6A0}" sibTransId="{113D1024-5339-4476-BA2F-7503DA8EF3AA}"/>
    <dgm:cxn modelId="{C871D971-B6CB-4A14-A6EC-201B4844C1C1}" srcId="{320123C3-7DAC-41F3-B6CA-1ED02B3E158B}" destId="{04C53032-99FE-45A3-B322-128564042899}" srcOrd="0" destOrd="0" parTransId="{69FBBACD-0078-4179-BC23-497312D99F06}" sibTransId="{4953767D-7E0A-4208-8CEF-B6A9E838224D}"/>
    <dgm:cxn modelId="{5A52A973-0306-40BC-B3BA-4A6D7368DB56}" type="presOf" srcId="{156E5C94-51B1-42B6-B2F9-CDD07EFA8A8F}" destId="{B5F1136E-4DF1-4167-B1C0-9487031BE387}" srcOrd="0" destOrd="0" presId="urn:microsoft.com/office/officeart/2005/8/layout/chevron2"/>
    <dgm:cxn modelId="{517F2F74-8C22-46D5-BE47-E3D3B62DE8BA}" type="presOf" srcId="{496545BF-288C-4FCD-B85B-981A3CD3481A}" destId="{AA2AC141-5D10-42EB-BA77-2EB6A3192F45}" srcOrd="0" destOrd="0" presId="urn:microsoft.com/office/officeart/2005/8/layout/chevron2"/>
    <dgm:cxn modelId="{9AD5BC54-B9AA-454B-B0BC-83299893CA66}" srcId="{15AB6DE9-FF2C-4B46-A7BE-8C4F728623D7}" destId="{4B5193F6-6B05-4801-BD8F-6713F1E5B9F9}" srcOrd="5" destOrd="0" parTransId="{B6D97465-1E49-47A8-9041-CB86610AAB79}" sibTransId="{2BA0F82F-3994-49C7-BBDD-E7089C66F0DC}"/>
    <dgm:cxn modelId="{92515B7A-DB1A-4F3A-9865-1C76E5A24841}" srcId="{320123C3-7DAC-41F3-B6CA-1ED02B3E158B}" destId="{21784531-7F42-4C03-8301-8DF4FE91504A}" srcOrd="1" destOrd="0" parTransId="{E7311292-2D7D-4B1B-8A8C-9D00B2D833B7}" sibTransId="{CAA727C7-D175-45E2-81F1-0304EA4926C7}"/>
    <dgm:cxn modelId="{6D9A368B-B80B-46B4-A73F-FF68822C3D19}" type="presOf" srcId="{9455CC51-1AE0-4798-B09B-774A923BDA07}" destId="{E975DBB6-E174-44B2-A48F-B9B47A582D0B}" srcOrd="0" destOrd="0" presId="urn:microsoft.com/office/officeart/2005/8/layout/chevron2"/>
    <dgm:cxn modelId="{6A6A738B-B9C7-4BEA-B1AE-9497CB3DBC19}" srcId="{496545BF-288C-4FCD-B85B-981A3CD3481A}" destId="{792BB318-D35A-4A52-92D0-D9A8A5BB7452}" srcOrd="0" destOrd="0" parTransId="{D65FE241-A648-4528-B390-CEBB77D52E24}" sibTransId="{9E970092-D72D-49ED-B67F-490797D013B1}"/>
    <dgm:cxn modelId="{699529A2-8353-444D-B75E-701A3626708E}" srcId="{947B6F2F-E8D1-40E4-95C9-753AEFAB6020}" destId="{4AC04CA0-77F9-4518-8881-6433129080B7}" srcOrd="0" destOrd="0" parTransId="{BF5579E4-0CE2-4494-8619-391F686BB806}" sibTransId="{CE8A16DE-1F1A-44BE-9474-57CC2C4556BA}"/>
    <dgm:cxn modelId="{CD902AA3-D412-4710-AFF7-45EA0AABD174}" type="presOf" srcId="{04C53032-99FE-45A3-B322-128564042899}" destId="{34098B29-FA6C-44AC-8341-4365EF016FB2}" srcOrd="0" destOrd="0" presId="urn:microsoft.com/office/officeart/2005/8/layout/chevron2"/>
    <dgm:cxn modelId="{36D8B7A9-9DD6-41D2-8FE0-57AA8468BF3D}" srcId="{32F9560C-C7E2-413D-9D2D-3A5D4A6944C4}" destId="{680C0C58-63FE-4262-A94F-C26257AF40D1}" srcOrd="0" destOrd="0" parTransId="{0572A0EC-F22B-437B-AFBC-D5BC484EFC05}" sibTransId="{20390651-EB2C-43E2-A4F3-96AA51786599}"/>
    <dgm:cxn modelId="{AE2ACDB1-9226-4A99-B69B-8245230255AD}" type="presOf" srcId="{680C0C58-63FE-4262-A94F-C26257AF40D1}" destId="{1E550623-EA2C-40D8-B0FE-F4871EA75A69}" srcOrd="0" destOrd="0" presId="urn:microsoft.com/office/officeart/2005/8/layout/chevron2"/>
    <dgm:cxn modelId="{53C92EBF-E729-4603-BA82-DDC4DC1395C6}" type="presOf" srcId="{32F9560C-C7E2-413D-9D2D-3A5D4A6944C4}" destId="{8262DF53-1507-4578-B5C4-3D87B4FCC333}" srcOrd="0" destOrd="0" presId="urn:microsoft.com/office/officeart/2005/8/layout/chevron2"/>
    <dgm:cxn modelId="{F9F681C7-D2ED-48EC-B8CF-9624054D7BFD}" srcId="{15AB6DE9-FF2C-4B46-A7BE-8C4F728623D7}" destId="{32F9560C-C7E2-413D-9D2D-3A5D4A6944C4}" srcOrd="3" destOrd="0" parTransId="{20428424-6DF8-45E3-97A4-431D99289AC9}" sibTransId="{D432C014-0E68-4798-9AFC-E76B45675BD4}"/>
    <dgm:cxn modelId="{C26B6BD5-A2F0-42A7-981D-F981B780464E}" srcId="{15AB6DE9-FF2C-4B46-A7BE-8C4F728623D7}" destId="{496545BF-288C-4FCD-B85B-981A3CD3481A}" srcOrd="0" destOrd="0" parTransId="{B614F5D5-D03E-466D-89A5-5F9370FCB734}" sibTransId="{7343B23D-FF1D-42FB-B1A1-AFDA55812D81}"/>
    <dgm:cxn modelId="{61A5B4E3-5D55-461C-902F-7B7B6A8D8520}" type="presOf" srcId="{15AB6DE9-FF2C-4B46-A7BE-8C4F728623D7}" destId="{B9071E5A-A086-4358-9CBE-FE380068ACD5}" srcOrd="0" destOrd="0" presId="urn:microsoft.com/office/officeart/2005/8/layout/chevron2"/>
    <dgm:cxn modelId="{C4AD0CE6-8C6C-4CB1-8586-C948A87AE555}" type="presOf" srcId="{32EC73F5-1AAE-4D2B-9EE7-2953186EB1DF}" destId="{D910BB25-531A-4884-B353-49E44B346C73}" srcOrd="0" destOrd="0" presId="urn:microsoft.com/office/officeart/2005/8/layout/chevron2"/>
    <dgm:cxn modelId="{19D4DBF4-B4A6-4957-AE10-456835467A87}" type="presOf" srcId="{320123C3-7DAC-41F3-B6CA-1ED02B3E158B}" destId="{C428542A-A57C-4D23-A048-D9D0C1323B7A}" srcOrd="0" destOrd="0" presId="urn:microsoft.com/office/officeart/2005/8/layout/chevron2"/>
    <dgm:cxn modelId="{F518B54B-0BE9-4BE3-B6F6-C04CC3F858AC}" type="presParOf" srcId="{B9071E5A-A086-4358-9CBE-FE380068ACD5}" destId="{C4CA785B-0819-45A4-8430-E306EB663977}" srcOrd="0" destOrd="0" presId="urn:microsoft.com/office/officeart/2005/8/layout/chevron2"/>
    <dgm:cxn modelId="{D72C9EB1-E7BA-4055-8875-FB0C8BF91784}" type="presParOf" srcId="{C4CA785B-0819-45A4-8430-E306EB663977}" destId="{AA2AC141-5D10-42EB-BA77-2EB6A3192F45}" srcOrd="0" destOrd="0" presId="urn:microsoft.com/office/officeart/2005/8/layout/chevron2"/>
    <dgm:cxn modelId="{F7402D87-EFAC-4864-AE1D-0D182FBF6DAD}" type="presParOf" srcId="{C4CA785B-0819-45A4-8430-E306EB663977}" destId="{FF3176E2-EAC0-444C-BA09-E00EA7E548A4}" srcOrd="1" destOrd="0" presId="urn:microsoft.com/office/officeart/2005/8/layout/chevron2"/>
    <dgm:cxn modelId="{EDE9588C-619A-448B-A9CB-4CD0160C0039}" type="presParOf" srcId="{B9071E5A-A086-4358-9CBE-FE380068ACD5}" destId="{076AB6D2-583C-451E-A14D-2D5F3A1688AE}" srcOrd="1" destOrd="0" presId="urn:microsoft.com/office/officeart/2005/8/layout/chevron2"/>
    <dgm:cxn modelId="{10B51895-26A7-4E66-B546-D92B035E81C6}" type="presParOf" srcId="{B9071E5A-A086-4358-9CBE-FE380068ACD5}" destId="{1CE20F57-8B5D-4132-87ED-7795EE1F477F}" srcOrd="2" destOrd="0" presId="urn:microsoft.com/office/officeart/2005/8/layout/chevron2"/>
    <dgm:cxn modelId="{397FE74F-CB16-40D1-80FB-2177DFEFE894}" type="presParOf" srcId="{1CE20F57-8B5D-4132-87ED-7795EE1F477F}" destId="{C428542A-A57C-4D23-A048-D9D0C1323B7A}" srcOrd="0" destOrd="0" presId="urn:microsoft.com/office/officeart/2005/8/layout/chevron2"/>
    <dgm:cxn modelId="{E42DB8C2-B983-48DB-9966-E475B08EDC08}" type="presParOf" srcId="{1CE20F57-8B5D-4132-87ED-7795EE1F477F}" destId="{34098B29-FA6C-44AC-8341-4365EF016FB2}" srcOrd="1" destOrd="0" presId="urn:microsoft.com/office/officeart/2005/8/layout/chevron2"/>
    <dgm:cxn modelId="{30F34B02-44EC-4D55-9EB7-3219DF4CBBA2}" type="presParOf" srcId="{B9071E5A-A086-4358-9CBE-FE380068ACD5}" destId="{FC479EC0-9D49-4B2D-8B14-6AB819E369A6}" srcOrd="3" destOrd="0" presId="urn:microsoft.com/office/officeart/2005/8/layout/chevron2"/>
    <dgm:cxn modelId="{93C04A2F-FDAF-4DFF-BDA9-BC124EAD17D0}" type="presParOf" srcId="{B9071E5A-A086-4358-9CBE-FE380068ACD5}" destId="{148D71C2-031E-4AA9-B9C4-1C340FED5A24}" srcOrd="4" destOrd="0" presId="urn:microsoft.com/office/officeart/2005/8/layout/chevron2"/>
    <dgm:cxn modelId="{396D084A-9E04-4F2D-B136-D5742F6219BB}" type="presParOf" srcId="{148D71C2-031E-4AA9-B9C4-1C340FED5A24}" destId="{33DEB501-26E2-4019-9692-F8B663E1C054}" srcOrd="0" destOrd="0" presId="urn:microsoft.com/office/officeart/2005/8/layout/chevron2"/>
    <dgm:cxn modelId="{3C48CA6B-DE90-4BC9-8C6C-C9DA6D7D89C5}" type="presParOf" srcId="{148D71C2-031E-4AA9-B9C4-1C340FED5A24}" destId="{AB5D9EBE-6918-491D-951B-4B56CDF5C5C3}" srcOrd="1" destOrd="0" presId="urn:microsoft.com/office/officeart/2005/8/layout/chevron2"/>
    <dgm:cxn modelId="{52909A7C-8E4D-44FB-896E-0FD325709E62}" type="presParOf" srcId="{B9071E5A-A086-4358-9CBE-FE380068ACD5}" destId="{E6065BAA-7A82-448A-B75F-B52529C1F52F}" srcOrd="5" destOrd="0" presId="urn:microsoft.com/office/officeart/2005/8/layout/chevron2"/>
    <dgm:cxn modelId="{EE6BC2EE-85CA-4EF9-B5C3-FE8C6EC368E9}" type="presParOf" srcId="{B9071E5A-A086-4358-9CBE-FE380068ACD5}" destId="{D14BC404-10FE-4F73-9849-0E87F45B00E7}" srcOrd="6" destOrd="0" presId="urn:microsoft.com/office/officeart/2005/8/layout/chevron2"/>
    <dgm:cxn modelId="{CEB8AEB7-388E-4EB8-8647-F3EA97218541}" type="presParOf" srcId="{D14BC404-10FE-4F73-9849-0E87F45B00E7}" destId="{8262DF53-1507-4578-B5C4-3D87B4FCC333}" srcOrd="0" destOrd="0" presId="urn:microsoft.com/office/officeart/2005/8/layout/chevron2"/>
    <dgm:cxn modelId="{594C8435-15F6-4744-8351-E5703DC0210E}" type="presParOf" srcId="{D14BC404-10FE-4F73-9849-0E87F45B00E7}" destId="{1E550623-EA2C-40D8-B0FE-F4871EA75A69}" srcOrd="1" destOrd="0" presId="urn:microsoft.com/office/officeart/2005/8/layout/chevron2"/>
    <dgm:cxn modelId="{076C7506-FE04-4D18-AD05-A8280E7E3E9E}" type="presParOf" srcId="{B9071E5A-A086-4358-9CBE-FE380068ACD5}" destId="{E3FD6955-8F47-4BE9-99DF-3B208572454C}" srcOrd="7" destOrd="0" presId="urn:microsoft.com/office/officeart/2005/8/layout/chevron2"/>
    <dgm:cxn modelId="{730B9CDD-86EE-42B1-8C05-E4FDBDEBB141}" type="presParOf" srcId="{B9071E5A-A086-4358-9CBE-FE380068ACD5}" destId="{65BF667F-023B-4BC5-9B8D-D8B011075073}" srcOrd="8" destOrd="0" presId="urn:microsoft.com/office/officeart/2005/8/layout/chevron2"/>
    <dgm:cxn modelId="{E572AFFD-89A4-40FB-A954-6BB4FF447A3D}" type="presParOf" srcId="{65BF667F-023B-4BC5-9B8D-D8B011075073}" destId="{B5F1136E-4DF1-4167-B1C0-9487031BE387}" srcOrd="0" destOrd="0" presId="urn:microsoft.com/office/officeart/2005/8/layout/chevron2"/>
    <dgm:cxn modelId="{530E9806-E5F2-4BAE-AA7E-B495E48F4A17}" type="presParOf" srcId="{65BF667F-023B-4BC5-9B8D-D8B011075073}" destId="{E975DBB6-E174-44B2-A48F-B9B47A582D0B}" srcOrd="1" destOrd="0" presId="urn:microsoft.com/office/officeart/2005/8/layout/chevron2"/>
    <dgm:cxn modelId="{884D3AF5-BE1E-4220-A08A-3D0920434568}" type="presParOf" srcId="{B9071E5A-A086-4358-9CBE-FE380068ACD5}" destId="{7192D161-8173-4BFA-B91B-B8E6789C2D20}" srcOrd="9" destOrd="0" presId="urn:microsoft.com/office/officeart/2005/8/layout/chevron2"/>
    <dgm:cxn modelId="{CE89337E-31C8-41F2-85A2-D00F45FC055B}" type="presParOf" srcId="{B9071E5A-A086-4358-9CBE-FE380068ACD5}" destId="{D109EFAA-58FA-4A0B-A945-07D49CEA5966}" srcOrd="10" destOrd="0" presId="urn:microsoft.com/office/officeart/2005/8/layout/chevron2"/>
    <dgm:cxn modelId="{23669355-9D67-4DAA-BCED-827709134EC0}" type="presParOf" srcId="{D109EFAA-58FA-4A0B-A945-07D49CEA5966}" destId="{B29B6AB7-5AFE-46DF-A4CD-CE4E7AA37391}" srcOrd="0" destOrd="0" presId="urn:microsoft.com/office/officeart/2005/8/layout/chevron2"/>
    <dgm:cxn modelId="{3932459E-5B28-43B5-80BE-1D51512C438E}" type="presParOf" srcId="{D109EFAA-58FA-4A0B-A945-07D49CEA5966}" destId="{D910BB25-531A-4884-B353-49E44B346C73}" srcOrd="1" destOrd="0" presId="urn:microsoft.com/office/officeart/2005/8/layout/chevron2"/>
  </dgm:cxnLst>
  <dgm:bg>
    <a:solidFill>
      <a:srgbClr val="00B0F0"/>
    </a:solidFill>
  </dgm:bg>
  <dgm:whole>
    <a:ln w="50800">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26833F-B9E6-487D-97F0-CF86350D0729}" type="doc">
      <dgm:prSet loTypeId="urn:microsoft.com/office/officeart/2005/8/layout/cycle3" loCatId="cycle" qsTypeId="urn:microsoft.com/office/officeart/2005/8/quickstyle/3d2" qsCatId="3D" csTypeId="urn:microsoft.com/office/officeart/2005/8/colors/accent0_1" csCatId="mainScheme" phldr="1"/>
      <dgm:spPr/>
      <dgm:t>
        <a:bodyPr/>
        <a:lstStyle/>
        <a:p>
          <a:endParaRPr lang="en-US"/>
        </a:p>
      </dgm:t>
    </dgm:pt>
    <dgm:pt modelId="{375F8EBE-D06C-4A75-8E20-089E57DD637C}">
      <dgm:prSet phldrT="[Text]" custT="1"/>
      <dgm:spPr>
        <a:xfrm>
          <a:off x="2217313" y="450"/>
          <a:ext cx="2034117" cy="1017058"/>
        </a:xfr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b="1" dirty="0">
              <a:solidFill>
                <a:sysClr val="windowText" lastClr="000000">
                  <a:hueOff val="0"/>
                  <a:satOff val="0"/>
                  <a:lumOff val="0"/>
                  <a:alphaOff val="0"/>
                </a:sysClr>
              </a:solidFill>
              <a:latin typeface="Trebuchet MS"/>
              <a:ea typeface="+mn-ea"/>
              <a:cs typeface="+mn-cs"/>
            </a:rPr>
            <a:t>1. Focus Team  Launches Working Group</a:t>
          </a:r>
        </a:p>
        <a:p>
          <a:r>
            <a:rPr lang="en-US" sz="1800" b="1" dirty="0">
              <a:solidFill>
                <a:srgbClr val="FF0000"/>
              </a:solidFill>
              <a:latin typeface="Trebuchet MS"/>
              <a:ea typeface="+mn-ea"/>
              <a:cs typeface="+mn-cs"/>
            </a:rPr>
            <a:t>Month 1</a:t>
          </a:r>
        </a:p>
      </dgm:t>
    </dgm:pt>
    <dgm:pt modelId="{DE08EF42-C350-4271-BA82-F592C899E25B}" type="parTrans" cxnId="{6A1B252D-2760-410D-BC2F-3FE7BC0F8E0F}">
      <dgm:prSet/>
      <dgm:spPr/>
      <dgm:t>
        <a:bodyPr/>
        <a:lstStyle/>
        <a:p>
          <a:endParaRPr lang="en-US"/>
        </a:p>
      </dgm:t>
    </dgm:pt>
    <dgm:pt modelId="{F374B4E7-2B68-4DC8-8C95-9AA78E7AB0F4}" type="sibTrans" cxnId="{6A1B252D-2760-410D-BC2F-3FE7BC0F8E0F}">
      <dgm:prSet/>
      <dgm:spPr>
        <a:xfrm>
          <a:off x="1034976" y="-25661"/>
          <a:ext cx="4398791" cy="4398791"/>
        </a:xfrm>
        <a:gradFill rotWithShape="0">
          <a:gsLst>
            <a:gs pos="0">
              <a:sysClr val="windowText" lastClr="000000">
                <a:tint val="40000"/>
                <a:hueOff val="0"/>
                <a:satOff val="0"/>
                <a:lumOff val="0"/>
                <a:alphaOff val="0"/>
                <a:shade val="51000"/>
                <a:satMod val="130000"/>
              </a:sysClr>
            </a:gs>
            <a:gs pos="80000">
              <a:sysClr val="windowText" lastClr="000000">
                <a:tint val="40000"/>
                <a:hueOff val="0"/>
                <a:satOff val="0"/>
                <a:lumOff val="0"/>
                <a:alphaOff val="0"/>
                <a:shade val="93000"/>
                <a:satMod val="130000"/>
              </a:sysClr>
            </a:gs>
            <a:gs pos="100000">
              <a:sysClr val="windowText" lastClr="000000">
                <a:tint val="40000"/>
                <a:hueOff val="0"/>
                <a:satOff val="0"/>
                <a:lumOff val="0"/>
                <a:alphaOff val="0"/>
                <a:shade val="94000"/>
                <a:satMod val="135000"/>
              </a:sys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en-US"/>
        </a:p>
      </dgm:t>
    </dgm:pt>
    <dgm:pt modelId="{D6E6FCA5-760A-4904-94D3-2A9AD92FDF9A}">
      <dgm:prSet phldrT="[Text]" custT="1"/>
      <dgm:spPr>
        <a:xfrm>
          <a:off x="4001322" y="1296608"/>
          <a:ext cx="2034117" cy="1017058"/>
        </a:xfr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b="1" dirty="0">
              <a:solidFill>
                <a:sysClr val="windowText" lastClr="000000">
                  <a:hueOff val="0"/>
                  <a:satOff val="0"/>
                  <a:lumOff val="0"/>
                  <a:alphaOff val="0"/>
                </a:sysClr>
              </a:solidFill>
              <a:latin typeface="Trebuchet MS"/>
              <a:ea typeface="+mn-ea"/>
              <a:cs typeface="+mn-cs"/>
            </a:rPr>
            <a:t>2. Working Group Discussion</a:t>
          </a:r>
        </a:p>
        <a:p>
          <a:r>
            <a:rPr lang="en-US" sz="1800" b="1" dirty="0">
              <a:solidFill>
                <a:srgbClr val="FF0000"/>
              </a:solidFill>
              <a:latin typeface="Trebuchet MS"/>
              <a:ea typeface="+mn-ea"/>
              <a:cs typeface="+mn-cs"/>
            </a:rPr>
            <a:t>Before Month 2</a:t>
          </a:r>
        </a:p>
      </dgm:t>
    </dgm:pt>
    <dgm:pt modelId="{D782B3AC-F614-42A0-937A-B512B0653DC8}" type="parTrans" cxnId="{5AF5C478-7705-4534-A720-F79FA4C4BA5A}">
      <dgm:prSet/>
      <dgm:spPr/>
      <dgm:t>
        <a:bodyPr/>
        <a:lstStyle/>
        <a:p>
          <a:endParaRPr lang="en-US"/>
        </a:p>
      </dgm:t>
    </dgm:pt>
    <dgm:pt modelId="{16581B7B-191E-4E06-B7E0-86185F7E568E}" type="sibTrans" cxnId="{5AF5C478-7705-4534-A720-F79FA4C4BA5A}">
      <dgm:prSet/>
      <dgm:spPr/>
      <dgm:t>
        <a:bodyPr/>
        <a:lstStyle/>
        <a:p>
          <a:endParaRPr lang="en-US"/>
        </a:p>
      </dgm:t>
    </dgm:pt>
    <dgm:pt modelId="{637F0992-3A08-4212-8071-A7E98BAF9132}">
      <dgm:prSet phldrT="[Text]" custT="1"/>
      <dgm:spPr>
        <a:xfrm>
          <a:off x="3319891" y="3393835"/>
          <a:ext cx="2034117" cy="1017058"/>
        </a:xfr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b="1" dirty="0">
              <a:solidFill>
                <a:sysClr val="windowText" lastClr="000000">
                  <a:hueOff val="0"/>
                  <a:satOff val="0"/>
                  <a:lumOff val="0"/>
                  <a:alphaOff val="0"/>
                </a:sysClr>
              </a:solidFill>
              <a:latin typeface="Trebuchet MS"/>
              <a:ea typeface="+mn-ea"/>
              <a:cs typeface="+mn-cs"/>
            </a:rPr>
            <a:t>3. Working Group Reports to the SFT</a:t>
          </a:r>
        </a:p>
        <a:p>
          <a:r>
            <a:rPr lang="en-US" sz="1800" b="1" dirty="0">
              <a:solidFill>
                <a:srgbClr val="FF0000"/>
              </a:solidFill>
              <a:latin typeface="Trebuchet MS"/>
              <a:ea typeface="+mn-ea"/>
              <a:cs typeface="+mn-cs"/>
            </a:rPr>
            <a:t>Month 2</a:t>
          </a:r>
          <a:r>
            <a:rPr lang="en-US" sz="1800" b="1" dirty="0">
              <a:solidFill>
                <a:sysClr val="windowText" lastClr="000000">
                  <a:hueOff val="0"/>
                  <a:satOff val="0"/>
                  <a:lumOff val="0"/>
                  <a:alphaOff val="0"/>
                </a:sysClr>
              </a:solidFill>
              <a:latin typeface="Trebuchet MS"/>
              <a:ea typeface="+mn-ea"/>
              <a:cs typeface="+mn-cs"/>
            </a:rPr>
            <a:t> </a:t>
          </a:r>
        </a:p>
      </dgm:t>
    </dgm:pt>
    <dgm:pt modelId="{882E2591-ECE0-4445-9B6E-038E11D31CE5}" type="parTrans" cxnId="{C3A1C440-AC49-4522-9656-D558A069A4FE}">
      <dgm:prSet/>
      <dgm:spPr/>
      <dgm:t>
        <a:bodyPr/>
        <a:lstStyle/>
        <a:p>
          <a:endParaRPr lang="en-US"/>
        </a:p>
      </dgm:t>
    </dgm:pt>
    <dgm:pt modelId="{DEC6F4D7-213D-448D-92FE-978826F87846}" type="sibTrans" cxnId="{C3A1C440-AC49-4522-9656-D558A069A4FE}">
      <dgm:prSet/>
      <dgm:spPr/>
      <dgm:t>
        <a:bodyPr/>
        <a:lstStyle/>
        <a:p>
          <a:endParaRPr lang="en-US"/>
        </a:p>
      </dgm:t>
    </dgm:pt>
    <dgm:pt modelId="{4B352C48-7EE9-4DB9-BC6C-9544E0C2EF9A}">
      <dgm:prSet phldrT="[Text]" custT="1"/>
      <dgm:spPr>
        <a:xfrm>
          <a:off x="1114736" y="3393835"/>
          <a:ext cx="2034117" cy="1017058"/>
        </a:xfr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b="1" dirty="0">
              <a:solidFill>
                <a:sysClr val="windowText" lastClr="000000">
                  <a:hueOff val="0"/>
                  <a:satOff val="0"/>
                  <a:lumOff val="0"/>
                  <a:alphaOff val="0"/>
                </a:sysClr>
              </a:solidFill>
              <a:latin typeface="Trebuchet MS"/>
              <a:ea typeface="+mn-ea"/>
              <a:cs typeface="+mn-cs"/>
            </a:rPr>
            <a:t>4. Focus Team Discussion with Working Group</a:t>
          </a:r>
        </a:p>
        <a:p>
          <a:r>
            <a:rPr lang="en-US" sz="1800" b="1" dirty="0">
              <a:solidFill>
                <a:srgbClr val="FF0000"/>
              </a:solidFill>
              <a:latin typeface="Trebuchet MS"/>
              <a:ea typeface="+mn-ea"/>
              <a:cs typeface="+mn-cs"/>
            </a:rPr>
            <a:t>Month 2</a:t>
          </a:r>
        </a:p>
      </dgm:t>
    </dgm:pt>
    <dgm:pt modelId="{06687B4E-48A4-4B68-8037-8219E623F8F0}" type="parTrans" cxnId="{4B18D190-E900-48A5-97CE-BFE18EE0940A}">
      <dgm:prSet/>
      <dgm:spPr/>
      <dgm:t>
        <a:bodyPr/>
        <a:lstStyle/>
        <a:p>
          <a:endParaRPr lang="en-US"/>
        </a:p>
      </dgm:t>
    </dgm:pt>
    <dgm:pt modelId="{D2018358-5766-445F-A3A1-B485E877F8A3}" type="sibTrans" cxnId="{4B18D190-E900-48A5-97CE-BFE18EE0940A}">
      <dgm:prSet/>
      <dgm:spPr/>
      <dgm:t>
        <a:bodyPr/>
        <a:lstStyle/>
        <a:p>
          <a:endParaRPr lang="en-US"/>
        </a:p>
      </dgm:t>
    </dgm:pt>
    <dgm:pt modelId="{F0DF58F1-ED42-4AA2-A69F-5467CEB426C4}">
      <dgm:prSet phldrT="[Text]" custT="1"/>
      <dgm:spPr>
        <a:xfrm>
          <a:off x="433305" y="1296608"/>
          <a:ext cx="2034117" cy="1017058"/>
        </a:xfr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b="1" dirty="0">
              <a:solidFill>
                <a:sysClr val="windowText" lastClr="000000">
                  <a:hueOff val="0"/>
                  <a:satOff val="0"/>
                  <a:lumOff val="0"/>
                  <a:alphaOff val="0"/>
                </a:sysClr>
              </a:solidFill>
              <a:latin typeface="Trebuchet MS"/>
              <a:ea typeface="+mn-ea"/>
              <a:cs typeface="+mn-cs"/>
            </a:rPr>
            <a:t>5. Focus Team Recommends to Primary Board</a:t>
          </a:r>
        </a:p>
        <a:p>
          <a:r>
            <a:rPr lang="en-US" sz="1800" b="1" dirty="0">
              <a:solidFill>
                <a:srgbClr val="FF0000"/>
              </a:solidFill>
              <a:latin typeface="Trebuchet MS"/>
              <a:ea typeface="+mn-ea"/>
              <a:cs typeface="+mn-cs"/>
            </a:rPr>
            <a:t>Month 2</a:t>
          </a:r>
        </a:p>
      </dgm:t>
    </dgm:pt>
    <dgm:pt modelId="{741DF6B4-6EF3-46D4-93B0-F0AB893A0516}" type="parTrans" cxnId="{EF821F15-D145-447D-8C5E-DCABF4EC7D54}">
      <dgm:prSet/>
      <dgm:spPr/>
      <dgm:t>
        <a:bodyPr/>
        <a:lstStyle/>
        <a:p>
          <a:endParaRPr lang="en-US"/>
        </a:p>
      </dgm:t>
    </dgm:pt>
    <dgm:pt modelId="{7CF8D2F4-320E-43AB-8F21-BC5F3CD8D4AE}" type="sibTrans" cxnId="{EF821F15-D145-447D-8C5E-DCABF4EC7D54}">
      <dgm:prSet/>
      <dgm:spPr/>
      <dgm:t>
        <a:bodyPr/>
        <a:lstStyle/>
        <a:p>
          <a:endParaRPr lang="en-US"/>
        </a:p>
      </dgm:t>
    </dgm:pt>
    <dgm:pt modelId="{8F17A148-216B-408B-A9DA-15EFEFE21C3F}" type="pres">
      <dgm:prSet presAssocID="{B126833F-B9E6-487D-97F0-CF86350D0729}" presName="Name0" presStyleCnt="0">
        <dgm:presLayoutVars>
          <dgm:dir/>
          <dgm:resizeHandles val="exact"/>
        </dgm:presLayoutVars>
      </dgm:prSet>
      <dgm:spPr/>
    </dgm:pt>
    <dgm:pt modelId="{0F241C4B-FC6A-4439-8F54-01D28A2BB003}" type="pres">
      <dgm:prSet presAssocID="{B126833F-B9E6-487D-97F0-CF86350D0729}" presName="cycle" presStyleCnt="0"/>
      <dgm:spPr/>
    </dgm:pt>
    <dgm:pt modelId="{FB1B668C-BECC-4A9C-A1EF-21F70826B6AA}" type="pres">
      <dgm:prSet presAssocID="{375F8EBE-D06C-4A75-8E20-089E57DD637C}" presName="nodeFirstNode" presStyleLbl="node1" presStyleIdx="0" presStyleCnt="5">
        <dgm:presLayoutVars>
          <dgm:bulletEnabled val="1"/>
        </dgm:presLayoutVars>
      </dgm:prSet>
      <dgm:spPr>
        <a:prstGeom prst="roundRect">
          <a:avLst/>
        </a:prstGeom>
      </dgm:spPr>
    </dgm:pt>
    <dgm:pt modelId="{50BC56A1-C5F4-41D6-9DBB-CFA22C2567FE}" type="pres">
      <dgm:prSet presAssocID="{F374B4E7-2B68-4DC8-8C95-9AA78E7AB0F4}" presName="sibTransFirstNode" presStyleLbl="bgShp" presStyleIdx="0" presStyleCnt="1"/>
      <dgm:spPr>
        <a:prstGeom prst="circularArrow">
          <a:avLst>
            <a:gd name="adj1" fmla="val 5544"/>
            <a:gd name="adj2" fmla="val 330680"/>
            <a:gd name="adj3" fmla="val 13815233"/>
            <a:gd name="adj4" fmla="val 17362088"/>
            <a:gd name="adj5" fmla="val 5757"/>
          </a:avLst>
        </a:prstGeom>
      </dgm:spPr>
    </dgm:pt>
    <dgm:pt modelId="{0613C3E5-34CA-4EA5-AA76-56BAB12CA0D4}" type="pres">
      <dgm:prSet presAssocID="{D6E6FCA5-760A-4904-94D3-2A9AD92FDF9A}" presName="nodeFollowingNodes" presStyleLbl="node1" presStyleIdx="1" presStyleCnt="5">
        <dgm:presLayoutVars>
          <dgm:bulletEnabled val="1"/>
        </dgm:presLayoutVars>
      </dgm:prSet>
      <dgm:spPr>
        <a:prstGeom prst="roundRect">
          <a:avLst/>
        </a:prstGeom>
      </dgm:spPr>
    </dgm:pt>
    <dgm:pt modelId="{B5CBE2E6-9EE0-4DF9-8431-3DFA5E2E69D8}" type="pres">
      <dgm:prSet presAssocID="{637F0992-3A08-4212-8071-A7E98BAF9132}" presName="nodeFollowingNodes" presStyleLbl="node1" presStyleIdx="2" presStyleCnt="5">
        <dgm:presLayoutVars>
          <dgm:bulletEnabled val="1"/>
        </dgm:presLayoutVars>
      </dgm:prSet>
      <dgm:spPr>
        <a:prstGeom prst="roundRect">
          <a:avLst/>
        </a:prstGeom>
      </dgm:spPr>
    </dgm:pt>
    <dgm:pt modelId="{489023FD-7647-44E9-B511-A44E7D91C879}" type="pres">
      <dgm:prSet presAssocID="{4B352C48-7EE9-4DB9-BC6C-9544E0C2EF9A}" presName="nodeFollowingNodes" presStyleLbl="node1" presStyleIdx="3" presStyleCnt="5">
        <dgm:presLayoutVars>
          <dgm:bulletEnabled val="1"/>
        </dgm:presLayoutVars>
      </dgm:prSet>
      <dgm:spPr>
        <a:prstGeom prst="roundRect">
          <a:avLst/>
        </a:prstGeom>
      </dgm:spPr>
    </dgm:pt>
    <dgm:pt modelId="{39C8F34A-3DDB-42BB-93DA-D6F4318A76D0}" type="pres">
      <dgm:prSet presAssocID="{F0DF58F1-ED42-4AA2-A69F-5467CEB426C4}" presName="nodeFollowingNodes" presStyleLbl="node1" presStyleIdx="4" presStyleCnt="5">
        <dgm:presLayoutVars>
          <dgm:bulletEnabled val="1"/>
        </dgm:presLayoutVars>
      </dgm:prSet>
      <dgm:spPr>
        <a:prstGeom prst="roundRect">
          <a:avLst/>
        </a:prstGeom>
      </dgm:spPr>
    </dgm:pt>
  </dgm:ptLst>
  <dgm:cxnLst>
    <dgm:cxn modelId="{EF821F15-D145-447D-8C5E-DCABF4EC7D54}" srcId="{B126833F-B9E6-487D-97F0-CF86350D0729}" destId="{F0DF58F1-ED42-4AA2-A69F-5467CEB426C4}" srcOrd="4" destOrd="0" parTransId="{741DF6B4-6EF3-46D4-93B0-F0AB893A0516}" sibTransId="{7CF8D2F4-320E-43AB-8F21-BC5F3CD8D4AE}"/>
    <dgm:cxn modelId="{6A1B252D-2760-410D-BC2F-3FE7BC0F8E0F}" srcId="{B126833F-B9E6-487D-97F0-CF86350D0729}" destId="{375F8EBE-D06C-4A75-8E20-089E57DD637C}" srcOrd="0" destOrd="0" parTransId="{DE08EF42-C350-4271-BA82-F592C899E25B}" sibTransId="{F374B4E7-2B68-4DC8-8C95-9AA78E7AB0F4}"/>
    <dgm:cxn modelId="{ACBCB738-B081-47E4-AD77-69CB7EEB9F82}" type="presOf" srcId="{F0DF58F1-ED42-4AA2-A69F-5467CEB426C4}" destId="{39C8F34A-3DDB-42BB-93DA-D6F4318A76D0}" srcOrd="0" destOrd="0" presId="urn:microsoft.com/office/officeart/2005/8/layout/cycle3"/>
    <dgm:cxn modelId="{D3371D3D-AB13-4F94-A245-433577570127}" type="presOf" srcId="{B126833F-B9E6-487D-97F0-CF86350D0729}" destId="{8F17A148-216B-408B-A9DA-15EFEFE21C3F}" srcOrd="0" destOrd="0" presId="urn:microsoft.com/office/officeart/2005/8/layout/cycle3"/>
    <dgm:cxn modelId="{C3A1C440-AC49-4522-9656-D558A069A4FE}" srcId="{B126833F-B9E6-487D-97F0-CF86350D0729}" destId="{637F0992-3A08-4212-8071-A7E98BAF9132}" srcOrd="2" destOrd="0" parTransId="{882E2591-ECE0-4445-9B6E-038E11D31CE5}" sibTransId="{DEC6F4D7-213D-448D-92FE-978826F87846}"/>
    <dgm:cxn modelId="{48AD6E61-B080-4D41-89F4-184A268EEE47}" type="presOf" srcId="{F374B4E7-2B68-4DC8-8C95-9AA78E7AB0F4}" destId="{50BC56A1-C5F4-41D6-9DBB-CFA22C2567FE}" srcOrd="0" destOrd="0" presId="urn:microsoft.com/office/officeart/2005/8/layout/cycle3"/>
    <dgm:cxn modelId="{B64F1E69-4007-416E-B060-0699BD455FD3}" type="presOf" srcId="{375F8EBE-D06C-4A75-8E20-089E57DD637C}" destId="{FB1B668C-BECC-4A9C-A1EF-21F70826B6AA}" srcOrd="0" destOrd="0" presId="urn:microsoft.com/office/officeart/2005/8/layout/cycle3"/>
    <dgm:cxn modelId="{2A7DD54D-14EB-471E-829A-903FC1225071}" type="presOf" srcId="{D6E6FCA5-760A-4904-94D3-2A9AD92FDF9A}" destId="{0613C3E5-34CA-4EA5-AA76-56BAB12CA0D4}" srcOrd="0" destOrd="0" presId="urn:microsoft.com/office/officeart/2005/8/layout/cycle3"/>
    <dgm:cxn modelId="{20683F58-B0A7-42D5-BBC3-17A305454746}" type="presOf" srcId="{4B352C48-7EE9-4DB9-BC6C-9544E0C2EF9A}" destId="{489023FD-7647-44E9-B511-A44E7D91C879}" srcOrd="0" destOrd="0" presId="urn:microsoft.com/office/officeart/2005/8/layout/cycle3"/>
    <dgm:cxn modelId="{5AF5C478-7705-4534-A720-F79FA4C4BA5A}" srcId="{B126833F-B9E6-487D-97F0-CF86350D0729}" destId="{D6E6FCA5-760A-4904-94D3-2A9AD92FDF9A}" srcOrd="1" destOrd="0" parTransId="{D782B3AC-F614-42A0-937A-B512B0653DC8}" sibTransId="{16581B7B-191E-4E06-B7E0-86185F7E568E}"/>
    <dgm:cxn modelId="{6CBEC27D-D791-40D1-80E8-08EDBA9FD5DE}" type="presOf" srcId="{637F0992-3A08-4212-8071-A7E98BAF9132}" destId="{B5CBE2E6-9EE0-4DF9-8431-3DFA5E2E69D8}" srcOrd="0" destOrd="0" presId="urn:microsoft.com/office/officeart/2005/8/layout/cycle3"/>
    <dgm:cxn modelId="{4B18D190-E900-48A5-97CE-BFE18EE0940A}" srcId="{B126833F-B9E6-487D-97F0-CF86350D0729}" destId="{4B352C48-7EE9-4DB9-BC6C-9544E0C2EF9A}" srcOrd="3" destOrd="0" parTransId="{06687B4E-48A4-4B68-8037-8219E623F8F0}" sibTransId="{D2018358-5766-445F-A3A1-B485E877F8A3}"/>
    <dgm:cxn modelId="{F848E94D-30DA-43DD-8DA7-620210111AAC}" type="presParOf" srcId="{8F17A148-216B-408B-A9DA-15EFEFE21C3F}" destId="{0F241C4B-FC6A-4439-8F54-01D28A2BB003}" srcOrd="0" destOrd="0" presId="urn:microsoft.com/office/officeart/2005/8/layout/cycle3"/>
    <dgm:cxn modelId="{6096136A-5740-4751-85A7-34E7963343A0}" type="presParOf" srcId="{0F241C4B-FC6A-4439-8F54-01D28A2BB003}" destId="{FB1B668C-BECC-4A9C-A1EF-21F70826B6AA}" srcOrd="0" destOrd="0" presId="urn:microsoft.com/office/officeart/2005/8/layout/cycle3"/>
    <dgm:cxn modelId="{72EB0531-8DCD-42E0-BAFA-248A79391E2E}" type="presParOf" srcId="{0F241C4B-FC6A-4439-8F54-01D28A2BB003}" destId="{50BC56A1-C5F4-41D6-9DBB-CFA22C2567FE}" srcOrd="1" destOrd="0" presId="urn:microsoft.com/office/officeart/2005/8/layout/cycle3"/>
    <dgm:cxn modelId="{03B0B504-650A-47A0-8322-E1060639B2FB}" type="presParOf" srcId="{0F241C4B-FC6A-4439-8F54-01D28A2BB003}" destId="{0613C3E5-34CA-4EA5-AA76-56BAB12CA0D4}" srcOrd="2" destOrd="0" presId="urn:microsoft.com/office/officeart/2005/8/layout/cycle3"/>
    <dgm:cxn modelId="{A6DDCFB3-04DA-4DF0-86BC-08EC971407C6}" type="presParOf" srcId="{0F241C4B-FC6A-4439-8F54-01D28A2BB003}" destId="{B5CBE2E6-9EE0-4DF9-8431-3DFA5E2E69D8}" srcOrd="3" destOrd="0" presId="urn:microsoft.com/office/officeart/2005/8/layout/cycle3"/>
    <dgm:cxn modelId="{CB3979DF-194D-4B41-BB0E-5882D1622AB3}" type="presParOf" srcId="{0F241C4B-FC6A-4439-8F54-01D28A2BB003}" destId="{489023FD-7647-44E9-B511-A44E7D91C879}" srcOrd="4" destOrd="0" presId="urn:microsoft.com/office/officeart/2005/8/layout/cycle3"/>
    <dgm:cxn modelId="{634700E7-5B52-4303-B5EC-45360B68C78B}" type="presParOf" srcId="{0F241C4B-FC6A-4439-8F54-01D28A2BB003}" destId="{39C8F34A-3DDB-42BB-93DA-D6F4318A76D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295418-4971-4014-8D69-FE96F326D890}"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en-US"/>
        </a:p>
      </dgm:t>
    </dgm:pt>
    <dgm:pt modelId="{EE337309-AC6C-4967-B59D-349BFEA53CB7}">
      <dgm:prSet phldrT="[Text]" custT="1"/>
      <dgm:spPr>
        <a:solidFill>
          <a:srgbClr val="00B0F0"/>
        </a:solidFill>
      </dgm:spPr>
      <dgm:t>
        <a:bodyPr/>
        <a:lstStyle/>
        <a:p>
          <a:r>
            <a:rPr lang="en-US" sz="2400" b="1" dirty="0"/>
            <a:t>Vision</a:t>
          </a:r>
          <a:r>
            <a:rPr lang="en-US" sz="2400" b="1" i="1" dirty="0"/>
            <a:t>Test</a:t>
          </a:r>
          <a:r>
            <a:rPr lang="en-US" sz="2400" b="1" dirty="0"/>
            <a:t>  CHA Outcome and Recommendations</a:t>
          </a:r>
        </a:p>
      </dgm:t>
    </dgm:pt>
    <dgm:pt modelId="{838BD67E-6F24-40A4-B452-7AE94895D512}" type="parTrans" cxnId="{B878631C-0C30-47A1-926D-B30B43231417}">
      <dgm:prSet/>
      <dgm:spPr/>
      <dgm:t>
        <a:bodyPr/>
        <a:lstStyle/>
        <a:p>
          <a:endParaRPr lang="en-US"/>
        </a:p>
      </dgm:t>
    </dgm:pt>
    <dgm:pt modelId="{A0521DE5-5414-46FD-9966-FDEB74EC8EFE}" type="sibTrans" cxnId="{B878631C-0C30-47A1-926D-B30B43231417}">
      <dgm:prSet/>
      <dgm:spPr/>
      <dgm:t>
        <a:bodyPr/>
        <a:lstStyle/>
        <a:p>
          <a:endParaRPr lang="en-US" dirty="0"/>
        </a:p>
      </dgm:t>
    </dgm:pt>
    <dgm:pt modelId="{973DF614-5E7B-491A-A6DB-5B32F655CBE0}">
      <dgm:prSet phldrT="[Text]" custT="1"/>
      <dgm:spPr>
        <a:solidFill>
          <a:srgbClr val="00B0F0"/>
        </a:solidFill>
      </dgm:spPr>
      <dgm:t>
        <a:bodyPr/>
        <a:lstStyle/>
        <a:p>
          <a:r>
            <a:rPr lang="en-US" sz="2400" b="1" dirty="0"/>
            <a:t>SFT Strengths &amp; Weaknesses (Survey Monkey)</a:t>
          </a:r>
        </a:p>
      </dgm:t>
    </dgm:pt>
    <dgm:pt modelId="{D1B3B196-D358-4E94-B87C-4EE5DC4CE0CF}" type="parTrans" cxnId="{07CB50BB-01EC-4929-91BC-A7BCD6381B2C}">
      <dgm:prSet/>
      <dgm:spPr/>
      <dgm:t>
        <a:bodyPr/>
        <a:lstStyle/>
        <a:p>
          <a:endParaRPr lang="en-US"/>
        </a:p>
      </dgm:t>
    </dgm:pt>
    <dgm:pt modelId="{4981E9F0-7850-4BC4-80E0-06F39C7A0DE9}" type="sibTrans" cxnId="{07CB50BB-01EC-4929-91BC-A7BCD6381B2C}">
      <dgm:prSet/>
      <dgm:spPr/>
      <dgm:t>
        <a:bodyPr/>
        <a:lstStyle/>
        <a:p>
          <a:endParaRPr lang="en-US" dirty="0"/>
        </a:p>
      </dgm:t>
    </dgm:pt>
    <dgm:pt modelId="{C7D81C3D-AE73-4244-9DE4-09C59F72ACAA}">
      <dgm:prSet phldrT="[Text]" custT="1"/>
      <dgm:spPr>
        <a:solidFill>
          <a:srgbClr val="00B0F0"/>
        </a:solidFill>
      </dgm:spPr>
      <dgm:t>
        <a:bodyPr/>
        <a:lstStyle/>
        <a:p>
          <a:r>
            <a:rPr lang="en-US" sz="2400" b="1" i="1" dirty="0"/>
            <a:t>Barber Church Consulting </a:t>
          </a:r>
          <a:r>
            <a:rPr lang="en-US" sz="2400" b="1" dirty="0"/>
            <a:t>Thoughts and Trends</a:t>
          </a:r>
        </a:p>
      </dgm:t>
    </dgm:pt>
    <dgm:pt modelId="{C9493748-636D-4A8F-8F88-6D8692A030CA}" type="parTrans" cxnId="{1A1A86C4-E842-42F9-953C-878FFB6A156B}">
      <dgm:prSet/>
      <dgm:spPr/>
      <dgm:t>
        <a:bodyPr/>
        <a:lstStyle/>
        <a:p>
          <a:endParaRPr lang="en-US"/>
        </a:p>
      </dgm:t>
    </dgm:pt>
    <dgm:pt modelId="{DC83890C-6E53-4ECD-A03E-FD308A04BCF6}" type="sibTrans" cxnId="{1A1A86C4-E842-42F9-953C-878FFB6A156B}">
      <dgm:prSet/>
      <dgm:spPr/>
      <dgm:t>
        <a:bodyPr/>
        <a:lstStyle/>
        <a:p>
          <a:endParaRPr lang="en-US" dirty="0"/>
        </a:p>
      </dgm:t>
    </dgm:pt>
    <dgm:pt modelId="{C250F1FC-E068-4288-A315-5F7BC856888B}">
      <dgm:prSet phldrT="[Text]" custT="1"/>
      <dgm:spPr>
        <a:solidFill>
          <a:srgbClr val="00B0F0"/>
        </a:solidFill>
      </dgm:spPr>
      <dgm:t>
        <a:bodyPr/>
        <a:lstStyle/>
        <a:p>
          <a:r>
            <a:rPr lang="en-US" sz="2400" b="1" dirty="0"/>
            <a:t>SFT Team Processing of input to Working Group</a:t>
          </a:r>
        </a:p>
      </dgm:t>
    </dgm:pt>
    <dgm:pt modelId="{DB00BBC8-164F-476C-BE57-3A602F1DBBF8}" type="parTrans" cxnId="{A470A9A3-AEB3-442C-AA2B-43FD95B9446F}">
      <dgm:prSet/>
      <dgm:spPr/>
      <dgm:t>
        <a:bodyPr/>
        <a:lstStyle/>
        <a:p>
          <a:endParaRPr lang="en-US"/>
        </a:p>
      </dgm:t>
    </dgm:pt>
    <dgm:pt modelId="{666D63A5-B176-49DF-9163-DDB951573A2D}" type="sibTrans" cxnId="{A470A9A3-AEB3-442C-AA2B-43FD95B9446F}">
      <dgm:prSet/>
      <dgm:spPr/>
      <dgm:t>
        <a:bodyPr/>
        <a:lstStyle/>
        <a:p>
          <a:endParaRPr lang="en-US"/>
        </a:p>
      </dgm:t>
    </dgm:pt>
    <dgm:pt modelId="{D08004BA-BE00-4C13-AEBC-5B38ED1282D3}" type="pres">
      <dgm:prSet presAssocID="{A3295418-4971-4014-8D69-FE96F326D890}" presName="outerComposite" presStyleCnt="0">
        <dgm:presLayoutVars>
          <dgm:chMax val="5"/>
          <dgm:dir/>
          <dgm:resizeHandles val="exact"/>
        </dgm:presLayoutVars>
      </dgm:prSet>
      <dgm:spPr/>
    </dgm:pt>
    <dgm:pt modelId="{D905AD73-0EDE-4272-80FF-0EDE060BD1F8}" type="pres">
      <dgm:prSet presAssocID="{A3295418-4971-4014-8D69-FE96F326D890}" presName="dummyMaxCanvas" presStyleCnt="0">
        <dgm:presLayoutVars/>
      </dgm:prSet>
      <dgm:spPr/>
    </dgm:pt>
    <dgm:pt modelId="{BF62FD93-6557-497F-A9C4-2F1CF988E861}" type="pres">
      <dgm:prSet presAssocID="{A3295418-4971-4014-8D69-FE96F326D890}" presName="FourNodes_1" presStyleLbl="node1" presStyleIdx="0" presStyleCnt="4">
        <dgm:presLayoutVars>
          <dgm:bulletEnabled val="1"/>
        </dgm:presLayoutVars>
      </dgm:prSet>
      <dgm:spPr/>
    </dgm:pt>
    <dgm:pt modelId="{49AC5D80-D39D-4AC9-A477-49FBA99984AA}" type="pres">
      <dgm:prSet presAssocID="{A3295418-4971-4014-8D69-FE96F326D890}" presName="FourNodes_2" presStyleLbl="node1" presStyleIdx="1" presStyleCnt="4">
        <dgm:presLayoutVars>
          <dgm:bulletEnabled val="1"/>
        </dgm:presLayoutVars>
      </dgm:prSet>
      <dgm:spPr/>
    </dgm:pt>
    <dgm:pt modelId="{6E6E3E5C-96FB-46A0-8C31-B68298097336}" type="pres">
      <dgm:prSet presAssocID="{A3295418-4971-4014-8D69-FE96F326D890}" presName="FourNodes_3" presStyleLbl="node1" presStyleIdx="2" presStyleCnt="4">
        <dgm:presLayoutVars>
          <dgm:bulletEnabled val="1"/>
        </dgm:presLayoutVars>
      </dgm:prSet>
      <dgm:spPr/>
    </dgm:pt>
    <dgm:pt modelId="{5DAD675C-7F34-4A90-BAF1-CB8923AE320A}" type="pres">
      <dgm:prSet presAssocID="{A3295418-4971-4014-8D69-FE96F326D890}" presName="FourNodes_4" presStyleLbl="node1" presStyleIdx="3" presStyleCnt="4">
        <dgm:presLayoutVars>
          <dgm:bulletEnabled val="1"/>
        </dgm:presLayoutVars>
      </dgm:prSet>
      <dgm:spPr/>
    </dgm:pt>
    <dgm:pt modelId="{437D25F3-5D28-44C2-9333-DD3ACC3D03D9}" type="pres">
      <dgm:prSet presAssocID="{A3295418-4971-4014-8D69-FE96F326D890}" presName="FourConn_1-2" presStyleLbl="fgAccFollowNode1" presStyleIdx="0" presStyleCnt="3">
        <dgm:presLayoutVars>
          <dgm:bulletEnabled val="1"/>
        </dgm:presLayoutVars>
      </dgm:prSet>
      <dgm:spPr/>
    </dgm:pt>
    <dgm:pt modelId="{9FA3A038-F103-4460-902D-235C100236F5}" type="pres">
      <dgm:prSet presAssocID="{A3295418-4971-4014-8D69-FE96F326D890}" presName="FourConn_2-3" presStyleLbl="fgAccFollowNode1" presStyleIdx="1" presStyleCnt="3">
        <dgm:presLayoutVars>
          <dgm:bulletEnabled val="1"/>
        </dgm:presLayoutVars>
      </dgm:prSet>
      <dgm:spPr/>
    </dgm:pt>
    <dgm:pt modelId="{6F1CE8D0-D793-47F8-8593-4E0D2F4DA102}" type="pres">
      <dgm:prSet presAssocID="{A3295418-4971-4014-8D69-FE96F326D890}" presName="FourConn_3-4" presStyleLbl="fgAccFollowNode1" presStyleIdx="2" presStyleCnt="3">
        <dgm:presLayoutVars>
          <dgm:bulletEnabled val="1"/>
        </dgm:presLayoutVars>
      </dgm:prSet>
      <dgm:spPr/>
    </dgm:pt>
    <dgm:pt modelId="{766CD5C6-70E8-4F0A-9947-0E8CD031D1FE}" type="pres">
      <dgm:prSet presAssocID="{A3295418-4971-4014-8D69-FE96F326D890}" presName="FourNodes_1_text" presStyleLbl="node1" presStyleIdx="3" presStyleCnt="4">
        <dgm:presLayoutVars>
          <dgm:bulletEnabled val="1"/>
        </dgm:presLayoutVars>
      </dgm:prSet>
      <dgm:spPr/>
    </dgm:pt>
    <dgm:pt modelId="{A7766D3C-32C3-49AF-BE99-AB6EAD17ED6D}" type="pres">
      <dgm:prSet presAssocID="{A3295418-4971-4014-8D69-FE96F326D890}" presName="FourNodes_2_text" presStyleLbl="node1" presStyleIdx="3" presStyleCnt="4">
        <dgm:presLayoutVars>
          <dgm:bulletEnabled val="1"/>
        </dgm:presLayoutVars>
      </dgm:prSet>
      <dgm:spPr/>
    </dgm:pt>
    <dgm:pt modelId="{1CB58D36-3EB5-470E-8026-688825658456}" type="pres">
      <dgm:prSet presAssocID="{A3295418-4971-4014-8D69-FE96F326D890}" presName="FourNodes_3_text" presStyleLbl="node1" presStyleIdx="3" presStyleCnt="4">
        <dgm:presLayoutVars>
          <dgm:bulletEnabled val="1"/>
        </dgm:presLayoutVars>
      </dgm:prSet>
      <dgm:spPr/>
    </dgm:pt>
    <dgm:pt modelId="{66ED4604-1CFC-4375-AF37-5E5AA9E9CA6D}" type="pres">
      <dgm:prSet presAssocID="{A3295418-4971-4014-8D69-FE96F326D890}" presName="FourNodes_4_text" presStyleLbl="node1" presStyleIdx="3" presStyleCnt="4">
        <dgm:presLayoutVars>
          <dgm:bulletEnabled val="1"/>
        </dgm:presLayoutVars>
      </dgm:prSet>
      <dgm:spPr/>
    </dgm:pt>
  </dgm:ptLst>
  <dgm:cxnLst>
    <dgm:cxn modelId="{26F94204-3C33-4300-830A-98D62C9454E2}" type="presOf" srcId="{A0521DE5-5414-46FD-9966-FDEB74EC8EFE}" destId="{437D25F3-5D28-44C2-9333-DD3ACC3D03D9}" srcOrd="0" destOrd="0" presId="urn:microsoft.com/office/officeart/2005/8/layout/vProcess5"/>
    <dgm:cxn modelId="{AB3B370E-5B62-44F7-A0F4-BB9D7FFA0769}" type="presOf" srcId="{973DF614-5E7B-491A-A6DB-5B32F655CBE0}" destId="{49AC5D80-D39D-4AC9-A477-49FBA99984AA}" srcOrd="0" destOrd="0" presId="urn:microsoft.com/office/officeart/2005/8/layout/vProcess5"/>
    <dgm:cxn modelId="{B878631C-0C30-47A1-926D-B30B43231417}" srcId="{A3295418-4971-4014-8D69-FE96F326D890}" destId="{EE337309-AC6C-4967-B59D-349BFEA53CB7}" srcOrd="0" destOrd="0" parTransId="{838BD67E-6F24-40A4-B452-7AE94895D512}" sibTransId="{A0521DE5-5414-46FD-9966-FDEB74EC8EFE}"/>
    <dgm:cxn modelId="{4DC4E825-EC9E-4F4B-8AE9-8C3652AF37E6}" type="presOf" srcId="{EE337309-AC6C-4967-B59D-349BFEA53CB7}" destId="{BF62FD93-6557-497F-A9C4-2F1CF988E861}" srcOrd="0" destOrd="0" presId="urn:microsoft.com/office/officeart/2005/8/layout/vProcess5"/>
    <dgm:cxn modelId="{3F41552E-26A3-4852-ABF9-7240849CBF0A}" type="presOf" srcId="{C250F1FC-E068-4288-A315-5F7BC856888B}" destId="{66ED4604-1CFC-4375-AF37-5E5AA9E9CA6D}" srcOrd="1" destOrd="0" presId="urn:microsoft.com/office/officeart/2005/8/layout/vProcess5"/>
    <dgm:cxn modelId="{56F8BC35-BD21-4B19-9843-4824BB7BC4BC}" type="presOf" srcId="{A3295418-4971-4014-8D69-FE96F326D890}" destId="{D08004BA-BE00-4C13-AEBC-5B38ED1282D3}" srcOrd="0" destOrd="0" presId="urn:microsoft.com/office/officeart/2005/8/layout/vProcess5"/>
    <dgm:cxn modelId="{612F3C37-2E92-4F79-8704-D97A6DF4956C}" type="presOf" srcId="{DC83890C-6E53-4ECD-A03E-FD308A04BCF6}" destId="{6F1CE8D0-D793-47F8-8593-4E0D2F4DA102}" srcOrd="0" destOrd="0" presId="urn:microsoft.com/office/officeart/2005/8/layout/vProcess5"/>
    <dgm:cxn modelId="{C08C3338-44D8-4491-A528-AD00AD8E9A2E}" type="presOf" srcId="{973DF614-5E7B-491A-A6DB-5B32F655CBE0}" destId="{A7766D3C-32C3-49AF-BE99-AB6EAD17ED6D}" srcOrd="1" destOrd="0" presId="urn:microsoft.com/office/officeart/2005/8/layout/vProcess5"/>
    <dgm:cxn modelId="{26AAC83F-904F-4536-9DF0-158DC1D8AF80}" type="presOf" srcId="{EE337309-AC6C-4967-B59D-349BFEA53CB7}" destId="{766CD5C6-70E8-4F0A-9947-0E8CD031D1FE}" srcOrd="1" destOrd="0" presId="urn:microsoft.com/office/officeart/2005/8/layout/vProcess5"/>
    <dgm:cxn modelId="{9B662C5B-E9D8-412A-A443-9FB1310501C3}" type="presOf" srcId="{C7D81C3D-AE73-4244-9DE4-09C59F72ACAA}" destId="{6E6E3E5C-96FB-46A0-8C31-B68298097336}" srcOrd="0" destOrd="0" presId="urn:microsoft.com/office/officeart/2005/8/layout/vProcess5"/>
    <dgm:cxn modelId="{F7010244-3764-4EF4-8840-A0DD1A7D5D86}" type="presOf" srcId="{C250F1FC-E068-4288-A315-5F7BC856888B}" destId="{5DAD675C-7F34-4A90-BAF1-CB8923AE320A}" srcOrd="0" destOrd="0" presId="urn:microsoft.com/office/officeart/2005/8/layout/vProcess5"/>
    <dgm:cxn modelId="{5F6701A2-44FB-411B-A543-0DAF05AD2357}" type="presOf" srcId="{C7D81C3D-AE73-4244-9DE4-09C59F72ACAA}" destId="{1CB58D36-3EB5-470E-8026-688825658456}" srcOrd="1" destOrd="0" presId="urn:microsoft.com/office/officeart/2005/8/layout/vProcess5"/>
    <dgm:cxn modelId="{A470A9A3-AEB3-442C-AA2B-43FD95B9446F}" srcId="{A3295418-4971-4014-8D69-FE96F326D890}" destId="{C250F1FC-E068-4288-A315-5F7BC856888B}" srcOrd="3" destOrd="0" parTransId="{DB00BBC8-164F-476C-BE57-3A602F1DBBF8}" sibTransId="{666D63A5-B176-49DF-9163-DDB951573A2D}"/>
    <dgm:cxn modelId="{6FEC97AB-20DA-44E1-A7EE-800E42A56A4B}" type="presOf" srcId="{4981E9F0-7850-4BC4-80E0-06F39C7A0DE9}" destId="{9FA3A038-F103-4460-902D-235C100236F5}" srcOrd="0" destOrd="0" presId="urn:microsoft.com/office/officeart/2005/8/layout/vProcess5"/>
    <dgm:cxn modelId="{07CB50BB-01EC-4929-91BC-A7BCD6381B2C}" srcId="{A3295418-4971-4014-8D69-FE96F326D890}" destId="{973DF614-5E7B-491A-A6DB-5B32F655CBE0}" srcOrd="1" destOrd="0" parTransId="{D1B3B196-D358-4E94-B87C-4EE5DC4CE0CF}" sibTransId="{4981E9F0-7850-4BC4-80E0-06F39C7A0DE9}"/>
    <dgm:cxn modelId="{1A1A86C4-E842-42F9-953C-878FFB6A156B}" srcId="{A3295418-4971-4014-8D69-FE96F326D890}" destId="{C7D81C3D-AE73-4244-9DE4-09C59F72ACAA}" srcOrd="2" destOrd="0" parTransId="{C9493748-636D-4A8F-8F88-6D8692A030CA}" sibTransId="{DC83890C-6E53-4ECD-A03E-FD308A04BCF6}"/>
    <dgm:cxn modelId="{BB4A1CC7-D1F1-45F7-B734-F479A50B444F}" type="presParOf" srcId="{D08004BA-BE00-4C13-AEBC-5B38ED1282D3}" destId="{D905AD73-0EDE-4272-80FF-0EDE060BD1F8}" srcOrd="0" destOrd="0" presId="urn:microsoft.com/office/officeart/2005/8/layout/vProcess5"/>
    <dgm:cxn modelId="{BC437B87-5BB4-4C41-989C-B8AE72F44575}" type="presParOf" srcId="{D08004BA-BE00-4C13-AEBC-5B38ED1282D3}" destId="{BF62FD93-6557-497F-A9C4-2F1CF988E861}" srcOrd="1" destOrd="0" presId="urn:microsoft.com/office/officeart/2005/8/layout/vProcess5"/>
    <dgm:cxn modelId="{69DA105E-058F-4292-ABEB-8AC647AC4215}" type="presParOf" srcId="{D08004BA-BE00-4C13-AEBC-5B38ED1282D3}" destId="{49AC5D80-D39D-4AC9-A477-49FBA99984AA}" srcOrd="2" destOrd="0" presId="urn:microsoft.com/office/officeart/2005/8/layout/vProcess5"/>
    <dgm:cxn modelId="{496ED1FA-3FF1-4FC3-928B-2F0B0E0E8D90}" type="presParOf" srcId="{D08004BA-BE00-4C13-AEBC-5B38ED1282D3}" destId="{6E6E3E5C-96FB-46A0-8C31-B68298097336}" srcOrd="3" destOrd="0" presId="urn:microsoft.com/office/officeart/2005/8/layout/vProcess5"/>
    <dgm:cxn modelId="{684EF95A-DEBC-418B-9459-F22DFEF87FF0}" type="presParOf" srcId="{D08004BA-BE00-4C13-AEBC-5B38ED1282D3}" destId="{5DAD675C-7F34-4A90-BAF1-CB8923AE320A}" srcOrd="4" destOrd="0" presId="urn:microsoft.com/office/officeart/2005/8/layout/vProcess5"/>
    <dgm:cxn modelId="{F5DFD7E7-73EF-4290-9EB7-DC66A9113EED}" type="presParOf" srcId="{D08004BA-BE00-4C13-AEBC-5B38ED1282D3}" destId="{437D25F3-5D28-44C2-9333-DD3ACC3D03D9}" srcOrd="5" destOrd="0" presId="urn:microsoft.com/office/officeart/2005/8/layout/vProcess5"/>
    <dgm:cxn modelId="{B16F466C-21A8-49B1-B6CF-DD73B9136211}" type="presParOf" srcId="{D08004BA-BE00-4C13-AEBC-5B38ED1282D3}" destId="{9FA3A038-F103-4460-902D-235C100236F5}" srcOrd="6" destOrd="0" presId="urn:microsoft.com/office/officeart/2005/8/layout/vProcess5"/>
    <dgm:cxn modelId="{23D2D9F0-1E2C-43F5-A19E-5A47D3ABA9F7}" type="presParOf" srcId="{D08004BA-BE00-4C13-AEBC-5B38ED1282D3}" destId="{6F1CE8D0-D793-47F8-8593-4E0D2F4DA102}" srcOrd="7" destOrd="0" presId="urn:microsoft.com/office/officeart/2005/8/layout/vProcess5"/>
    <dgm:cxn modelId="{33A1592B-958A-4800-B4C3-E2A257B7FE00}" type="presParOf" srcId="{D08004BA-BE00-4C13-AEBC-5B38ED1282D3}" destId="{766CD5C6-70E8-4F0A-9947-0E8CD031D1FE}" srcOrd="8" destOrd="0" presId="urn:microsoft.com/office/officeart/2005/8/layout/vProcess5"/>
    <dgm:cxn modelId="{1E72BD2D-F3DE-4FC1-9F78-E91095652FFC}" type="presParOf" srcId="{D08004BA-BE00-4C13-AEBC-5B38ED1282D3}" destId="{A7766D3C-32C3-49AF-BE99-AB6EAD17ED6D}" srcOrd="9" destOrd="0" presId="urn:microsoft.com/office/officeart/2005/8/layout/vProcess5"/>
    <dgm:cxn modelId="{DAA0E374-48B1-44C3-9DA5-F07F7E42A14E}" type="presParOf" srcId="{D08004BA-BE00-4C13-AEBC-5B38ED1282D3}" destId="{1CB58D36-3EB5-470E-8026-688825658456}" srcOrd="10" destOrd="0" presId="urn:microsoft.com/office/officeart/2005/8/layout/vProcess5"/>
    <dgm:cxn modelId="{350B74F2-A59A-4584-AC06-39F391F961BD}" type="presParOf" srcId="{D08004BA-BE00-4C13-AEBC-5B38ED1282D3}" destId="{66ED4604-1CFC-4375-AF37-5E5AA9E9CA6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AB6DE9-FF2C-4B46-A7BE-8C4F728623D7}"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n-US"/>
        </a:p>
      </dgm:t>
    </dgm:pt>
    <dgm:pt modelId="{496545BF-288C-4FCD-B85B-981A3CD3481A}">
      <dgm:prSet phldrT="[Text]" custT="1"/>
      <dgm:spPr>
        <a:xfrm rot="5400000">
          <a:off x="-127157" y="129647"/>
          <a:ext cx="847714" cy="593400"/>
        </a:xfrm>
      </dgm:spPr>
      <dgm:t>
        <a:bodyPr/>
        <a:lstStyle/>
        <a:p>
          <a:r>
            <a:rPr lang="en-US" sz="2400" b="1" dirty="0">
              <a:latin typeface="Trebuchet MS"/>
              <a:ea typeface="+mn-ea"/>
              <a:cs typeface="+mn-cs"/>
            </a:rPr>
            <a:t>1</a:t>
          </a:r>
        </a:p>
      </dgm:t>
    </dgm:pt>
    <dgm:pt modelId="{B614F5D5-D03E-466D-89A5-5F9370FCB734}" type="parTrans" cxnId="{C26B6BD5-A2F0-42A7-981D-F981B780464E}">
      <dgm:prSet/>
      <dgm:spPr/>
      <dgm:t>
        <a:bodyPr/>
        <a:lstStyle/>
        <a:p>
          <a:endParaRPr lang="en-US"/>
        </a:p>
      </dgm:t>
    </dgm:pt>
    <dgm:pt modelId="{7343B23D-FF1D-42FB-B1A1-AFDA55812D81}" type="sibTrans" cxnId="{C26B6BD5-A2F0-42A7-981D-F981B780464E}">
      <dgm:prSet/>
      <dgm:spPr/>
      <dgm:t>
        <a:bodyPr/>
        <a:lstStyle/>
        <a:p>
          <a:endParaRPr lang="en-US"/>
        </a:p>
      </dgm:t>
    </dgm:pt>
    <dgm:pt modelId="{792BB318-D35A-4A52-92D0-D9A8A5BB7452}">
      <dgm:prSet phldrT="[Text]" custT="1"/>
      <dgm:spPr>
        <a:xfrm rot="5400000">
          <a:off x="3450047" y="-2854157"/>
          <a:ext cx="551304" cy="6264599"/>
        </a:xfrm>
        <a:solidFill>
          <a:schemeClr val="bg1">
            <a:alpha val="90000"/>
          </a:schemeClr>
        </a:solidFill>
      </dgm:spPr>
      <dgm:t>
        <a:bodyPr/>
        <a:lstStyle/>
        <a:p>
          <a:r>
            <a:rPr lang="en-US" sz="2800" u="none" dirty="0">
              <a:latin typeface="Trebuchet MS"/>
              <a:ea typeface="+mn-ea"/>
              <a:cs typeface="+mn-cs"/>
            </a:rPr>
            <a:t>Primary Board Report (W. Groups)</a:t>
          </a:r>
        </a:p>
      </dgm:t>
    </dgm:pt>
    <dgm:pt modelId="{D65FE241-A648-4528-B390-CEBB77D52E24}" type="parTrans" cxnId="{6A6A738B-B9C7-4BEA-B1AE-9497CB3DBC19}">
      <dgm:prSet/>
      <dgm:spPr/>
      <dgm:t>
        <a:bodyPr/>
        <a:lstStyle/>
        <a:p>
          <a:endParaRPr lang="en-US"/>
        </a:p>
      </dgm:t>
    </dgm:pt>
    <dgm:pt modelId="{9E970092-D72D-49ED-B67F-490797D013B1}" type="sibTrans" cxnId="{6A6A738B-B9C7-4BEA-B1AE-9497CB3DBC19}">
      <dgm:prSet/>
      <dgm:spPr/>
      <dgm:t>
        <a:bodyPr/>
        <a:lstStyle/>
        <a:p>
          <a:endParaRPr lang="en-US"/>
        </a:p>
      </dgm:t>
    </dgm:pt>
    <dgm:pt modelId="{1245D7DB-E8EB-44AC-901E-C79321E965B1}">
      <dgm:prSet phldrT="[Text]" custT="1"/>
      <dgm:spPr>
        <a:xfrm rot="5400000">
          <a:off x="-127157" y="878588"/>
          <a:ext cx="847714" cy="593400"/>
        </a:xfrm>
      </dgm:spPr>
      <dgm:t>
        <a:bodyPr/>
        <a:lstStyle/>
        <a:p>
          <a:r>
            <a:rPr lang="en-US" sz="2400" b="1" dirty="0">
              <a:latin typeface="Trebuchet MS"/>
              <a:ea typeface="+mn-ea"/>
              <a:cs typeface="+mn-cs"/>
            </a:rPr>
            <a:t>2</a:t>
          </a:r>
        </a:p>
      </dgm:t>
    </dgm:pt>
    <dgm:pt modelId="{FB8ABB8E-0B58-49CF-874A-479079117F80}" type="parTrans" cxnId="{DB188EDC-F6ED-4085-AAE7-31F1F8CB6F1E}">
      <dgm:prSet/>
      <dgm:spPr/>
      <dgm:t>
        <a:bodyPr/>
        <a:lstStyle/>
        <a:p>
          <a:endParaRPr lang="en-US"/>
        </a:p>
      </dgm:t>
    </dgm:pt>
    <dgm:pt modelId="{E6CCED0E-641E-4F8B-BFCD-B81BE5B75625}" type="sibTrans" cxnId="{DB188EDC-F6ED-4085-AAE7-31F1F8CB6F1E}">
      <dgm:prSet/>
      <dgm:spPr/>
      <dgm:t>
        <a:bodyPr/>
        <a:lstStyle/>
        <a:p>
          <a:endParaRPr lang="en-US"/>
        </a:p>
      </dgm:t>
    </dgm:pt>
    <dgm:pt modelId="{71055C77-BF7D-4082-8711-6DA9AF0F0DEA}">
      <dgm:prSet phldrT="[Text]" custT="1"/>
      <dgm:spPr>
        <a:xfrm rot="5400000">
          <a:off x="3450192" y="-2105361"/>
          <a:ext cx="551014" cy="6264599"/>
        </a:xfrm>
        <a:solidFill>
          <a:schemeClr val="bg1">
            <a:alpha val="90000"/>
          </a:schemeClr>
        </a:solidFill>
      </dgm:spPr>
      <dgm:t>
        <a:bodyPr/>
        <a:lstStyle/>
        <a:p>
          <a:r>
            <a:rPr lang="en-US" sz="2800" dirty="0">
              <a:latin typeface="Trebuchet MS"/>
              <a:ea typeface="+mn-ea"/>
              <a:cs typeface="+mn-cs"/>
            </a:rPr>
            <a:t>Our Values </a:t>
          </a:r>
        </a:p>
      </dgm:t>
    </dgm:pt>
    <dgm:pt modelId="{105F1296-9FCD-403A-9B5D-40D5211A3DDC}" type="parTrans" cxnId="{A2EAB134-1049-465E-883D-DB31F5CAB953}">
      <dgm:prSet/>
      <dgm:spPr/>
      <dgm:t>
        <a:bodyPr/>
        <a:lstStyle/>
        <a:p>
          <a:endParaRPr lang="en-US"/>
        </a:p>
      </dgm:t>
    </dgm:pt>
    <dgm:pt modelId="{11F061FE-5514-4418-BE8F-6F0B5AB6F530}" type="sibTrans" cxnId="{A2EAB134-1049-465E-883D-DB31F5CAB953}">
      <dgm:prSet/>
      <dgm:spPr/>
      <dgm:t>
        <a:bodyPr/>
        <a:lstStyle/>
        <a:p>
          <a:endParaRPr lang="en-US"/>
        </a:p>
      </dgm:t>
    </dgm:pt>
    <dgm:pt modelId="{947B6F2F-E8D1-40E4-95C9-753AEFAB6020}">
      <dgm:prSet phldrT="[Text]" custT="1"/>
      <dgm:spPr>
        <a:xfrm rot="5400000">
          <a:off x="-127157" y="1627529"/>
          <a:ext cx="847714" cy="593400"/>
        </a:xfrm>
      </dgm:spPr>
      <dgm:t>
        <a:bodyPr/>
        <a:lstStyle/>
        <a:p>
          <a:r>
            <a:rPr lang="en-US" sz="2400" b="1" dirty="0">
              <a:latin typeface="Trebuchet MS"/>
              <a:ea typeface="+mn-ea"/>
              <a:cs typeface="+mn-cs"/>
            </a:rPr>
            <a:t>3</a:t>
          </a:r>
        </a:p>
      </dgm:t>
    </dgm:pt>
    <dgm:pt modelId="{3709827B-FE6C-41EF-A10C-7D13187CB47E}" type="parTrans" cxnId="{4169B51E-1EA3-4A01-855A-A0C1450FFF74}">
      <dgm:prSet/>
      <dgm:spPr/>
      <dgm:t>
        <a:bodyPr/>
        <a:lstStyle/>
        <a:p>
          <a:endParaRPr lang="en-US"/>
        </a:p>
      </dgm:t>
    </dgm:pt>
    <dgm:pt modelId="{9C96C83E-31B6-4107-B799-85F7F5AA6570}" type="sibTrans" cxnId="{4169B51E-1EA3-4A01-855A-A0C1450FFF74}">
      <dgm:prSet/>
      <dgm:spPr/>
      <dgm:t>
        <a:bodyPr/>
        <a:lstStyle/>
        <a:p>
          <a:endParaRPr lang="en-US"/>
        </a:p>
      </dgm:t>
    </dgm:pt>
    <dgm:pt modelId="{745DBD9B-133E-4A2A-B757-E44C92836E36}">
      <dgm:prSet phldrT="[Text]" custT="1"/>
      <dgm:spPr>
        <a:xfrm rot="5400000">
          <a:off x="3450192" y="-607479"/>
          <a:ext cx="551014" cy="6264599"/>
        </a:xfrm>
      </dgm:spPr>
      <dgm:t>
        <a:bodyPr/>
        <a:lstStyle/>
        <a:p>
          <a:r>
            <a:rPr lang="en-US" sz="2600" dirty="0">
              <a:latin typeface="Trebuchet MS"/>
              <a:ea typeface="+mn-ea"/>
              <a:cs typeface="+mn-cs"/>
            </a:rPr>
            <a:t>4</a:t>
          </a:r>
        </a:p>
      </dgm:t>
    </dgm:pt>
    <dgm:pt modelId="{05829844-7D5F-459C-B426-26F072A029F3}" type="parTrans" cxnId="{D5D4CA09-FFA8-42B0-9908-AEAFAD298FD0}">
      <dgm:prSet/>
      <dgm:spPr/>
      <dgm:t>
        <a:bodyPr/>
        <a:lstStyle/>
        <a:p>
          <a:endParaRPr lang="en-US"/>
        </a:p>
      </dgm:t>
    </dgm:pt>
    <dgm:pt modelId="{25C1AD28-F73E-41C9-A8BE-1A9FB0BB6E8E}" type="sibTrans" cxnId="{D5D4CA09-FFA8-42B0-9908-AEAFAD298FD0}">
      <dgm:prSet/>
      <dgm:spPr/>
      <dgm:t>
        <a:bodyPr/>
        <a:lstStyle/>
        <a:p>
          <a:endParaRPr lang="en-US"/>
        </a:p>
      </dgm:t>
    </dgm:pt>
    <dgm:pt modelId="{4AC04CA0-77F9-4518-8881-6433129080B7}">
      <dgm:prSet phldrT="[Text]" custT="1"/>
      <dgm:spPr>
        <a:xfrm rot="5400000">
          <a:off x="-127157" y="1627529"/>
          <a:ext cx="847714" cy="593400"/>
        </a:xfrm>
        <a:solidFill>
          <a:schemeClr val="bg1">
            <a:alpha val="90000"/>
          </a:schemeClr>
        </a:solidFill>
      </dgm:spPr>
      <dgm:t>
        <a:bodyPr/>
        <a:lstStyle/>
        <a:p>
          <a:r>
            <a:rPr lang="en-US" sz="2800" dirty="0">
              <a:latin typeface="Trebuchet MS"/>
              <a:ea typeface="+mn-ea"/>
              <a:cs typeface="+mn-cs"/>
            </a:rPr>
            <a:t>Our Growth Philosophy</a:t>
          </a:r>
          <a:endParaRPr lang="en-US" sz="2400" b="1" dirty="0">
            <a:latin typeface="Trebuchet MS"/>
            <a:ea typeface="+mn-ea"/>
            <a:cs typeface="+mn-cs"/>
          </a:endParaRPr>
        </a:p>
      </dgm:t>
    </dgm:pt>
    <dgm:pt modelId="{BF5579E4-0CE2-4494-8619-391F686BB806}" type="parTrans" cxnId="{699529A2-8353-444D-B75E-701A3626708E}">
      <dgm:prSet/>
      <dgm:spPr/>
      <dgm:t>
        <a:bodyPr/>
        <a:lstStyle/>
        <a:p>
          <a:endParaRPr lang="en-US"/>
        </a:p>
      </dgm:t>
    </dgm:pt>
    <dgm:pt modelId="{CE8A16DE-1F1A-44BE-9474-57CC2C4556BA}" type="sibTrans" cxnId="{699529A2-8353-444D-B75E-701A3626708E}">
      <dgm:prSet/>
      <dgm:spPr/>
      <dgm:t>
        <a:bodyPr/>
        <a:lstStyle/>
        <a:p>
          <a:endParaRPr lang="en-US"/>
        </a:p>
      </dgm:t>
    </dgm:pt>
    <dgm:pt modelId="{4ED95CE1-6905-460D-A375-6BA061D421D1}">
      <dgm:prSet phldrT="[Text]" custT="1"/>
      <dgm:spPr>
        <a:xfrm rot="5400000">
          <a:off x="3450192" y="-607479"/>
          <a:ext cx="551014" cy="6264599"/>
        </a:xfrm>
        <a:solidFill>
          <a:schemeClr val="bg1">
            <a:alpha val="90000"/>
          </a:schemeClr>
        </a:solidFill>
      </dgm:spPr>
      <dgm:t>
        <a:bodyPr/>
        <a:lstStyle/>
        <a:p>
          <a:r>
            <a:rPr lang="en-US" sz="2600" dirty="0">
              <a:latin typeface="Trebuchet MS"/>
              <a:ea typeface="+mn-ea"/>
              <a:cs typeface="+mn-cs"/>
            </a:rPr>
            <a:t>Working Group Launch: Volunteer Mobilization</a:t>
          </a:r>
          <a:r>
            <a:rPr lang="en-US" sz="2400" b="1" dirty="0">
              <a:latin typeface="Trebuchet MS"/>
              <a:ea typeface="+mn-ea"/>
              <a:cs typeface="+mn-cs"/>
            </a:rPr>
            <a:t> </a:t>
          </a:r>
          <a:endParaRPr lang="en-US" sz="2600" dirty="0">
            <a:latin typeface="Trebuchet MS"/>
            <a:ea typeface="+mn-ea"/>
            <a:cs typeface="+mn-cs"/>
          </a:endParaRPr>
        </a:p>
      </dgm:t>
    </dgm:pt>
    <dgm:pt modelId="{913CC069-BC66-4BE4-B15C-B92050D9075B}" type="parTrans" cxnId="{AC9E8E2A-909A-42AC-82A9-F9E5E6303197}">
      <dgm:prSet/>
      <dgm:spPr/>
      <dgm:t>
        <a:bodyPr/>
        <a:lstStyle/>
        <a:p>
          <a:endParaRPr lang="en-US"/>
        </a:p>
      </dgm:t>
    </dgm:pt>
    <dgm:pt modelId="{F347EB73-C55A-4458-B4DA-0BA91E14C4E0}" type="sibTrans" cxnId="{AC9E8E2A-909A-42AC-82A9-F9E5E6303197}">
      <dgm:prSet/>
      <dgm:spPr/>
      <dgm:t>
        <a:bodyPr/>
        <a:lstStyle/>
        <a:p>
          <a:endParaRPr lang="en-US"/>
        </a:p>
      </dgm:t>
    </dgm:pt>
    <dgm:pt modelId="{F548D010-1287-4955-B64D-D4F9C41AC148}">
      <dgm:prSet phldrT="[Text]" custT="1"/>
      <dgm:spPr>
        <a:xfrm rot="5400000">
          <a:off x="3450047" y="-2854157"/>
          <a:ext cx="551304" cy="6264599"/>
        </a:xfrm>
      </dgm:spPr>
      <dgm:t>
        <a:bodyPr/>
        <a:lstStyle/>
        <a:p>
          <a:r>
            <a:rPr lang="en-US" sz="2800" u="none" dirty="0">
              <a:latin typeface="Trebuchet MS"/>
              <a:ea typeface="+mn-ea"/>
              <a:cs typeface="+mn-cs"/>
            </a:rPr>
            <a:t>2</a:t>
          </a:r>
        </a:p>
      </dgm:t>
    </dgm:pt>
    <dgm:pt modelId="{116CD272-9CD9-4176-BAE6-3F1FA80C3C62}" type="parTrans" cxnId="{6562C8F2-C41E-48FE-A26B-A6D6455A662C}">
      <dgm:prSet/>
      <dgm:spPr/>
      <dgm:t>
        <a:bodyPr/>
        <a:lstStyle/>
        <a:p>
          <a:endParaRPr lang="en-US"/>
        </a:p>
      </dgm:t>
    </dgm:pt>
    <dgm:pt modelId="{39DCDC72-EAE5-4BD2-BD8C-0F95E3E7C430}" type="sibTrans" cxnId="{6562C8F2-C41E-48FE-A26B-A6D6455A662C}">
      <dgm:prSet/>
      <dgm:spPr/>
      <dgm:t>
        <a:bodyPr/>
        <a:lstStyle/>
        <a:p>
          <a:endParaRPr lang="en-US"/>
        </a:p>
      </dgm:t>
    </dgm:pt>
    <dgm:pt modelId="{CDD3A2C1-AAF0-4EAE-819B-13FC3218D2B6}">
      <dgm:prSet phldrT="[Text]" custT="1"/>
      <dgm:spPr>
        <a:xfrm rot="5400000">
          <a:off x="3450047" y="-2854157"/>
          <a:ext cx="551304" cy="6264599"/>
        </a:xfrm>
        <a:solidFill>
          <a:schemeClr val="bg1">
            <a:alpha val="90000"/>
          </a:schemeClr>
        </a:solidFill>
      </dgm:spPr>
      <dgm:t>
        <a:bodyPr/>
        <a:lstStyle/>
        <a:p>
          <a:r>
            <a:rPr lang="en-US" sz="2800" u="none" dirty="0">
              <a:latin typeface="Trebuchet MS"/>
              <a:ea typeface="+mn-ea"/>
              <a:cs typeface="+mn-cs"/>
            </a:rPr>
            <a:t>Our Mission</a:t>
          </a:r>
        </a:p>
      </dgm:t>
    </dgm:pt>
    <dgm:pt modelId="{BE3F740A-8A21-45AA-8516-5E21074538A6}" type="parTrans" cxnId="{9EF9B855-4AD5-4C14-B046-9778DB47586F}">
      <dgm:prSet/>
      <dgm:spPr/>
      <dgm:t>
        <a:bodyPr/>
        <a:lstStyle/>
        <a:p>
          <a:endParaRPr lang="en-US"/>
        </a:p>
      </dgm:t>
    </dgm:pt>
    <dgm:pt modelId="{36A18975-3EA8-454F-8B69-B90142EF76FC}" type="sibTrans" cxnId="{9EF9B855-4AD5-4C14-B046-9778DB47586F}">
      <dgm:prSet/>
      <dgm:spPr/>
      <dgm:t>
        <a:bodyPr/>
        <a:lstStyle/>
        <a:p>
          <a:endParaRPr lang="en-US"/>
        </a:p>
      </dgm:t>
    </dgm:pt>
    <dgm:pt modelId="{F92461E3-645C-4911-9753-A80355BE9307}">
      <dgm:prSet phldrT="[Text]" custT="1"/>
      <dgm:spPr>
        <a:xfrm rot="5400000">
          <a:off x="3450192" y="-607479"/>
          <a:ext cx="551014" cy="6264599"/>
        </a:xfrm>
      </dgm:spPr>
      <dgm:t>
        <a:bodyPr/>
        <a:lstStyle/>
        <a:p>
          <a:r>
            <a:rPr lang="en-US" sz="2600" dirty="0">
              <a:latin typeface="Trebuchet MS"/>
              <a:ea typeface="+mn-ea"/>
              <a:cs typeface="+mn-cs"/>
            </a:rPr>
            <a:t>5</a:t>
          </a:r>
        </a:p>
      </dgm:t>
    </dgm:pt>
    <dgm:pt modelId="{CBBBE9F8-5EC0-4672-86EC-E3004BDBFF20}" type="parTrans" cxnId="{DB2F8B46-53CD-4224-9896-CC69E23744E5}">
      <dgm:prSet/>
      <dgm:spPr/>
      <dgm:t>
        <a:bodyPr/>
        <a:lstStyle/>
        <a:p>
          <a:endParaRPr lang="en-US"/>
        </a:p>
      </dgm:t>
    </dgm:pt>
    <dgm:pt modelId="{1F880E3E-CAE5-4156-8CC1-A44AEDE5936C}" type="sibTrans" cxnId="{DB2F8B46-53CD-4224-9896-CC69E23744E5}">
      <dgm:prSet/>
      <dgm:spPr/>
      <dgm:t>
        <a:bodyPr/>
        <a:lstStyle/>
        <a:p>
          <a:endParaRPr lang="en-US"/>
        </a:p>
      </dgm:t>
    </dgm:pt>
    <dgm:pt modelId="{8F8F1C7E-94BB-41D2-969B-711CADF377EB}">
      <dgm:prSet phldrT="[Text]" custT="1"/>
      <dgm:spPr>
        <a:xfrm rot="5400000">
          <a:off x="3450192" y="-607479"/>
          <a:ext cx="551014" cy="6264599"/>
        </a:xfrm>
        <a:solidFill>
          <a:schemeClr val="bg1">
            <a:alpha val="90000"/>
          </a:schemeClr>
        </a:solidFill>
      </dgm:spPr>
      <dgm:t>
        <a:bodyPr/>
        <a:lstStyle/>
        <a:p>
          <a:r>
            <a:rPr lang="en-US" sz="2600" dirty="0">
              <a:latin typeface="Trebuchet MS"/>
              <a:ea typeface="+mn-ea"/>
              <a:cs typeface="+mn-cs"/>
            </a:rPr>
            <a:t>Prayer and Communication </a:t>
          </a:r>
        </a:p>
      </dgm:t>
    </dgm:pt>
    <dgm:pt modelId="{D02A1585-DB5F-46DB-821D-6D6E60572834}" type="parTrans" cxnId="{8AB5739C-3C90-42C1-94B4-D4993BCCFD2F}">
      <dgm:prSet/>
      <dgm:spPr/>
      <dgm:t>
        <a:bodyPr/>
        <a:lstStyle/>
        <a:p>
          <a:endParaRPr lang="en-US"/>
        </a:p>
      </dgm:t>
    </dgm:pt>
    <dgm:pt modelId="{8A593761-6215-4C43-A534-5AC90A8D4521}" type="sibTrans" cxnId="{8AB5739C-3C90-42C1-94B4-D4993BCCFD2F}">
      <dgm:prSet/>
      <dgm:spPr/>
      <dgm:t>
        <a:bodyPr/>
        <a:lstStyle/>
        <a:p>
          <a:endParaRPr lang="en-US"/>
        </a:p>
      </dgm:t>
    </dgm:pt>
    <dgm:pt modelId="{B9071E5A-A086-4358-9CBE-FE380068ACD5}" type="pres">
      <dgm:prSet presAssocID="{15AB6DE9-FF2C-4B46-A7BE-8C4F728623D7}" presName="linearFlow" presStyleCnt="0">
        <dgm:presLayoutVars>
          <dgm:dir/>
          <dgm:animLvl val="lvl"/>
          <dgm:resizeHandles val="exact"/>
        </dgm:presLayoutVars>
      </dgm:prSet>
      <dgm:spPr/>
    </dgm:pt>
    <dgm:pt modelId="{C4CA785B-0819-45A4-8430-E306EB663977}" type="pres">
      <dgm:prSet presAssocID="{496545BF-288C-4FCD-B85B-981A3CD3481A}" presName="composite" presStyleCnt="0"/>
      <dgm:spPr/>
    </dgm:pt>
    <dgm:pt modelId="{AA2AC141-5D10-42EB-BA77-2EB6A3192F45}" type="pres">
      <dgm:prSet presAssocID="{496545BF-288C-4FCD-B85B-981A3CD3481A}" presName="parentText" presStyleLbl="alignNode1" presStyleIdx="0" presStyleCnt="6">
        <dgm:presLayoutVars>
          <dgm:chMax val="1"/>
          <dgm:bulletEnabled val="1"/>
        </dgm:presLayoutVars>
      </dgm:prSet>
      <dgm:spPr>
        <a:prstGeom prst="chevron">
          <a:avLst/>
        </a:prstGeom>
      </dgm:spPr>
    </dgm:pt>
    <dgm:pt modelId="{FF3176E2-EAC0-444C-BA09-E00EA7E548A4}" type="pres">
      <dgm:prSet presAssocID="{496545BF-288C-4FCD-B85B-981A3CD3481A}" presName="descendantText" presStyleLbl="alignAcc1" presStyleIdx="0" presStyleCnt="6" custLinFactNeighborX="259" custLinFactNeighborY="-452">
        <dgm:presLayoutVars>
          <dgm:bulletEnabled val="1"/>
        </dgm:presLayoutVars>
      </dgm:prSet>
      <dgm:spPr>
        <a:prstGeom prst="round2SameRect">
          <a:avLst/>
        </a:prstGeom>
      </dgm:spPr>
    </dgm:pt>
    <dgm:pt modelId="{076AB6D2-583C-451E-A14D-2D5F3A1688AE}" type="pres">
      <dgm:prSet presAssocID="{7343B23D-FF1D-42FB-B1A1-AFDA55812D81}" presName="sp" presStyleCnt="0"/>
      <dgm:spPr/>
    </dgm:pt>
    <dgm:pt modelId="{A77EBC19-EC10-4C3F-9B61-2863DBCE0D46}" type="pres">
      <dgm:prSet presAssocID="{F548D010-1287-4955-B64D-D4F9C41AC148}" presName="composite" presStyleCnt="0"/>
      <dgm:spPr/>
    </dgm:pt>
    <dgm:pt modelId="{EDB65645-6D6C-4418-B168-3F79903482D0}" type="pres">
      <dgm:prSet presAssocID="{F548D010-1287-4955-B64D-D4F9C41AC148}" presName="parentText" presStyleLbl="alignNode1" presStyleIdx="1" presStyleCnt="6">
        <dgm:presLayoutVars>
          <dgm:chMax val="1"/>
          <dgm:bulletEnabled val="1"/>
        </dgm:presLayoutVars>
      </dgm:prSet>
      <dgm:spPr/>
    </dgm:pt>
    <dgm:pt modelId="{9C9E8DC2-5774-450E-B128-1E13A581ADDC}" type="pres">
      <dgm:prSet presAssocID="{F548D010-1287-4955-B64D-D4F9C41AC148}" presName="descendantText" presStyleLbl="alignAcc1" presStyleIdx="1" presStyleCnt="6">
        <dgm:presLayoutVars>
          <dgm:bulletEnabled val="1"/>
        </dgm:presLayoutVars>
      </dgm:prSet>
      <dgm:spPr/>
    </dgm:pt>
    <dgm:pt modelId="{A0665480-6AE4-409A-9202-25CA27532FA2}" type="pres">
      <dgm:prSet presAssocID="{39DCDC72-EAE5-4BD2-BD8C-0F95E3E7C430}" presName="sp" presStyleCnt="0"/>
      <dgm:spPr/>
    </dgm:pt>
    <dgm:pt modelId="{D763FF25-95EB-45E2-90FC-6B5D3B272A87}" type="pres">
      <dgm:prSet presAssocID="{1245D7DB-E8EB-44AC-901E-C79321E965B1}" presName="composite" presStyleCnt="0"/>
      <dgm:spPr/>
    </dgm:pt>
    <dgm:pt modelId="{C6A88698-54DB-4C99-98E2-1437C2DE4E92}" type="pres">
      <dgm:prSet presAssocID="{1245D7DB-E8EB-44AC-901E-C79321E965B1}" presName="parentText" presStyleLbl="alignNode1" presStyleIdx="2" presStyleCnt="6">
        <dgm:presLayoutVars>
          <dgm:chMax val="1"/>
          <dgm:bulletEnabled val="1"/>
        </dgm:presLayoutVars>
      </dgm:prSet>
      <dgm:spPr>
        <a:prstGeom prst="chevron">
          <a:avLst/>
        </a:prstGeom>
      </dgm:spPr>
    </dgm:pt>
    <dgm:pt modelId="{BBC628FB-044B-463D-B87E-3023D213DE80}" type="pres">
      <dgm:prSet presAssocID="{1245D7DB-E8EB-44AC-901E-C79321E965B1}" presName="descendantText" presStyleLbl="alignAcc1" presStyleIdx="2" presStyleCnt="6">
        <dgm:presLayoutVars>
          <dgm:bulletEnabled val="1"/>
        </dgm:presLayoutVars>
      </dgm:prSet>
      <dgm:spPr>
        <a:prstGeom prst="round2SameRect">
          <a:avLst/>
        </a:prstGeom>
      </dgm:spPr>
    </dgm:pt>
    <dgm:pt modelId="{8D59AE72-DB6E-4967-A8C5-98596DA93E01}" type="pres">
      <dgm:prSet presAssocID="{E6CCED0E-641E-4F8B-BFCD-B81BE5B75625}" presName="sp" presStyleCnt="0"/>
      <dgm:spPr/>
    </dgm:pt>
    <dgm:pt modelId="{148D71C2-031E-4AA9-B9C4-1C340FED5A24}" type="pres">
      <dgm:prSet presAssocID="{947B6F2F-E8D1-40E4-95C9-753AEFAB6020}" presName="composite" presStyleCnt="0"/>
      <dgm:spPr/>
    </dgm:pt>
    <dgm:pt modelId="{33DEB501-26E2-4019-9692-F8B663E1C054}" type="pres">
      <dgm:prSet presAssocID="{947B6F2F-E8D1-40E4-95C9-753AEFAB6020}" presName="parentText" presStyleLbl="alignNode1" presStyleIdx="3" presStyleCnt="6">
        <dgm:presLayoutVars>
          <dgm:chMax val="1"/>
          <dgm:bulletEnabled val="1"/>
        </dgm:presLayoutVars>
      </dgm:prSet>
      <dgm:spPr/>
    </dgm:pt>
    <dgm:pt modelId="{AB5D9EBE-6918-491D-951B-4B56CDF5C5C3}" type="pres">
      <dgm:prSet presAssocID="{947B6F2F-E8D1-40E4-95C9-753AEFAB6020}" presName="descendantText" presStyleLbl="alignAcc1" presStyleIdx="3" presStyleCnt="6">
        <dgm:presLayoutVars>
          <dgm:bulletEnabled val="1"/>
        </dgm:presLayoutVars>
      </dgm:prSet>
      <dgm:spPr>
        <a:prstGeom prst="round2SameRect">
          <a:avLst/>
        </a:prstGeom>
      </dgm:spPr>
    </dgm:pt>
    <dgm:pt modelId="{E6065BAA-7A82-448A-B75F-B52529C1F52F}" type="pres">
      <dgm:prSet presAssocID="{9C96C83E-31B6-4107-B799-85F7F5AA6570}" presName="sp" presStyleCnt="0"/>
      <dgm:spPr/>
    </dgm:pt>
    <dgm:pt modelId="{4A64C9F0-B8BF-412A-87FC-9EF0626DAB07}" type="pres">
      <dgm:prSet presAssocID="{745DBD9B-133E-4A2A-B757-E44C92836E36}" presName="composite" presStyleCnt="0"/>
      <dgm:spPr/>
    </dgm:pt>
    <dgm:pt modelId="{9F9490F0-643B-4F14-BD93-9E928B691A9A}" type="pres">
      <dgm:prSet presAssocID="{745DBD9B-133E-4A2A-B757-E44C92836E36}" presName="parentText" presStyleLbl="alignNode1" presStyleIdx="4" presStyleCnt="6">
        <dgm:presLayoutVars>
          <dgm:chMax val="1"/>
          <dgm:bulletEnabled val="1"/>
        </dgm:presLayoutVars>
      </dgm:prSet>
      <dgm:spPr/>
    </dgm:pt>
    <dgm:pt modelId="{5FF12825-BEBF-411A-8E59-4DD2AA6500AD}" type="pres">
      <dgm:prSet presAssocID="{745DBD9B-133E-4A2A-B757-E44C92836E36}" presName="descendantText" presStyleLbl="alignAcc1" presStyleIdx="4" presStyleCnt="6" custScaleY="142752">
        <dgm:presLayoutVars>
          <dgm:bulletEnabled val="1"/>
        </dgm:presLayoutVars>
      </dgm:prSet>
      <dgm:spPr/>
    </dgm:pt>
    <dgm:pt modelId="{C4FF81E3-A12F-4743-B87B-06D6D7DB3FDA}" type="pres">
      <dgm:prSet presAssocID="{25C1AD28-F73E-41C9-A8BE-1A9FB0BB6E8E}" presName="sp" presStyleCnt="0"/>
      <dgm:spPr/>
    </dgm:pt>
    <dgm:pt modelId="{2219567C-BB1C-4F94-881D-A03B790AACE9}" type="pres">
      <dgm:prSet presAssocID="{F92461E3-645C-4911-9753-A80355BE9307}" presName="composite" presStyleCnt="0"/>
      <dgm:spPr/>
    </dgm:pt>
    <dgm:pt modelId="{4896F40D-3217-4C20-B7AC-392CDE9E2A49}" type="pres">
      <dgm:prSet presAssocID="{F92461E3-645C-4911-9753-A80355BE9307}" presName="parentText" presStyleLbl="alignNode1" presStyleIdx="5" presStyleCnt="6">
        <dgm:presLayoutVars>
          <dgm:chMax val="1"/>
          <dgm:bulletEnabled val="1"/>
        </dgm:presLayoutVars>
      </dgm:prSet>
      <dgm:spPr/>
    </dgm:pt>
    <dgm:pt modelId="{213EE2EA-A517-4521-855E-E4122B253606}" type="pres">
      <dgm:prSet presAssocID="{F92461E3-645C-4911-9753-A80355BE9307}" presName="descendantText" presStyleLbl="alignAcc1" presStyleIdx="5" presStyleCnt="6">
        <dgm:presLayoutVars>
          <dgm:bulletEnabled val="1"/>
        </dgm:presLayoutVars>
      </dgm:prSet>
      <dgm:spPr/>
    </dgm:pt>
  </dgm:ptLst>
  <dgm:cxnLst>
    <dgm:cxn modelId="{86066509-129F-4894-9CEE-61DB88F5D7C4}" type="presOf" srcId="{F548D010-1287-4955-B64D-D4F9C41AC148}" destId="{EDB65645-6D6C-4418-B168-3F79903482D0}" srcOrd="0" destOrd="0" presId="urn:microsoft.com/office/officeart/2005/8/layout/chevron2"/>
    <dgm:cxn modelId="{D5D4CA09-FFA8-42B0-9908-AEAFAD298FD0}" srcId="{15AB6DE9-FF2C-4B46-A7BE-8C4F728623D7}" destId="{745DBD9B-133E-4A2A-B757-E44C92836E36}" srcOrd="4" destOrd="0" parTransId="{05829844-7D5F-459C-B426-26F072A029F3}" sibTransId="{25C1AD28-F73E-41C9-A8BE-1A9FB0BB6E8E}"/>
    <dgm:cxn modelId="{CDD90610-1E7E-4BC5-AA74-6324A6C419D3}" type="presOf" srcId="{792BB318-D35A-4A52-92D0-D9A8A5BB7452}" destId="{FF3176E2-EAC0-444C-BA09-E00EA7E548A4}" srcOrd="0" destOrd="0" presId="urn:microsoft.com/office/officeart/2005/8/layout/chevron2"/>
    <dgm:cxn modelId="{91156910-59A6-4367-94B7-8AA780646908}" type="presOf" srcId="{8F8F1C7E-94BB-41D2-969B-711CADF377EB}" destId="{213EE2EA-A517-4521-855E-E4122B253606}" srcOrd="0" destOrd="0" presId="urn:microsoft.com/office/officeart/2005/8/layout/chevron2"/>
    <dgm:cxn modelId="{7F839B16-093D-44D7-89A5-E216123D5C3F}" type="presOf" srcId="{947B6F2F-E8D1-40E4-95C9-753AEFAB6020}" destId="{33DEB501-26E2-4019-9692-F8B663E1C054}" srcOrd="0" destOrd="0" presId="urn:microsoft.com/office/officeart/2005/8/layout/chevron2"/>
    <dgm:cxn modelId="{4169B51E-1EA3-4A01-855A-A0C1450FFF74}" srcId="{15AB6DE9-FF2C-4B46-A7BE-8C4F728623D7}" destId="{947B6F2F-E8D1-40E4-95C9-753AEFAB6020}" srcOrd="3" destOrd="0" parTransId="{3709827B-FE6C-41EF-A10C-7D13187CB47E}" sibTransId="{9C96C83E-31B6-4107-B799-85F7F5AA6570}"/>
    <dgm:cxn modelId="{AC9E8E2A-909A-42AC-82A9-F9E5E6303197}" srcId="{745DBD9B-133E-4A2A-B757-E44C92836E36}" destId="{4ED95CE1-6905-460D-A375-6BA061D421D1}" srcOrd="0" destOrd="0" parTransId="{913CC069-BC66-4BE4-B15C-B92050D9075B}" sibTransId="{F347EB73-C55A-4458-B4DA-0BA91E14C4E0}"/>
    <dgm:cxn modelId="{EED65632-32C1-4AFB-996F-8F2B38DAF8EA}" type="presOf" srcId="{CDD3A2C1-AAF0-4EAE-819B-13FC3218D2B6}" destId="{9C9E8DC2-5774-450E-B128-1E13A581ADDC}" srcOrd="0" destOrd="0" presId="urn:microsoft.com/office/officeart/2005/8/layout/chevron2"/>
    <dgm:cxn modelId="{A2EAB134-1049-465E-883D-DB31F5CAB953}" srcId="{1245D7DB-E8EB-44AC-901E-C79321E965B1}" destId="{71055C77-BF7D-4082-8711-6DA9AF0F0DEA}" srcOrd="0" destOrd="0" parTransId="{105F1296-9FCD-403A-9B5D-40D5211A3DDC}" sibTransId="{11F061FE-5514-4418-BE8F-6F0B5AB6F530}"/>
    <dgm:cxn modelId="{DB2F8B46-53CD-4224-9896-CC69E23744E5}" srcId="{15AB6DE9-FF2C-4B46-A7BE-8C4F728623D7}" destId="{F92461E3-645C-4911-9753-A80355BE9307}" srcOrd="5" destOrd="0" parTransId="{CBBBE9F8-5EC0-4672-86EC-E3004BDBFF20}" sibTransId="{1F880E3E-CAE5-4156-8CC1-A44AEDE5936C}"/>
    <dgm:cxn modelId="{47B6AF55-B6D0-4B9D-8D1D-916E1E39857A}" type="presOf" srcId="{F92461E3-645C-4911-9753-A80355BE9307}" destId="{4896F40D-3217-4C20-B7AC-392CDE9E2A49}" srcOrd="0" destOrd="0" presId="urn:microsoft.com/office/officeart/2005/8/layout/chevron2"/>
    <dgm:cxn modelId="{9EF9B855-4AD5-4C14-B046-9778DB47586F}" srcId="{F548D010-1287-4955-B64D-D4F9C41AC148}" destId="{CDD3A2C1-AAF0-4EAE-819B-13FC3218D2B6}" srcOrd="0" destOrd="0" parTransId="{BE3F740A-8A21-45AA-8516-5E21074538A6}" sibTransId="{36A18975-3EA8-454F-8B69-B90142EF76FC}"/>
    <dgm:cxn modelId="{C3B00980-88EB-4E96-AD7C-20B77B11E021}" type="presOf" srcId="{15AB6DE9-FF2C-4B46-A7BE-8C4F728623D7}" destId="{B9071E5A-A086-4358-9CBE-FE380068ACD5}" srcOrd="0" destOrd="0" presId="urn:microsoft.com/office/officeart/2005/8/layout/chevron2"/>
    <dgm:cxn modelId="{6A6A738B-B9C7-4BEA-B1AE-9497CB3DBC19}" srcId="{496545BF-288C-4FCD-B85B-981A3CD3481A}" destId="{792BB318-D35A-4A52-92D0-D9A8A5BB7452}" srcOrd="0" destOrd="0" parTransId="{D65FE241-A648-4528-B390-CEBB77D52E24}" sibTransId="{9E970092-D72D-49ED-B67F-490797D013B1}"/>
    <dgm:cxn modelId="{8A362F8C-0D69-4993-A47D-67F3BFA1B6C7}" type="presOf" srcId="{496545BF-288C-4FCD-B85B-981A3CD3481A}" destId="{AA2AC141-5D10-42EB-BA77-2EB6A3192F45}" srcOrd="0" destOrd="0" presId="urn:microsoft.com/office/officeart/2005/8/layout/chevron2"/>
    <dgm:cxn modelId="{8AB5739C-3C90-42C1-94B4-D4993BCCFD2F}" srcId="{F92461E3-645C-4911-9753-A80355BE9307}" destId="{8F8F1C7E-94BB-41D2-969B-711CADF377EB}" srcOrd="0" destOrd="0" parTransId="{D02A1585-DB5F-46DB-821D-6D6E60572834}" sibTransId="{8A593761-6215-4C43-A534-5AC90A8D4521}"/>
    <dgm:cxn modelId="{82D1809E-A0B5-4915-803E-87BBC7662507}" type="presOf" srcId="{4ED95CE1-6905-460D-A375-6BA061D421D1}" destId="{5FF12825-BEBF-411A-8E59-4DD2AA6500AD}" srcOrd="0" destOrd="0" presId="urn:microsoft.com/office/officeart/2005/8/layout/chevron2"/>
    <dgm:cxn modelId="{699529A2-8353-444D-B75E-701A3626708E}" srcId="{947B6F2F-E8D1-40E4-95C9-753AEFAB6020}" destId="{4AC04CA0-77F9-4518-8881-6433129080B7}" srcOrd="0" destOrd="0" parTransId="{BF5579E4-0CE2-4494-8619-391F686BB806}" sibTransId="{CE8A16DE-1F1A-44BE-9474-57CC2C4556BA}"/>
    <dgm:cxn modelId="{96CE03CC-81D8-4743-8EFE-A195BF1B4450}" type="presOf" srcId="{4AC04CA0-77F9-4518-8881-6433129080B7}" destId="{AB5D9EBE-6918-491D-951B-4B56CDF5C5C3}" srcOrd="0" destOrd="0" presId="urn:microsoft.com/office/officeart/2005/8/layout/chevron2"/>
    <dgm:cxn modelId="{5EBBB0CE-B47D-47C9-A07A-0D02F1ECB6E0}" type="presOf" srcId="{745DBD9B-133E-4A2A-B757-E44C92836E36}" destId="{9F9490F0-643B-4F14-BD93-9E928B691A9A}" srcOrd="0" destOrd="0" presId="urn:microsoft.com/office/officeart/2005/8/layout/chevron2"/>
    <dgm:cxn modelId="{C26B6BD5-A2F0-42A7-981D-F981B780464E}" srcId="{15AB6DE9-FF2C-4B46-A7BE-8C4F728623D7}" destId="{496545BF-288C-4FCD-B85B-981A3CD3481A}" srcOrd="0" destOrd="0" parTransId="{B614F5D5-D03E-466D-89A5-5F9370FCB734}" sibTransId="{7343B23D-FF1D-42FB-B1A1-AFDA55812D81}"/>
    <dgm:cxn modelId="{DB188EDC-F6ED-4085-AAE7-31F1F8CB6F1E}" srcId="{15AB6DE9-FF2C-4B46-A7BE-8C4F728623D7}" destId="{1245D7DB-E8EB-44AC-901E-C79321E965B1}" srcOrd="2" destOrd="0" parTransId="{FB8ABB8E-0B58-49CF-874A-479079117F80}" sibTransId="{E6CCED0E-641E-4F8B-BFCD-B81BE5B75625}"/>
    <dgm:cxn modelId="{6562C8F2-C41E-48FE-A26B-A6D6455A662C}" srcId="{15AB6DE9-FF2C-4B46-A7BE-8C4F728623D7}" destId="{F548D010-1287-4955-B64D-D4F9C41AC148}" srcOrd="1" destOrd="0" parTransId="{116CD272-9CD9-4176-BAE6-3F1FA80C3C62}" sibTransId="{39DCDC72-EAE5-4BD2-BD8C-0F95E3E7C430}"/>
    <dgm:cxn modelId="{013563F6-CDB0-4FFE-8A4F-698AA4D4250E}" type="presOf" srcId="{1245D7DB-E8EB-44AC-901E-C79321E965B1}" destId="{C6A88698-54DB-4C99-98E2-1437C2DE4E92}" srcOrd="0" destOrd="0" presId="urn:microsoft.com/office/officeart/2005/8/layout/chevron2"/>
    <dgm:cxn modelId="{3A9CE7F8-8651-4A15-876F-D71EF10E2748}" type="presOf" srcId="{71055C77-BF7D-4082-8711-6DA9AF0F0DEA}" destId="{BBC628FB-044B-463D-B87E-3023D213DE80}" srcOrd="0" destOrd="0" presId="urn:microsoft.com/office/officeart/2005/8/layout/chevron2"/>
    <dgm:cxn modelId="{BAB7F6C9-6A2B-4AE7-B5D1-359964EC0B30}" type="presParOf" srcId="{B9071E5A-A086-4358-9CBE-FE380068ACD5}" destId="{C4CA785B-0819-45A4-8430-E306EB663977}" srcOrd="0" destOrd="0" presId="urn:microsoft.com/office/officeart/2005/8/layout/chevron2"/>
    <dgm:cxn modelId="{B44219B0-FB4B-44A0-A233-9A9D75A07C00}" type="presParOf" srcId="{C4CA785B-0819-45A4-8430-E306EB663977}" destId="{AA2AC141-5D10-42EB-BA77-2EB6A3192F45}" srcOrd="0" destOrd="0" presId="urn:microsoft.com/office/officeart/2005/8/layout/chevron2"/>
    <dgm:cxn modelId="{60EF1248-4152-4FBB-8B55-3B6B5D917394}" type="presParOf" srcId="{C4CA785B-0819-45A4-8430-E306EB663977}" destId="{FF3176E2-EAC0-444C-BA09-E00EA7E548A4}" srcOrd="1" destOrd="0" presId="urn:microsoft.com/office/officeart/2005/8/layout/chevron2"/>
    <dgm:cxn modelId="{46FEEC7F-802D-485B-9E3E-4D8AC837FE74}" type="presParOf" srcId="{B9071E5A-A086-4358-9CBE-FE380068ACD5}" destId="{076AB6D2-583C-451E-A14D-2D5F3A1688AE}" srcOrd="1" destOrd="0" presId="urn:microsoft.com/office/officeart/2005/8/layout/chevron2"/>
    <dgm:cxn modelId="{3F99A300-4FA4-4705-9BAD-AA9C8BE27AD1}" type="presParOf" srcId="{B9071E5A-A086-4358-9CBE-FE380068ACD5}" destId="{A77EBC19-EC10-4C3F-9B61-2863DBCE0D46}" srcOrd="2" destOrd="0" presId="urn:microsoft.com/office/officeart/2005/8/layout/chevron2"/>
    <dgm:cxn modelId="{0855F4AD-DD5A-4891-8DA6-FD64142F1BC2}" type="presParOf" srcId="{A77EBC19-EC10-4C3F-9B61-2863DBCE0D46}" destId="{EDB65645-6D6C-4418-B168-3F79903482D0}" srcOrd="0" destOrd="0" presId="urn:microsoft.com/office/officeart/2005/8/layout/chevron2"/>
    <dgm:cxn modelId="{1DB3E05B-2C46-4F79-B8C8-923195B4E54E}" type="presParOf" srcId="{A77EBC19-EC10-4C3F-9B61-2863DBCE0D46}" destId="{9C9E8DC2-5774-450E-B128-1E13A581ADDC}" srcOrd="1" destOrd="0" presId="urn:microsoft.com/office/officeart/2005/8/layout/chevron2"/>
    <dgm:cxn modelId="{BD010780-184A-412E-BA25-3C58F3579127}" type="presParOf" srcId="{B9071E5A-A086-4358-9CBE-FE380068ACD5}" destId="{A0665480-6AE4-409A-9202-25CA27532FA2}" srcOrd="3" destOrd="0" presId="urn:microsoft.com/office/officeart/2005/8/layout/chevron2"/>
    <dgm:cxn modelId="{930B2B93-C433-46D0-B28A-1A0B20D8B5E2}" type="presParOf" srcId="{B9071E5A-A086-4358-9CBE-FE380068ACD5}" destId="{D763FF25-95EB-45E2-90FC-6B5D3B272A87}" srcOrd="4" destOrd="0" presId="urn:microsoft.com/office/officeart/2005/8/layout/chevron2"/>
    <dgm:cxn modelId="{0C49F4C9-D4B7-454C-B46E-540673E0B7B6}" type="presParOf" srcId="{D763FF25-95EB-45E2-90FC-6B5D3B272A87}" destId="{C6A88698-54DB-4C99-98E2-1437C2DE4E92}" srcOrd="0" destOrd="0" presId="urn:microsoft.com/office/officeart/2005/8/layout/chevron2"/>
    <dgm:cxn modelId="{0C44B8CD-489A-4F89-96D1-1009EAC751FA}" type="presParOf" srcId="{D763FF25-95EB-45E2-90FC-6B5D3B272A87}" destId="{BBC628FB-044B-463D-B87E-3023D213DE80}" srcOrd="1" destOrd="0" presId="urn:microsoft.com/office/officeart/2005/8/layout/chevron2"/>
    <dgm:cxn modelId="{C3250945-CAEE-475C-A59C-49AF6E6E50F9}" type="presParOf" srcId="{B9071E5A-A086-4358-9CBE-FE380068ACD5}" destId="{8D59AE72-DB6E-4967-A8C5-98596DA93E01}" srcOrd="5" destOrd="0" presId="urn:microsoft.com/office/officeart/2005/8/layout/chevron2"/>
    <dgm:cxn modelId="{9AE8A59A-E4D8-480E-A589-B74B4E0C4001}" type="presParOf" srcId="{B9071E5A-A086-4358-9CBE-FE380068ACD5}" destId="{148D71C2-031E-4AA9-B9C4-1C340FED5A24}" srcOrd="6" destOrd="0" presId="urn:microsoft.com/office/officeart/2005/8/layout/chevron2"/>
    <dgm:cxn modelId="{4DFCFF68-FC6B-4970-8AD6-ECE455B2C506}" type="presParOf" srcId="{148D71C2-031E-4AA9-B9C4-1C340FED5A24}" destId="{33DEB501-26E2-4019-9692-F8B663E1C054}" srcOrd="0" destOrd="0" presId="urn:microsoft.com/office/officeart/2005/8/layout/chevron2"/>
    <dgm:cxn modelId="{C3B5302D-BFE2-41F3-ACAA-DC10DE58AAEC}" type="presParOf" srcId="{148D71C2-031E-4AA9-B9C4-1C340FED5A24}" destId="{AB5D9EBE-6918-491D-951B-4B56CDF5C5C3}" srcOrd="1" destOrd="0" presId="urn:microsoft.com/office/officeart/2005/8/layout/chevron2"/>
    <dgm:cxn modelId="{CD828C30-DABC-4D1C-A712-2B16A39C6CC4}" type="presParOf" srcId="{B9071E5A-A086-4358-9CBE-FE380068ACD5}" destId="{E6065BAA-7A82-448A-B75F-B52529C1F52F}" srcOrd="7" destOrd="0" presId="urn:microsoft.com/office/officeart/2005/8/layout/chevron2"/>
    <dgm:cxn modelId="{06E38BB2-FB9A-44B8-8A30-22BFA28CDD23}" type="presParOf" srcId="{B9071E5A-A086-4358-9CBE-FE380068ACD5}" destId="{4A64C9F0-B8BF-412A-87FC-9EF0626DAB07}" srcOrd="8" destOrd="0" presId="urn:microsoft.com/office/officeart/2005/8/layout/chevron2"/>
    <dgm:cxn modelId="{B8F176E0-3C1B-4C41-882F-839809D77CB9}" type="presParOf" srcId="{4A64C9F0-B8BF-412A-87FC-9EF0626DAB07}" destId="{9F9490F0-643B-4F14-BD93-9E928B691A9A}" srcOrd="0" destOrd="0" presId="urn:microsoft.com/office/officeart/2005/8/layout/chevron2"/>
    <dgm:cxn modelId="{D3A6D641-00BB-45A0-96C1-9E13B0670D86}" type="presParOf" srcId="{4A64C9F0-B8BF-412A-87FC-9EF0626DAB07}" destId="{5FF12825-BEBF-411A-8E59-4DD2AA6500AD}" srcOrd="1" destOrd="0" presId="urn:microsoft.com/office/officeart/2005/8/layout/chevron2"/>
    <dgm:cxn modelId="{C1A5C2DF-D9D3-49AA-9B06-C57DEA216494}" type="presParOf" srcId="{B9071E5A-A086-4358-9CBE-FE380068ACD5}" destId="{C4FF81E3-A12F-4743-B87B-06D6D7DB3FDA}" srcOrd="9" destOrd="0" presId="urn:microsoft.com/office/officeart/2005/8/layout/chevron2"/>
    <dgm:cxn modelId="{8E4669EB-DEB6-4056-BF1C-17CCD5C8CB47}" type="presParOf" srcId="{B9071E5A-A086-4358-9CBE-FE380068ACD5}" destId="{2219567C-BB1C-4F94-881D-A03B790AACE9}" srcOrd="10" destOrd="0" presId="urn:microsoft.com/office/officeart/2005/8/layout/chevron2"/>
    <dgm:cxn modelId="{9C7FD362-6DFF-4BD8-84DE-AB01628A20AE}" type="presParOf" srcId="{2219567C-BB1C-4F94-881D-A03B790AACE9}" destId="{4896F40D-3217-4C20-B7AC-392CDE9E2A49}" srcOrd="0" destOrd="0" presId="urn:microsoft.com/office/officeart/2005/8/layout/chevron2"/>
    <dgm:cxn modelId="{8ED2C344-C941-443F-8D92-960EC48AA5CD}" type="presParOf" srcId="{2219567C-BB1C-4F94-881D-A03B790AACE9}" destId="{213EE2EA-A517-4521-855E-E4122B253606}" srcOrd="1" destOrd="0" presId="urn:microsoft.com/office/officeart/2005/8/layout/chevron2"/>
  </dgm:cxnLst>
  <dgm:bg>
    <a:solidFill>
      <a:srgbClr val="00B0F0"/>
    </a:solidFill>
  </dgm:bg>
  <dgm:whole>
    <a:ln w="50800">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AB6DE9-FF2C-4B46-A7BE-8C4F728623D7}"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en-US"/>
        </a:p>
      </dgm:t>
    </dgm:pt>
    <dgm:pt modelId="{496545BF-288C-4FCD-B85B-981A3CD3481A}">
      <dgm:prSet phldrT="[Text]" custT="1"/>
      <dgm:spPr>
        <a:xfrm rot="5400000">
          <a:off x="-127157" y="129647"/>
          <a:ext cx="847714" cy="593400"/>
        </a:xfrm>
      </dgm:spPr>
      <dgm:t>
        <a:bodyPr/>
        <a:lstStyle/>
        <a:p>
          <a:r>
            <a:rPr lang="en-US" sz="2400" b="1" dirty="0">
              <a:latin typeface="Trebuchet MS"/>
              <a:ea typeface="+mn-ea"/>
              <a:cs typeface="+mn-cs"/>
            </a:rPr>
            <a:t>1</a:t>
          </a:r>
        </a:p>
      </dgm:t>
    </dgm:pt>
    <dgm:pt modelId="{B614F5D5-D03E-466D-89A5-5F9370FCB734}" type="parTrans" cxnId="{C26B6BD5-A2F0-42A7-981D-F981B780464E}">
      <dgm:prSet/>
      <dgm:spPr/>
      <dgm:t>
        <a:bodyPr/>
        <a:lstStyle/>
        <a:p>
          <a:endParaRPr lang="en-US"/>
        </a:p>
      </dgm:t>
    </dgm:pt>
    <dgm:pt modelId="{7343B23D-FF1D-42FB-B1A1-AFDA55812D81}" type="sibTrans" cxnId="{C26B6BD5-A2F0-42A7-981D-F981B780464E}">
      <dgm:prSet/>
      <dgm:spPr/>
      <dgm:t>
        <a:bodyPr/>
        <a:lstStyle/>
        <a:p>
          <a:endParaRPr lang="en-US"/>
        </a:p>
      </dgm:t>
    </dgm:pt>
    <dgm:pt modelId="{792BB318-D35A-4A52-92D0-D9A8A5BB7452}">
      <dgm:prSet phldrT="[Text]" custT="1"/>
      <dgm:spPr>
        <a:xfrm rot="5400000">
          <a:off x="3450047" y="-2854157"/>
          <a:ext cx="551304" cy="6264599"/>
        </a:xfrm>
        <a:solidFill>
          <a:schemeClr val="bg1">
            <a:alpha val="90000"/>
          </a:schemeClr>
        </a:solidFill>
      </dgm:spPr>
      <dgm:t>
        <a:bodyPr/>
        <a:lstStyle/>
        <a:p>
          <a:r>
            <a:rPr lang="en-US" sz="2600" u="none" dirty="0">
              <a:latin typeface="Trebuchet MS"/>
              <a:ea typeface="+mn-ea"/>
              <a:cs typeface="+mn-cs"/>
            </a:rPr>
            <a:t>Primary Board Reporting (mission, values, preparing for growth) </a:t>
          </a:r>
        </a:p>
      </dgm:t>
    </dgm:pt>
    <dgm:pt modelId="{D65FE241-A648-4528-B390-CEBB77D52E24}" type="parTrans" cxnId="{6A6A738B-B9C7-4BEA-B1AE-9497CB3DBC19}">
      <dgm:prSet/>
      <dgm:spPr/>
      <dgm:t>
        <a:bodyPr/>
        <a:lstStyle/>
        <a:p>
          <a:endParaRPr lang="en-US"/>
        </a:p>
      </dgm:t>
    </dgm:pt>
    <dgm:pt modelId="{9E970092-D72D-49ED-B67F-490797D013B1}" type="sibTrans" cxnId="{6A6A738B-B9C7-4BEA-B1AE-9497CB3DBC19}">
      <dgm:prSet/>
      <dgm:spPr/>
      <dgm:t>
        <a:bodyPr/>
        <a:lstStyle/>
        <a:p>
          <a:endParaRPr lang="en-US"/>
        </a:p>
      </dgm:t>
    </dgm:pt>
    <dgm:pt modelId="{1245D7DB-E8EB-44AC-901E-C79321E965B1}">
      <dgm:prSet phldrT="[Text]" custT="1"/>
      <dgm:spPr>
        <a:xfrm rot="5400000">
          <a:off x="-127157" y="878588"/>
          <a:ext cx="847714" cy="593400"/>
        </a:xfrm>
      </dgm:spPr>
      <dgm:t>
        <a:bodyPr/>
        <a:lstStyle/>
        <a:p>
          <a:r>
            <a:rPr lang="en-US" sz="2400" b="1" dirty="0">
              <a:latin typeface="Trebuchet MS"/>
              <a:ea typeface="+mn-ea"/>
              <a:cs typeface="+mn-cs"/>
            </a:rPr>
            <a:t>2</a:t>
          </a:r>
        </a:p>
      </dgm:t>
    </dgm:pt>
    <dgm:pt modelId="{FB8ABB8E-0B58-49CF-874A-479079117F80}" type="parTrans" cxnId="{DB188EDC-F6ED-4085-AAE7-31F1F8CB6F1E}">
      <dgm:prSet/>
      <dgm:spPr/>
      <dgm:t>
        <a:bodyPr/>
        <a:lstStyle/>
        <a:p>
          <a:endParaRPr lang="en-US"/>
        </a:p>
      </dgm:t>
    </dgm:pt>
    <dgm:pt modelId="{E6CCED0E-641E-4F8B-BFCD-B81BE5B75625}" type="sibTrans" cxnId="{DB188EDC-F6ED-4085-AAE7-31F1F8CB6F1E}">
      <dgm:prSet/>
      <dgm:spPr/>
      <dgm:t>
        <a:bodyPr/>
        <a:lstStyle/>
        <a:p>
          <a:endParaRPr lang="en-US"/>
        </a:p>
      </dgm:t>
    </dgm:pt>
    <dgm:pt modelId="{947B6F2F-E8D1-40E4-95C9-753AEFAB6020}">
      <dgm:prSet phldrT="[Text]" custT="1"/>
      <dgm:spPr>
        <a:xfrm rot="5400000">
          <a:off x="-127157" y="1627529"/>
          <a:ext cx="847714" cy="593400"/>
        </a:xfrm>
      </dgm:spPr>
      <dgm:t>
        <a:bodyPr/>
        <a:lstStyle/>
        <a:p>
          <a:r>
            <a:rPr lang="en-US" sz="2400" b="1" dirty="0">
              <a:latin typeface="Trebuchet MS"/>
              <a:ea typeface="+mn-ea"/>
              <a:cs typeface="+mn-cs"/>
            </a:rPr>
            <a:t>4</a:t>
          </a:r>
        </a:p>
      </dgm:t>
    </dgm:pt>
    <dgm:pt modelId="{3709827B-FE6C-41EF-A10C-7D13187CB47E}" type="parTrans" cxnId="{4169B51E-1EA3-4A01-855A-A0C1450FFF74}">
      <dgm:prSet/>
      <dgm:spPr/>
      <dgm:t>
        <a:bodyPr/>
        <a:lstStyle/>
        <a:p>
          <a:endParaRPr lang="en-US"/>
        </a:p>
      </dgm:t>
    </dgm:pt>
    <dgm:pt modelId="{9C96C83E-31B6-4107-B799-85F7F5AA6570}" type="sibTrans" cxnId="{4169B51E-1EA3-4A01-855A-A0C1450FFF74}">
      <dgm:prSet/>
      <dgm:spPr/>
      <dgm:t>
        <a:bodyPr/>
        <a:lstStyle/>
        <a:p>
          <a:endParaRPr lang="en-US"/>
        </a:p>
      </dgm:t>
    </dgm:pt>
    <dgm:pt modelId="{4AC04CA0-77F9-4518-8881-6433129080B7}">
      <dgm:prSet phldrT="[Text]" custT="1"/>
      <dgm:spPr>
        <a:xfrm rot="5400000">
          <a:off x="-127157" y="1627529"/>
          <a:ext cx="847714" cy="593400"/>
        </a:xfrm>
        <a:solidFill>
          <a:schemeClr val="bg1">
            <a:alpha val="90000"/>
          </a:schemeClr>
        </a:solidFill>
      </dgm:spPr>
      <dgm:t>
        <a:bodyPr/>
        <a:lstStyle/>
        <a:p>
          <a:r>
            <a:rPr lang="en-US" sz="2600" b="0" dirty="0">
              <a:latin typeface="Trebuchet MS"/>
              <a:ea typeface="+mn-ea"/>
              <a:cs typeface="+mn-cs"/>
            </a:rPr>
            <a:t>Launch W. Groups: Evangelism, Discipleship, Assimilation </a:t>
          </a:r>
        </a:p>
      </dgm:t>
    </dgm:pt>
    <dgm:pt modelId="{BF5579E4-0CE2-4494-8619-391F686BB806}" type="parTrans" cxnId="{699529A2-8353-444D-B75E-701A3626708E}">
      <dgm:prSet/>
      <dgm:spPr/>
      <dgm:t>
        <a:bodyPr/>
        <a:lstStyle/>
        <a:p>
          <a:endParaRPr lang="en-US"/>
        </a:p>
      </dgm:t>
    </dgm:pt>
    <dgm:pt modelId="{CE8A16DE-1F1A-44BE-9474-57CC2C4556BA}" type="sibTrans" cxnId="{699529A2-8353-444D-B75E-701A3626708E}">
      <dgm:prSet/>
      <dgm:spPr/>
      <dgm:t>
        <a:bodyPr/>
        <a:lstStyle/>
        <a:p>
          <a:endParaRPr lang="en-US"/>
        </a:p>
      </dgm:t>
    </dgm:pt>
    <dgm:pt modelId="{18105CE8-61BE-496A-A3D0-8F0F7841E4A0}">
      <dgm:prSet phldrT="[Text]" custT="1"/>
      <dgm:spPr>
        <a:xfrm rot="5400000">
          <a:off x="-127157" y="1627529"/>
          <a:ext cx="847714" cy="593400"/>
        </a:xfrm>
        <a:solidFill>
          <a:schemeClr val="bg1">
            <a:alpha val="90000"/>
          </a:schemeClr>
        </a:solidFill>
      </dgm:spPr>
      <dgm:t>
        <a:bodyPr/>
        <a:lstStyle/>
        <a:p>
          <a:r>
            <a:rPr lang="en-US" sz="2400" b="1" dirty="0">
              <a:latin typeface="Trebuchet MS"/>
              <a:ea typeface="+mn-ea"/>
              <a:cs typeface="+mn-cs"/>
            </a:rPr>
            <a:t>Volunteer Mobilization Group Report </a:t>
          </a:r>
          <a:endParaRPr lang="en-US" sz="2800" b="0" dirty="0">
            <a:latin typeface="Trebuchet MS"/>
            <a:ea typeface="+mn-ea"/>
            <a:cs typeface="+mn-cs"/>
          </a:endParaRPr>
        </a:p>
      </dgm:t>
    </dgm:pt>
    <dgm:pt modelId="{FF3D4382-5B16-4CF6-B46E-FC83258DA3C6}" type="parTrans" cxnId="{C35A6937-655C-4E49-8D85-9E4156E2B83C}">
      <dgm:prSet/>
      <dgm:spPr/>
      <dgm:t>
        <a:bodyPr/>
        <a:lstStyle/>
        <a:p>
          <a:endParaRPr lang="en-US"/>
        </a:p>
      </dgm:t>
    </dgm:pt>
    <dgm:pt modelId="{36CC64DA-0E1E-48AD-ACF1-B404108E0D90}" type="sibTrans" cxnId="{C35A6937-655C-4E49-8D85-9E4156E2B83C}">
      <dgm:prSet/>
      <dgm:spPr/>
      <dgm:t>
        <a:bodyPr/>
        <a:lstStyle/>
        <a:p>
          <a:endParaRPr lang="en-US"/>
        </a:p>
      </dgm:t>
    </dgm:pt>
    <dgm:pt modelId="{1DE98A32-0B91-4A99-90ED-2C5F820367BA}">
      <dgm:prSet phldrT="[Text]" custT="1"/>
      <dgm:spPr>
        <a:xfrm rot="5400000">
          <a:off x="-127157" y="1627529"/>
          <a:ext cx="847714" cy="593400"/>
        </a:xfrm>
      </dgm:spPr>
      <dgm:t>
        <a:bodyPr/>
        <a:lstStyle/>
        <a:p>
          <a:r>
            <a:rPr lang="en-US" sz="2600" b="0" dirty="0">
              <a:latin typeface="Trebuchet MS"/>
              <a:ea typeface="+mn-ea"/>
              <a:cs typeface="+mn-cs"/>
            </a:rPr>
            <a:t>5</a:t>
          </a:r>
        </a:p>
      </dgm:t>
    </dgm:pt>
    <dgm:pt modelId="{5D16EDAB-F4CD-4BFB-84C1-BC845670DD9A}" type="parTrans" cxnId="{826F3B08-E02F-4DB6-9941-EBD0563D7360}">
      <dgm:prSet/>
      <dgm:spPr/>
      <dgm:t>
        <a:bodyPr/>
        <a:lstStyle/>
        <a:p>
          <a:endParaRPr lang="en-US"/>
        </a:p>
      </dgm:t>
    </dgm:pt>
    <dgm:pt modelId="{BC9D1339-D959-4746-B379-0F441150F09E}" type="sibTrans" cxnId="{826F3B08-E02F-4DB6-9941-EBD0563D7360}">
      <dgm:prSet/>
      <dgm:spPr/>
      <dgm:t>
        <a:bodyPr/>
        <a:lstStyle/>
        <a:p>
          <a:endParaRPr lang="en-US"/>
        </a:p>
      </dgm:t>
    </dgm:pt>
    <dgm:pt modelId="{CD3BEBE3-1B78-4389-9AE6-C3809785528D}">
      <dgm:prSet phldrT="[Text]" custT="1"/>
      <dgm:spPr>
        <a:xfrm rot="5400000">
          <a:off x="-127157" y="1627529"/>
          <a:ext cx="847714" cy="593400"/>
        </a:xfrm>
        <a:solidFill>
          <a:schemeClr val="bg1">
            <a:alpha val="90000"/>
          </a:schemeClr>
        </a:solidFill>
      </dgm:spPr>
      <dgm:t>
        <a:bodyPr/>
        <a:lstStyle/>
        <a:p>
          <a:r>
            <a:rPr lang="en-US" sz="2600" b="0" dirty="0">
              <a:latin typeface="Trebuchet MS"/>
              <a:ea typeface="+mn-ea"/>
              <a:cs typeface="+mn-cs"/>
            </a:rPr>
            <a:t>Prayer and Communication </a:t>
          </a:r>
        </a:p>
      </dgm:t>
    </dgm:pt>
    <dgm:pt modelId="{B74BAE5E-63CE-474C-A5C7-26EEF6CCEC02}" type="parTrans" cxnId="{CC7A6C8D-E740-4722-945D-CF8B0D449226}">
      <dgm:prSet/>
      <dgm:spPr/>
      <dgm:t>
        <a:bodyPr/>
        <a:lstStyle/>
        <a:p>
          <a:endParaRPr lang="en-US"/>
        </a:p>
      </dgm:t>
    </dgm:pt>
    <dgm:pt modelId="{E6C8481B-1DB7-40AB-A90D-8231D7680AB4}" type="sibTrans" cxnId="{CC7A6C8D-E740-4722-945D-CF8B0D449226}">
      <dgm:prSet/>
      <dgm:spPr/>
      <dgm:t>
        <a:bodyPr/>
        <a:lstStyle/>
        <a:p>
          <a:endParaRPr lang="en-US"/>
        </a:p>
      </dgm:t>
    </dgm:pt>
    <dgm:pt modelId="{B11864AF-95AA-463D-BE45-A309F5B938EA}">
      <dgm:prSet phldrT="[Text]" custT="1"/>
      <dgm:spPr>
        <a:xfrm rot="5400000">
          <a:off x="-127157" y="1627529"/>
          <a:ext cx="847714" cy="593400"/>
        </a:xfrm>
      </dgm:spPr>
      <dgm:t>
        <a:bodyPr/>
        <a:lstStyle/>
        <a:p>
          <a:r>
            <a:rPr lang="en-US" sz="2800" b="0" dirty="0">
              <a:latin typeface="Trebuchet MS"/>
              <a:ea typeface="+mn-ea"/>
              <a:cs typeface="+mn-cs"/>
            </a:rPr>
            <a:t>3</a:t>
          </a:r>
        </a:p>
      </dgm:t>
    </dgm:pt>
    <dgm:pt modelId="{D54EC513-76F2-4C49-9882-B636D00E5207}" type="parTrans" cxnId="{D91430E3-0823-4080-B66F-8C8DD31029D1}">
      <dgm:prSet/>
      <dgm:spPr/>
      <dgm:t>
        <a:bodyPr/>
        <a:lstStyle/>
        <a:p>
          <a:endParaRPr lang="en-US"/>
        </a:p>
      </dgm:t>
    </dgm:pt>
    <dgm:pt modelId="{92F3F50F-E797-4DD4-A566-3F9A71F766D8}" type="sibTrans" cxnId="{D91430E3-0823-4080-B66F-8C8DD31029D1}">
      <dgm:prSet/>
      <dgm:spPr/>
      <dgm:t>
        <a:bodyPr/>
        <a:lstStyle/>
        <a:p>
          <a:endParaRPr lang="en-US"/>
        </a:p>
      </dgm:t>
    </dgm:pt>
    <dgm:pt modelId="{92466C87-B39B-4813-B3C7-92E5E2C95201}">
      <dgm:prSet phldrT="[Text]" custT="1"/>
      <dgm:spPr>
        <a:xfrm rot="5400000">
          <a:off x="-127157" y="1627529"/>
          <a:ext cx="847714" cy="593400"/>
        </a:xfrm>
        <a:solidFill>
          <a:schemeClr val="bg1">
            <a:alpha val="90000"/>
          </a:schemeClr>
        </a:solidFill>
      </dgm:spPr>
      <dgm:t>
        <a:bodyPr/>
        <a:lstStyle/>
        <a:p>
          <a:r>
            <a:rPr lang="en-US" sz="2400" b="1" dirty="0">
              <a:latin typeface="Trebuchet MS"/>
              <a:ea typeface="+mn-ea"/>
              <a:cs typeface="+mn-cs"/>
            </a:rPr>
            <a:t>Writing Our Plan </a:t>
          </a:r>
        </a:p>
      </dgm:t>
    </dgm:pt>
    <dgm:pt modelId="{8BDA0538-859F-4660-B6D8-7A0CF799E745}" type="parTrans" cxnId="{0DABF7F7-2576-4034-B919-91BE72CB10CB}">
      <dgm:prSet/>
      <dgm:spPr/>
      <dgm:t>
        <a:bodyPr/>
        <a:lstStyle/>
        <a:p>
          <a:endParaRPr lang="en-US"/>
        </a:p>
      </dgm:t>
    </dgm:pt>
    <dgm:pt modelId="{E5685533-4FF9-49FF-8063-1EA77EA7A1B3}" type="sibTrans" cxnId="{0DABF7F7-2576-4034-B919-91BE72CB10CB}">
      <dgm:prSet/>
      <dgm:spPr/>
      <dgm:t>
        <a:bodyPr/>
        <a:lstStyle/>
        <a:p>
          <a:endParaRPr lang="en-US"/>
        </a:p>
      </dgm:t>
    </dgm:pt>
    <dgm:pt modelId="{B9071E5A-A086-4358-9CBE-FE380068ACD5}" type="pres">
      <dgm:prSet presAssocID="{15AB6DE9-FF2C-4B46-A7BE-8C4F728623D7}" presName="linearFlow" presStyleCnt="0">
        <dgm:presLayoutVars>
          <dgm:dir/>
          <dgm:animLvl val="lvl"/>
          <dgm:resizeHandles val="exact"/>
        </dgm:presLayoutVars>
      </dgm:prSet>
      <dgm:spPr/>
    </dgm:pt>
    <dgm:pt modelId="{C4CA785B-0819-45A4-8430-E306EB663977}" type="pres">
      <dgm:prSet presAssocID="{496545BF-288C-4FCD-B85B-981A3CD3481A}" presName="composite" presStyleCnt="0"/>
      <dgm:spPr/>
    </dgm:pt>
    <dgm:pt modelId="{AA2AC141-5D10-42EB-BA77-2EB6A3192F45}" type="pres">
      <dgm:prSet presAssocID="{496545BF-288C-4FCD-B85B-981A3CD3481A}" presName="parentText" presStyleLbl="alignNode1" presStyleIdx="0" presStyleCnt="5">
        <dgm:presLayoutVars>
          <dgm:chMax val="1"/>
          <dgm:bulletEnabled val="1"/>
        </dgm:presLayoutVars>
      </dgm:prSet>
      <dgm:spPr>
        <a:prstGeom prst="chevron">
          <a:avLst/>
        </a:prstGeom>
      </dgm:spPr>
    </dgm:pt>
    <dgm:pt modelId="{FF3176E2-EAC0-444C-BA09-E00EA7E548A4}" type="pres">
      <dgm:prSet presAssocID="{496545BF-288C-4FCD-B85B-981A3CD3481A}" presName="descendantText" presStyleLbl="alignAcc1" presStyleIdx="0" presStyleCnt="5">
        <dgm:presLayoutVars>
          <dgm:bulletEnabled val="1"/>
        </dgm:presLayoutVars>
      </dgm:prSet>
      <dgm:spPr>
        <a:prstGeom prst="round2SameRect">
          <a:avLst/>
        </a:prstGeom>
      </dgm:spPr>
    </dgm:pt>
    <dgm:pt modelId="{076AB6D2-583C-451E-A14D-2D5F3A1688AE}" type="pres">
      <dgm:prSet presAssocID="{7343B23D-FF1D-42FB-B1A1-AFDA55812D81}" presName="sp" presStyleCnt="0"/>
      <dgm:spPr/>
    </dgm:pt>
    <dgm:pt modelId="{D763FF25-95EB-45E2-90FC-6B5D3B272A87}" type="pres">
      <dgm:prSet presAssocID="{1245D7DB-E8EB-44AC-901E-C79321E965B1}" presName="composite" presStyleCnt="0"/>
      <dgm:spPr/>
    </dgm:pt>
    <dgm:pt modelId="{C6A88698-54DB-4C99-98E2-1437C2DE4E92}" type="pres">
      <dgm:prSet presAssocID="{1245D7DB-E8EB-44AC-901E-C79321E965B1}" presName="parentText" presStyleLbl="alignNode1" presStyleIdx="1" presStyleCnt="5">
        <dgm:presLayoutVars>
          <dgm:chMax val="1"/>
          <dgm:bulletEnabled val="1"/>
        </dgm:presLayoutVars>
      </dgm:prSet>
      <dgm:spPr>
        <a:prstGeom prst="chevron">
          <a:avLst/>
        </a:prstGeom>
      </dgm:spPr>
    </dgm:pt>
    <dgm:pt modelId="{BBC628FB-044B-463D-B87E-3023D213DE80}" type="pres">
      <dgm:prSet presAssocID="{1245D7DB-E8EB-44AC-901E-C79321E965B1}" presName="descendantText" presStyleLbl="alignAcc1" presStyleIdx="1" presStyleCnt="5">
        <dgm:presLayoutVars>
          <dgm:bulletEnabled val="1"/>
        </dgm:presLayoutVars>
      </dgm:prSet>
      <dgm:spPr>
        <a:prstGeom prst="round2SameRect">
          <a:avLst/>
        </a:prstGeom>
      </dgm:spPr>
    </dgm:pt>
    <dgm:pt modelId="{8D59AE72-DB6E-4967-A8C5-98596DA93E01}" type="pres">
      <dgm:prSet presAssocID="{E6CCED0E-641E-4F8B-BFCD-B81BE5B75625}" presName="sp" presStyleCnt="0"/>
      <dgm:spPr/>
    </dgm:pt>
    <dgm:pt modelId="{F9373F3F-A272-4CCD-B6F1-29B84DC685A6}" type="pres">
      <dgm:prSet presAssocID="{B11864AF-95AA-463D-BE45-A309F5B938EA}" presName="composite" presStyleCnt="0"/>
      <dgm:spPr/>
    </dgm:pt>
    <dgm:pt modelId="{7DE9CF71-2602-48A8-A321-6EDD07B8E80A}" type="pres">
      <dgm:prSet presAssocID="{B11864AF-95AA-463D-BE45-A309F5B938EA}" presName="parentText" presStyleLbl="alignNode1" presStyleIdx="2" presStyleCnt="5">
        <dgm:presLayoutVars>
          <dgm:chMax val="1"/>
          <dgm:bulletEnabled val="1"/>
        </dgm:presLayoutVars>
      </dgm:prSet>
      <dgm:spPr/>
    </dgm:pt>
    <dgm:pt modelId="{1C86450E-5447-40CD-A536-41D61EE1F85B}" type="pres">
      <dgm:prSet presAssocID="{B11864AF-95AA-463D-BE45-A309F5B938EA}" presName="descendantText" presStyleLbl="alignAcc1" presStyleIdx="2" presStyleCnt="5">
        <dgm:presLayoutVars>
          <dgm:bulletEnabled val="1"/>
        </dgm:presLayoutVars>
      </dgm:prSet>
      <dgm:spPr/>
    </dgm:pt>
    <dgm:pt modelId="{10BB5CA3-EC7F-4093-B243-948A525938EF}" type="pres">
      <dgm:prSet presAssocID="{92F3F50F-E797-4DD4-A566-3F9A71F766D8}" presName="sp" presStyleCnt="0"/>
      <dgm:spPr/>
    </dgm:pt>
    <dgm:pt modelId="{148D71C2-031E-4AA9-B9C4-1C340FED5A24}" type="pres">
      <dgm:prSet presAssocID="{947B6F2F-E8D1-40E4-95C9-753AEFAB6020}" presName="composite" presStyleCnt="0"/>
      <dgm:spPr/>
    </dgm:pt>
    <dgm:pt modelId="{33DEB501-26E2-4019-9692-F8B663E1C054}" type="pres">
      <dgm:prSet presAssocID="{947B6F2F-E8D1-40E4-95C9-753AEFAB6020}" presName="parentText" presStyleLbl="alignNode1" presStyleIdx="3" presStyleCnt="5">
        <dgm:presLayoutVars>
          <dgm:chMax val="1"/>
          <dgm:bulletEnabled val="1"/>
        </dgm:presLayoutVars>
      </dgm:prSet>
      <dgm:spPr/>
    </dgm:pt>
    <dgm:pt modelId="{AB5D9EBE-6918-491D-951B-4B56CDF5C5C3}" type="pres">
      <dgm:prSet presAssocID="{947B6F2F-E8D1-40E4-95C9-753AEFAB6020}" presName="descendantText" presStyleLbl="alignAcc1" presStyleIdx="3" presStyleCnt="5">
        <dgm:presLayoutVars>
          <dgm:bulletEnabled val="1"/>
        </dgm:presLayoutVars>
      </dgm:prSet>
      <dgm:spPr>
        <a:prstGeom prst="round2SameRect">
          <a:avLst/>
        </a:prstGeom>
      </dgm:spPr>
    </dgm:pt>
    <dgm:pt modelId="{E6065BAA-7A82-448A-B75F-B52529C1F52F}" type="pres">
      <dgm:prSet presAssocID="{9C96C83E-31B6-4107-B799-85F7F5AA6570}" presName="sp" presStyleCnt="0"/>
      <dgm:spPr/>
    </dgm:pt>
    <dgm:pt modelId="{D6DB48FC-9B25-4C23-899C-5792EDD69139}" type="pres">
      <dgm:prSet presAssocID="{1DE98A32-0B91-4A99-90ED-2C5F820367BA}" presName="composite" presStyleCnt="0"/>
      <dgm:spPr/>
    </dgm:pt>
    <dgm:pt modelId="{1939D9E3-649C-4A06-BDD0-81B74EDDD336}" type="pres">
      <dgm:prSet presAssocID="{1DE98A32-0B91-4A99-90ED-2C5F820367BA}" presName="parentText" presStyleLbl="alignNode1" presStyleIdx="4" presStyleCnt="5">
        <dgm:presLayoutVars>
          <dgm:chMax val="1"/>
          <dgm:bulletEnabled val="1"/>
        </dgm:presLayoutVars>
      </dgm:prSet>
      <dgm:spPr/>
    </dgm:pt>
    <dgm:pt modelId="{980A4319-8FBE-4081-B868-05B78A1CD017}" type="pres">
      <dgm:prSet presAssocID="{1DE98A32-0B91-4A99-90ED-2C5F820367BA}" presName="descendantText" presStyleLbl="alignAcc1" presStyleIdx="4" presStyleCnt="5">
        <dgm:presLayoutVars>
          <dgm:bulletEnabled val="1"/>
        </dgm:presLayoutVars>
      </dgm:prSet>
      <dgm:spPr/>
    </dgm:pt>
  </dgm:ptLst>
  <dgm:cxnLst>
    <dgm:cxn modelId="{826F3B08-E02F-4DB6-9941-EBD0563D7360}" srcId="{15AB6DE9-FF2C-4B46-A7BE-8C4F728623D7}" destId="{1DE98A32-0B91-4A99-90ED-2C5F820367BA}" srcOrd="4" destOrd="0" parTransId="{5D16EDAB-F4CD-4BFB-84C1-BC845670DD9A}" sibTransId="{BC9D1339-D959-4746-B379-0F441150F09E}"/>
    <dgm:cxn modelId="{4169B51E-1EA3-4A01-855A-A0C1450FFF74}" srcId="{15AB6DE9-FF2C-4B46-A7BE-8C4F728623D7}" destId="{947B6F2F-E8D1-40E4-95C9-753AEFAB6020}" srcOrd="3" destOrd="0" parTransId="{3709827B-FE6C-41EF-A10C-7D13187CB47E}" sibTransId="{9C96C83E-31B6-4107-B799-85F7F5AA6570}"/>
    <dgm:cxn modelId="{C35A6937-655C-4E49-8D85-9E4156E2B83C}" srcId="{1245D7DB-E8EB-44AC-901E-C79321E965B1}" destId="{18105CE8-61BE-496A-A3D0-8F0F7841E4A0}" srcOrd="0" destOrd="0" parTransId="{FF3D4382-5B16-4CF6-B46E-FC83258DA3C6}" sibTransId="{36CC64DA-0E1E-48AD-ACF1-B404108E0D90}"/>
    <dgm:cxn modelId="{A8BEF93D-D51A-4D2B-B448-F210DA59DA63}" type="presOf" srcId="{496545BF-288C-4FCD-B85B-981A3CD3481A}" destId="{AA2AC141-5D10-42EB-BA77-2EB6A3192F45}" srcOrd="0" destOrd="0" presId="urn:microsoft.com/office/officeart/2005/8/layout/chevron2"/>
    <dgm:cxn modelId="{B8A19F4B-C758-4CD1-8288-F03EB416631E}" type="presOf" srcId="{15AB6DE9-FF2C-4B46-A7BE-8C4F728623D7}" destId="{B9071E5A-A086-4358-9CBE-FE380068ACD5}" srcOrd="0" destOrd="0" presId="urn:microsoft.com/office/officeart/2005/8/layout/chevron2"/>
    <dgm:cxn modelId="{DF25A17B-E7AC-4F41-84F7-337A2A695AAE}" type="presOf" srcId="{1DE98A32-0B91-4A99-90ED-2C5F820367BA}" destId="{1939D9E3-649C-4A06-BDD0-81B74EDDD336}" srcOrd="0" destOrd="0" presId="urn:microsoft.com/office/officeart/2005/8/layout/chevron2"/>
    <dgm:cxn modelId="{45570989-F8DA-4704-A3D7-1A7EA6AD51E0}" type="presOf" srcId="{792BB318-D35A-4A52-92D0-D9A8A5BB7452}" destId="{FF3176E2-EAC0-444C-BA09-E00EA7E548A4}" srcOrd="0" destOrd="0" presId="urn:microsoft.com/office/officeart/2005/8/layout/chevron2"/>
    <dgm:cxn modelId="{6A6A738B-B9C7-4BEA-B1AE-9497CB3DBC19}" srcId="{496545BF-288C-4FCD-B85B-981A3CD3481A}" destId="{792BB318-D35A-4A52-92D0-D9A8A5BB7452}" srcOrd="0" destOrd="0" parTransId="{D65FE241-A648-4528-B390-CEBB77D52E24}" sibTransId="{9E970092-D72D-49ED-B67F-490797D013B1}"/>
    <dgm:cxn modelId="{CC7A6C8D-E740-4722-945D-CF8B0D449226}" srcId="{1DE98A32-0B91-4A99-90ED-2C5F820367BA}" destId="{CD3BEBE3-1B78-4389-9AE6-C3809785528D}" srcOrd="0" destOrd="0" parTransId="{B74BAE5E-63CE-474C-A5C7-26EEF6CCEC02}" sibTransId="{E6C8481B-1DB7-40AB-A90D-8231D7680AB4}"/>
    <dgm:cxn modelId="{27808D99-86F9-4F92-8CCF-7D3FD9D50E19}" type="presOf" srcId="{4AC04CA0-77F9-4518-8881-6433129080B7}" destId="{AB5D9EBE-6918-491D-951B-4B56CDF5C5C3}" srcOrd="0" destOrd="0" presId="urn:microsoft.com/office/officeart/2005/8/layout/chevron2"/>
    <dgm:cxn modelId="{699529A2-8353-444D-B75E-701A3626708E}" srcId="{947B6F2F-E8D1-40E4-95C9-753AEFAB6020}" destId="{4AC04CA0-77F9-4518-8881-6433129080B7}" srcOrd="0" destOrd="0" parTransId="{BF5579E4-0CE2-4494-8619-391F686BB806}" sibTransId="{CE8A16DE-1F1A-44BE-9474-57CC2C4556BA}"/>
    <dgm:cxn modelId="{3E8125AA-C0E5-4740-B431-473EC8982936}" type="presOf" srcId="{CD3BEBE3-1B78-4389-9AE6-C3809785528D}" destId="{980A4319-8FBE-4081-B868-05B78A1CD017}" srcOrd="0" destOrd="0" presId="urn:microsoft.com/office/officeart/2005/8/layout/chevron2"/>
    <dgm:cxn modelId="{3AFD6DB7-6098-4D8B-946E-17765F610746}" type="presOf" srcId="{1245D7DB-E8EB-44AC-901E-C79321E965B1}" destId="{C6A88698-54DB-4C99-98E2-1437C2DE4E92}" srcOrd="0" destOrd="0" presId="urn:microsoft.com/office/officeart/2005/8/layout/chevron2"/>
    <dgm:cxn modelId="{B8278BCC-0E42-4A4F-9F09-F58AC78425CA}" type="presOf" srcId="{B11864AF-95AA-463D-BE45-A309F5B938EA}" destId="{7DE9CF71-2602-48A8-A321-6EDD07B8E80A}" srcOrd="0" destOrd="0" presId="urn:microsoft.com/office/officeart/2005/8/layout/chevron2"/>
    <dgm:cxn modelId="{C26B6BD5-A2F0-42A7-981D-F981B780464E}" srcId="{15AB6DE9-FF2C-4B46-A7BE-8C4F728623D7}" destId="{496545BF-288C-4FCD-B85B-981A3CD3481A}" srcOrd="0" destOrd="0" parTransId="{B614F5D5-D03E-466D-89A5-5F9370FCB734}" sibTransId="{7343B23D-FF1D-42FB-B1A1-AFDA55812D81}"/>
    <dgm:cxn modelId="{DB188EDC-F6ED-4085-AAE7-31F1F8CB6F1E}" srcId="{15AB6DE9-FF2C-4B46-A7BE-8C4F728623D7}" destId="{1245D7DB-E8EB-44AC-901E-C79321E965B1}" srcOrd="1" destOrd="0" parTransId="{FB8ABB8E-0B58-49CF-874A-479079117F80}" sibTransId="{E6CCED0E-641E-4F8B-BFCD-B81BE5B75625}"/>
    <dgm:cxn modelId="{D91430E3-0823-4080-B66F-8C8DD31029D1}" srcId="{15AB6DE9-FF2C-4B46-A7BE-8C4F728623D7}" destId="{B11864AF-95AA-463D-BE45-A309F5B938EA}" srcOrd="2" destOrd="0" parTransId="{D54EC513-76F2-4C49-9882-B636D00E5207}" sibTransId="{92F3F50F-E797-4DD4-A566-3F9A71F766D8}"/>
    <dgm:cxn modelId="{15D09EED-C9F8-4945-AB22-5F6C75BF493E}" type="presOf" srcId="{947B6F2F-E8D1-40E4-95C9-753AEFAB6020}" destId="{33DEB501-26E2-4019-9692-F8B663E1C054}" srcOrd="0" destOrd="0" presId="urn:microsoft.com/office/officeart/2005/8/layout/chevron2"/>
    <dgm:cxn modelId="{0DABF7F7-2576-4034-B919-91BE72CB10CB}" srcId="{B11864AF-95AA-463D-BE45-A309F5B938EA}" destId="{92466C87-B39B-4813-B3C7-92E5E2C95201}" srcOrd="0" destOrd="0" parTransId="{8BDA0538-859F-4660-B6D8-7A0CF799E745}" sibTransId="{E5685533-4FF9-49FF-8063-1EA77EA7A1B3}"/>
    <dgm:cxn modelId="{06DF7BFD-B2D9-42E9-A281-2370553B4475}" type="presOf" srcId="{92466C87-B39B-4813-B3C7-92E5E2C95201}" destId="{1C86450E-5447-40CD-A536-41D61EE1F85B}" srcOrd="0" destOrd="0" presId="urn:microsoft.com/office/officeart/2005/8/layout/chevron2"/>
    <dgm:cxn modelId="{D140B3FF-780B-4A03-A902-796F4EE8E99F}" type="presOf" srcId="{18105CE8-61BE-496A-A3D0-8F0F7841E4A0}" destId="{BBC628FB-044B-463D-B87E-3023D213DE80}" srcOrd="0" destOrd="0" presId="urn:microsoft.com/office/officeart/2005/8/layout/chevron2"/>
    <dgm:cxn modelId="{0DE0FD86-F7BB-4051-B676-B8A895A9FBC5}" type="presParOf" srcId="{B9071E5A-A086-4358-9CBE-FE380068ACD5}" destId="{C4CA785B-0819-45A4-8430-E306EB663977}" srcOrd="0" destOrd="0" presId="urn:microsoft.com/office/officeart/2005/8/layout/chevron2"/>
    <dgm:cxn modelId="{C24065EC-3182-47F1-9002-9A71C8D61735}" type="presParOf" srcId="{C4CA785B-0819-45A4-8430-E306EB663977}" destId="{AA2AC141-5D10-42EB-BA77-2EB6A3192F45}" srcOrd="0" destOrd="0" presId="urn:microsoft.com/office/officeart/2005/8/layout/chevron2"/>
    <dgm:cxn modelId="{0554AC30-748E-4698-9FF6-EDFFD3DF5357}" type="presParOf" srcId="{C4CA785B-0819-45A4-8430-E306EB663977}" destId="{FF3176E2-EAC0-444C-BA09-E00EA7E548A4}" srcOrd="1" destOrd="0" presId="urn:microsoft.com/office/officeart/2005/8/layout/chevron2"/>
    <dgm:cxn modelId="{22D70FB7-5009-414E-BFB5-CEF0C156FDEA}" type="presParOf" srcId="{B9071E5A-A086-4358-9CBE-FE380068ACD5}" destId="{076AB6D2-583C-451E-A14D-2D5F3A1688AE}" srcOrd="1" destOrd="0" presId="urn:microsoft.com/office/officeart/2005/8/layout/chevron2"/>
    <dgm:cxn modelId="{3E7AB962-51AC-4332-9E86-35B1486CCE73}" type="presParOf" srcId="{B9071E5A-A086-4358-9CBE-FE380068ACD5}" destId="{D763FF25-95EB-45E2-90FC-6B5D3B272A87}" srcOrd="2" destOrd="0" presId="urn:microsoft.com/office/officeart/2005/8/layout/chevron2"/>
    <dgm:cxn modelId="{AC82A33F-0EEB-49E3-870E-09B1E2BC9568}" type="presParOf" srcId="{D763FF25-95EB-45E2-90FC-6B5D3B272A87}" destId="{C6A88698-54DB-4C99-98E2-1437C2DE4E92}" srcOrd="0" destOrd="0" presId="urn:microsoft.com/office/officeart/2005/8/layout/chevron2"/>
    <dgm:cxn modelId="{FCE9731C-845A-4CC0-8829-C88DD956781F}" type="presParOf" srcId="{D763FF25-95EB-45E2-90FC-6B5D3B272A87}" destId="{BBC628FB-044B-463D-B87E-3023D213DE80}" srcOrd="1" destOrd="0" presId="urn:microsoft.com/office/officeart/2005/8/layout/chevron2"/>
    <dgm:cxn modelId="{7A6FC8E8-C423-4093-9989-ABB351308AC7}" type="presParOf" srcId="{B9071E5A-A086-4358-9CBE-FE380068ACD5}" destId="{8D59AE72-DB6E-4967-A8C5-98596DA93E01}" srcOrd="3" destOrd="0" presId="urn:microsoft.com/office/officeart/2005/8/layout/chevron2"/>
    <dgm:cxn modelId="{80430681-B0DA-4488-9D57-30CD310ABFE3}" type="presParOf" srcId="{B9071E5A-A086-4358-9CBE-FE380068ACD5}" destId="{F9373F3F-A272-4CCD-B6F1-29B84DC685A6}" srcOrd="4" destOrd="0" presId="urn:microsoft.com/office/officeart/2005/8/layout/chevron2"/>
    <dgm:cxn modelId="{0C196395-5DA8-425A-A04B-E57CFCFFB47A}" type="presParOf" srcId="{F9373F3F-A272-4CCD-B6F1-29B84DC685A6}" destId="{7DE9CF71-2602-48A8-A321-6EDD07B8E80A}" srcOrd="0" destOrd="0" presId="urn:microsoft.com/office/officeart/2005/8/layout/chevron2"/>
    <dgm:cxn modelId="{66DBBC4A-CC6D-43E1-A052-E4CA877BB9B3}" type="presParOf" srcId="{F9373F3F-A272-4CCD-B6F1-29B84DC685A6}" destId="{1C86450E-5447-40CD-A536-41D61EE1F85B}" srcOrd="1" destOrd="0" presId="urn:microsoft.com/office/officeart/2005/8/layout/chevron2"/>
    <dgm:cxn modelId="{09BED7FE-A93E-4F52-9FAB-EB94F4739DA6}" type="presParOf" srcId="{B9071E5A-A086-4358-9CBE-FE380068ACD5}" destId="{10BB5CA3-EC7F-4093-B243-948A525938EF}" srcOrd="5" destOrd="0" presId="urn:microsoft.com/office/officeart/2005/8/layout/chevron2"/>
    <dgm:cxn modelId="{ABF47212-FA05-4B65-9D1C-6BD1B432BE74}" type="presParOf" srcId="{B9071E5A-A086-4358-9CBE-FE380068ACD5}" destId="{148D71C2-031E-4AA9-B9C4-1C340FED5A24}" srcOrd="6" destOrd="0" presId="urn:microsoft.com/office/officeart/2005/8/layout/chevron2"/>
    <dgm:cxn modelId="{FD33E6B4-DE7C-460C-A98D-A703FB8BED64}" type="presParOf" srcId="{148D71C2-031E-4AA9-B9C4-1C340FED5A24}" destId="{33DEB501-26E2-4019-9692-F8B663E1C054}" srcOrd="0" destOrd="0" presId="urn:microsoft.com/office/officeart/2005/8/layout/chevron2"/>
    <dgm:cxn modelId="{139BE8B3-55D5-4383-B92C-434CBAA6FF71}" type="presParOf" srcId="{148D71C2-031E-4AA9-B9C4-1C340FED5A24}" destId="{AB5D9EBE-6918-491D-951B-4B56CDF5C5C3}" srcOrd="1" destOrd="0" presId="urn:microsoft.com/office/officeart/2005/8/layout/chevron2"/>
    <dgm:cxn modelId="{72B84B92-2B65-4044-BB4D-9EA964536648}" type="presParOf" srcId="{B9071E5A-A086-4358-9CBE-FE380068ACD5}" destId="{E6065BAA-7A82-448A-B75F-B52529C1F52F}" srcOrd="7" destOrd="0" presId="urn:microsoft.com/office/officeart/2005/8/layout/chevron2"/>
    <dgm:cxn modelId="{DAFE7BCD-27FC-4AD8-ACD6-F26E25C668F1}" type="presParOf" srcId="{B9071E5A-A086-4358-9CBE-FE380068ACD5}" destId="{D6DB48FC-9B25-4C23-899C-5792EDD69139}" srcOrd="8" destOrd="0" presId="urn:microsoft.com/office/officeart/2005/8/layout/chevron2"/>
    <dgm:cxn modelId="{5E0635F7-83C3-4D3C-926B-1BF10CB4FE65}" type="presParOf" srcId="{D6DB48FC-9B25-4C23-899C-5792EDD69139}" destId="{1939D9E3-649C-4A06-BDD0-81B74EDDD336}" srcOrd="0" destOrd="0" presId="urn:microsoft.com/office/officeart/2005/8/layout/chevron2"/>
    <dgm:cxn modelId="{BAF2EF2C-BAE7-41D2-A73A-869814320A2F}" type="presParOf" srcId="{D6DB48FC-9B25-4C23-899C-5792EDD69139}" destId="{980A4319-8FBE-4081-B868-05B78A1CD017}" srcOrd="1" destOrd="0" presId="urn:microsoft.com/office/officeart/2005/8/layout/chevron2"/>
  </dgm:cxnLst>
  <dgm:bg>
    <a:solidFill>
      <a:srgbClr val="00B0F0"/>
    </a:solidFill>
  </dgm:bg>
  <dgm:whole>
    <a:ln w="50800">
      <a:solidFill>
        <a:schemeClr val="bg2">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2646" y="223826"/>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520688"/>
        <a:ext cx="1039018" cy="445294"/>
      </dsp:txXfrm>
    </dsp:sp>
    <dsp:sp modelId="{DE9C9745-1E8A-4246-BC76-08715AA2082D}">
      <dsp:nvSpPr>
        <dsp:cNvPr id="0" name=""/>
        <dsp:cNvSpPr/>
      </dsp:nvSpPr>
      <dsp:spPr>
        <a:xfrm rot="5400000">
          <a:off x="3085107" y="-2044909"/>
          <a:ext cx="964803" cy="505698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Preparing for:                   Strategic Ministry Planning </a:t>
          </a:r>
        </a:p>
      </dsp:txBody>
      <dsp:txXfrm rot="-5400000">
        <a:off x="1039018" y="48278"/>
        <a:ext cx="5009883" cy="870607"/>
      </dsp:txXfrm>
    </dsp:sp>
    <dsp:sp modelId="{F4106EAF-377E-4C71-AB18-887CEF39BCE8}">
      <dsp:nvSpPr>
        <dsp:cNvPr id="0" name=""/>
        <dsp:cNvSpPr/>
      </dsp:nvSpPr>
      <dsp:spPr>
        <a:xfrm rot="5400000">
          <a:off x="-222646" y="1512490"/>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809352"/>
        <a:ext cx="1039018" cy="445294"/>
      </dsp:txXfrm>
    </dsp:sp>
    <dsp:sp modelId="{BCF5CC6D-F16A-4D75-BD8C-B8A67F2F7853}">
      <dsp:nvSpPr>
        <dsp:cNvPr id="0" name=""/>
        <dsp:cNvSpPr/>
      </dsp:nvSpPr>
      <dsp:spPr>
        <a:xfrm rot="5400000">
          <a:off x="3085107" y="-756245"/>
          <a:ext cx="964803" cy="505698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Facilitating:                   Strategic Ministry Planning   </a:t>
          </a:r>
        </a:p>
      </dsp:txBody>
      <dsp:txXfrm rot="-5400000">
        <a:off x="1039018" y="1336942"/>
        <a:ext cx="5009883" cy="870607"/>
      </dsp:txXfrm>
    </dsp:sp>
    <dsp:sp modelId="{EBB77508-85FD-4796-86B7-E3A8316F6A20}">
      <dsp:nvSpPr>
        <dsp:cNvPr id="0" name=""/>
        <dsp:cNvSpPr/>
      </dsp:nvSpPr>
      <dsp:spPr>
        <a:xfrm rot="5400000">
          <a:off x="-222646" y="2801154"/>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3098016"/>
        <a:ext cx="1039018" cy="445294"/>
      </dsp:txXfrm>
    </dsp:sp>
    <dsp:sp modelId="{AC695245-E721-4426-A83A-85B63DD54F46}">
      <dsp:nvSpPr>
        <dsp:cNvPr id="0" name=""/>
        <dsp:cNvSpPr/>
      </dsp:nvSpPr>
      <dsp:spPr>
        <a:xfrm rot="5400000">
          <a:off x="3085107" y="532418"/>
          <a:ext cx="964803" cy="505698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Starting a Consulting Practice</a:t>
          </a:r>
        </a:p>
      </dsp:txBody>
      <dsp:txXfrm rot="-5400000">
        <a:off x="1039018" y="2625605"/>
        <a:ext cx="5009883" cy="8706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C141-5D10-42EB-BA77-2EB6A3192F45}">
      <dsp:nvSpPr>
        <dsp:cNvPr id="0" name=""/>
        <dsp:cNvSpPr/>
      </dsp:nvSpPr>
      <dsp:spPr>
        <a:xfrm rot="5400000">
          <a:off x="-187035" y="191615"/>
          <a:ext cx="1246903" cy="87283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1</a:t>
          </a:r>
        </a:p>
      </dsp:txBody>
      <dsp:txXfrm rot="-5400000">
        <a:off x="1" y="440995"/>
        <a:ext cx="872832" cy="374071"/>
      </dsp:txXfrm>
    </dsp:sp>
    <dsp:sp modelId="{FF3176E2-EAC0-444C-BA09-E00EA7E548A4}">
      <dsp:nvSpPr>
        <dsp:cNvPr id="0" name=""/>
        <dsp:cNvSpPr/>
      </dsp:nvSpPr>
      <dsp:spPr>
        <a:xfrm rot="5400000">
          <a:off x="3460172" y="-2582760"/>
          <a:ext cx="810487" cy="598516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u="none" kern="1200" dirty="0">
              <a:latin typeface="Trebuchet MS"/>
              <a:ea typeface="+mn-ea"/>
              <a:cs typeface="+mn-cs"/>
            </a:rPr>
            <a:t>Primary Board Reporting (Vol. Mob. and forming a writing team)</a:t>
          </a:r>
        </a:p>
      </dsp:txBody>
      <dsp:txXfrm rot="-5400000">
        <a:off x="872833" y="44144"/>
        <a:ext cx="5945602" cy="731357"/>
      </dsp:txXfrm>
    </dsp:sp>
    <dsp:sp modelId="{C6A88698-54DB-4C99-98E2-1437C2DE4E92}">
      <dsp:nvSpPr>
        <dsp:cNvPr id="0" name=""/>
        <dsp:cNvSpPr/>
      </dsp:nvSpPr>
      <dsp:spPr>
        <a:xfrm rot="5400000">
          <a:off x="-187035" y="1293231"/>
          <a:ext cx="1246903" cy="87283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2</a:t>
          </a:r>
        </a:p>
      </dsp:txBody>
      <dsp:txXfrm rot="-5400000">
        <a:off x="1" y="1542611"/>
        <a:ext cx="872832" cy="374071"/>
      </dsp:txXfrm>
    </dsp:sp>
    <dsp:sp modelId="{BBC628FB-044B-463D-B87E-3023D213DE80}">
      <dsp:nvSpPr>
        <dsp:cNvPr id="0" name=""/>
        <dsp:cNvSpPr/>
      </dsp:nvSpPr>
      <dsp:spPr>
        <a:xfrm rot="5400000">
          <a:off x="3460172" y="-1481143"/>
          <a:ext cx="810487" cy="598516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dirty="0">
              <a:latin typeface="Trebuchet MS"/>
              <a:ea typeface="+mn-ea"/>
              <a:cs typeface="+mn-cs"/>
            </a:rPr>
            <a:t>Working Group Reports: Evangelism, Disc., Assimilation </a:t>
          </a:r>
        </a:p>
      </dsp:txBody>
      <dsp:txXfrm rot="-5400000">
        <a:off x="872833" y="1145761"/>
        <a:ext cx="5945602" cy="731357"/>
      </dsp:txXfrm>
    </dsp:sp>
    <dsp:sp modelId="{33DEB501-26E2-4019-9692-F8B663E1C054}">
      <dsp:nvSpPr>
        <dsp:cNvPr id="0" name=""/>
        <dsp:cNvSpPr/>
      </dsp:nvSpPr>
      <dsp:spPr>
        <a:xfrm rot="5400000">
          <a:off x="-187035" y="2394848"/>
          <a:ext cx="1246903" cy="87283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3</a:t>
          </a:r>
        </a:p>
      </dsp:txBody>
      <dsp:txXfrm rot="-5400000">
        <a:off x="1" y="2644228"/>
        <a:ext cx="872832" cy="374071"/>
      </dsp:txXfrm>
    </dsp:sp>
    <dsp:sp modelId="{AB5D9EBE-6918-491D-951B-4B56CDF5C5C3}">
      <dsp:nvSpPr>
        <dsp:cNvPr id="0" name=""/>
        <dsp:cNvSpPr/>
      </dsp:nvSpPr>
      <dsp:spPr>
        <a:xfrm rot="5400000">
          <a:off x="3460172" y="-379527"/>
          <a:ext cx="810487" cy="598516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latin typeface="Trebuchet MS"/>
              <a:ea typeface="+mn-ea"/>
              <a:cs typeface="+mn-cs"/>
            </a:rPr>
            <a:t>Launch: Facilities, </a:t>
          </a:r>
          <a:r>
            <a:rPr lang="en-US" sz="2600" b="0" kern="1200">
              <a:latin typeface="Trebuchet MS"/>
              <a:ea typeface="+mn-ea"/>
              <a:cs typeface="+mn-cs"/>
            </a:rPr>
            <a:t>Communication  </a:t>
          </a:r>
          <a:r>
            <a:rPr lang="en-US" sz="2600" kern="1200">
              <a:latin typeface="Trebuchet MS"/>
              <a:ea typeface="+mn-ea"/>
              <a:cs typeface="+mn-cs"/>
            </a:rPr>
            <a:t>  </a:t>
          </a:r>
          <a:endParaRPr lang="en-US" sz="2600" b="0" kern="1200" dirty="0">
            <a:latin typeface="Trebuchet MS"/>
            <a:ea typeface="+mn-ea"/>
            <a:cs typeface="+mn-cs"/>
          </a:endParaRPr>
        </a:p>
      </dsp:txBody>
      <dsp:txXfrm rot="-5400000">
        <a:off x="872833" y="2247377"/>
        <a:ext cx="5945602" cy="731357"/>
      </dsp:txXfrm>
    </dsp:sp>
    <dsp:sp modelId="{A790FD2C-595C-409D-B253-319931382E2F}">
      <dsp:nvSpPr>
        <dsp:cNvPr id="0" name=""/>
        <dsp:cNvSpPr/>
      </dsp:nvSpPr>
      <dsp:spPr>
        <a:xfrm rot="5400000">
          <a:off x="-187035" y="3532952"/>
          <a:ext cx="1246903" cy="87283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a:ea typeface="+mn-ea"/>
              <a:cs typeface="+mn-cs"/>
            </a:rPr>
            <a:t>4</a:t>
          </a:r>
        </a:p>
      </dsp:txBody>
      <dsp:txXfrm rot="-5400000">
        <a:off x="1" y="3782332"/>
        <a:ext cx="872832" cy="374071"/>
      </dsp:txXfrm>
    </dsp:sp>
    <dsp:sp modelId="{28CEE4A7-6825-493B-BAB5-77A847433E6F}">
      <dsp:nvSpPr>
        <dsp:cNvPr id="0" name=""/>
        <dsp:cNvSpPr/>
      </dsp:nvSpPr>
      <dsp:spPr>
        <a:xfrm rot="5400000">
          <a:off x="3423472" y="758789"/>
          <a:ext cx="883887" cy="598516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Prayer and Communication </a:t>
          </a:r>
        </a:p>
      </dsp:txBody>
      <dsp:txXfrm rot="-5400000">
        <a:off x="872832" y="3352577"/>
        <a:ext cx="5942019" cy="7975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C141-5D10-42EB-BA77-2EB6A3192F45}">
      <dsp:nvSpPr>
        <dsp:cNvPr id="0" name=""/>
        <dsp:cNvSpPr/>
      </dsp:nvSpPr>
      <dsp:spPr>
        <a:xfrm rot="5400000">
          <a:off x="-123793" y="131162"/>
          <a:ext cx="825288" cy="57770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1</a:t>
          </a:r>
        </a:p>
      </dsp:txBody>
      <dsp:txXfrm rot="-5400000">
        <a:off x="0" y="296220"/>
        <a:ext cx="577702" cy="247586"/>
      </dsp:txXfrm>
    </dsp:sp>
    <dsp:sp modelId="{FF3176E2-EAC0-444C-BA09-E00EA7E548A4}">
      <dsp:nvSpPr>
        <dsp:cNvPr id="0" name=""/>
        <dsp:cNvSpPr/>
      </dsp:nvSpPr>
      <dsp:spPr>
        <a:xfrm rot="5400000">
          <a:off x="3449491" y="-2864419"/>
          <a:ext cx="536719" cy="628029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u="none" kern="1200" dirty="0">
              <a:latin typeface="Trebuchet MS"/>
              <a:ea typeface="+mn-ea"/>
              <a:cs typeface="+mn-cs"/>
            </a:rPr>
            <a:t>Primary Board Reporting (long list </a:t>
          </a:r>
          <a:r>
            <a:rPr lang="en-US" sz="2600" u="none" kern="1200" dirty="0">
              <a:latin typeface="Trebuchet MS"/>
              <a:ea typeface="+mn-ea"/>
              <a:cs typeface="+mn-cs"/>
              <a:sym typeface="Wingdings" panose="05000000000000000000" pitchFamily="2" charset="2"/>
            </a:rPr>
            <a:t>)</a:t>
          </a:r>
          <a:endParaRPr lang="en-US" sz="2600" u="none" kern="1200" dirty="0">
            <a:latin typeface="Trebuchet MS"/>
            <a:ea typeface="+mn-ea"/>
            <a:cs typeface="+mn-cs"/>
          </a:endParaRPr>
        </a:p>
      </dsp:txBody>
      <dsp:txXfrm rot="-5400000">
        <a:off x="577702" y="33570"/>
        <a:ext cx="6254097" cy="484319"/>
      </dsp:txXfrm>
    </dsp:sp>
    <dsp:sp modelId="{C6A88698-54DB-4C99-98E2-1437C2DE4E92}">
      <dsp:nvSpPr>
        <dsp:cNvPr id="0" name=""/>
        <dsp:cNvSpPr/>
      </dsp:nvSpPr>
      <dsp:spPr>
        <a:xfrm rot="5400000">
          <a:off x="-123793" y="941383"/>
          <a:ext cx="825288" cy="57770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2</a:t>
          </a:r>
        </a:p>
      </dsp:txBody>
      <dsp:txXfrm rot="-5400000">
        <a:off x="0" y="1106441"/>
        <a:ext cx="577702" cy="247586"/>
      </dsp:txXfrm>
    </dsp:sp>
    <dsp:sp modelId="{BBC628FB-044B-463D-B87E-3023D213DE80}">
      <dsp:nvSpPr>
        <dsp:cNvPr id="0" name=""/>
        <dsp:cNvSpPr/>
      </dsp:nvSpPr>
      <dsp:spPr>
        <a:xfrm rot="5400000">
          <a:off x="3368538" y="-2054339"/>
          <a:ext cx="698624" cy="628029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latin typeface="Trebuchet MS"/>
              <a:ea typeface="+mn-ea"/>
              <a:cs typeface="+mn-cs"/>
            </a:rPr>
            <a:t>Working Group Reports: Facilities and Communications  </a:t>
          </a:r>
          <a:endParaRPr lang="en-US" sz="2800" b="0" kern="1200" dirty="0">
            <a:latin typeface="Trebuchet MS"/>
            <a:ea typeface="+mn-ea"/>
            <a:cs typeface="+mn-cs"/>
          </a:endParaRPr>
        </a:p>
      </dsp:txBody>
      <dsp:txXfrm rot="-5400000">
        <a:off x="577702" y="770601"/>
        <a:ext cx="6246193" cy="630416"/>
      </dsp:txXfrm>
    </dsp:sp>
    <dsp:sp modelId="{33DEB501-26E2-4019-9692-F8B663E1C054}">
      <dsp:nvSpPr>
        <dsp:cNvPr id="0" name=""/>
        <dsp:cNvSpPr/>
      </dsp:nvSpPr>
      <dsp:spPr>
        <a:xfrm rot="5400000">
          <a:off x="-123793" y="1670511"/>
          <a:ext cx="825288" cy="57770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3</a:t>
          </a:r>
        </a:p>
      </dsp:txBody>
      <dsp:txXfrm rot="-5400000">
        <a:off x="0" y="1835569"/>
        <a:ext cx="577702" cy="247586"/>
      </dsp:txXfrm>
    </dsp:sp>
    <dsp:sp modelId="{AB5D9EBE-6918-491D-951B-4B56CDF5C5C3}">
      <dsp:nvSpPr>
        <dsp:cNvPr id="0" name=""/>
        <dsp:cNvSpPr/>
      </dsp:nvSpPr>
      <dsp:spPr>
        <a:xfrm rot="5400000">
          <a:off x="3449632" y="-1325212"/>
          <a:ext cx="536437" cy="628029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latin typeface="Trebuchet MS"/>
              <a:ea typeface="+mn-ea"/>
              <a:cs typeface="+mn-cs"/>
            </a:rPr>
            <a:t>Plan Content Exercise </a:t>
          </a:r>
        </a:p>
      </dsp:txBody>
      <dsp:txXfrm rot="-5400000">
        <a:off x="577703" y="1572904"/>
        <a:ext cx="6254110" cy="484063"/>
      </dsp:txXfrm>
    </dsp:sp>
    <dsp:sp modelId="{9F9490F0-643B-4F14-BD93-9E928B691A9A}">
      <dsp:nvSpPr>
        <dsp:cNvPr id="0" name=""/>
        <dsp:cNvSpPr/>
      </dsp:nvSpPr>
      <dsp:spPr>
        <a:xfrm rot="5400000">
          <a:off x="-123793" y="2406143"/>
          <a:ext cx="825288" cy="57770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rebuchet MS"/>
              <a:ea typeface="+mn-ea"/>
              <a:cs typeface="+mn-cs"/>
            </a:rPr>
            <a:t>4</a:t>
          </a:r>
        </a:p>
      </dsp:txBody>
      <dsp:txXfrm rot="-5400000">
        <a:off x="0" y="2571201"/>
        <a:ext cx="577702" cy="247586"/>
      </dsp:txXfrm>
    </dsp:sp>
    <dsp:sp modelId="{5FF12825-BEBF-411A-8E59-4DD2AA6500AD}">
      <dsp:nvSpPr>
        <dsp:cNvPr id="0" name=""/>
        <dsp:cNvSpPr/>
      </dsp:nvSpPr>
      <dsp:spPr>
        <a:xfrm rot="5400000">
          <a:off x="3443127" y="-589580"/>
          <a:ext cx="549446" cy="628029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Plan Rollout Exercise   </a:t>
          </a:r>
        </a:p>
      </dsp:txBody>
      <dsp:txXfrm rot="-5400000">
        <a:off x="577702" y="2302667"/>
        <a:ext cx="6253475" cy="495802"/>
      </dsp:txXfrm>
    </dsp:sp>
    <dsp:sp modelId="{A790FD2C-595C-409D-B253-319931382E2F}">
      <dsp:nvSpPr>
        <dsp:cNvPr id="0" name=""/>
        <dsp:cNvSpPr/>
      </dsp:nvSpPr>
      <dsp:spPr>
        <a:xfrm rot="5400000">
          <a:off x="-123793" y="3159407"/>
          <a:ext cx="825288" cy="57770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a:ea typeface="+mn-ea"/>
              <a:cs typeface="+mn-cs"/>
            </a:rPr>
            <a:t>5</a:t>
          </a:r>
        </a:p>
      </dsp:txBody>
      <dsp:txXfrm rot="-5400000">
        <a:off x="0" y="3324465"/>
        <a:ext cx="577702" cy="247586"/>
      </dsp:txXfrm>
    </dsp:sp>
    <dsp:sp modelId="{28CEE4A7-6825-493B-BAB5-77A847433E6F}">
      <dsp:nvSpPr>
        <dsp:cNvPr id="0" name=""/>
        <dsp:cNvSpPr/>
      </dsp:nvSpPr>
      <dsp:spPr>
        <a:xfrm rot="5400000">
          <a:off x="3425495" y="163684"/>
          <a:ext cx="584711" cy="628029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 “Launch” Governance Assessment</a:t>
          </a:r>
        </a:p>
      </dsp:txBody>
      <dsp:txXfrm rot="-5400000">
        <a:off x="577703" y="3040020"/>
        <a:ext cx="6251754" cy="527625"/>
      </dsp:txXfrm>
    </dsp:sp>
    <dsp:sp modelId="{38EECBE7-908E-49E5-9DD9-4C7A00FD11A3}">
      <dsp:nvSpPr>
        <dsp:cNvPr id="0" name=""/>
        <dsp:cNvSpPr/>
      </dsp:nvSpPr>
      <dsp:spPr>
        <a:xfrm rot="5400000">
          <a:off x="-123793" y="3888535"/>
          <a:ext cx="825288" cy="577702"/>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rebuchet MS"/>
              <a:ea typeface="+mn-ea"/>
              <a:cs typeface="+mn-cs"/>
            </a:rPr>
            <a:t>6</a:t>
          </a:r>
        </a:p>
      </dsp:txBody>
      <dsp:txXfrm rot="-5400000">
        <a:off x="0" y="4053593"/>
        <a:ext cx="577702" cy="247586"/>
      </dsp:txXfrm>
    </dsp:sp>
    <dsp:sp modelId="{9D67A3E3-E998-4E00-BDEA-615A1E0F50FC}">
      <dsp:nvSpPr>
        <dsp:cNvPr id="0" name=""/>
        <dsp:cNvSpPr/>
      </dsp:nvSpPr>
      <dsp:spPr>
        <a:xfrm rot="5400000">
          <a:off x="3449632" y="892811"/>
          <a:ext cx="536437" cy="6280297"/>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Prayer and Communication </a:t>
          </a:r>
        </a:p>
      </dsp:txBody>
      <dsp:txXfrm rot="-5400000">
        <a:off x="577703" y="3790928"/>
        <a:ext cx="6254110" cy="4840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C141-5D10-42EB-BA77-2EB6A3192F45}">
      <dsp:nvSpPr>
        <dsp:cNvPr id="0" name=""/>
        <dsp:cNvSpPr/>
      </dsp:nvSpPr>
      <dsp:spPr>
        <a:xfrm rot="5400000">
          <a:off x="-147004" y="155034"/>
          <a:ext cx="980030" cy="686021"/>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1</a:t>
          </a:r>
        </a:p>
      </dsp:txBody>
      <dsp:txXfrm rot="-5400000">
        <a:off x="1" y="351041"/>
        <a:ext cx="686021" cy="294009"/>
      </dsp:txXfrm>
    </dsp:sp>
    <dsp:sp modelId="{FF3176E2-EAC0-444C-BA09-E00EA7E548A4}">
      <dsp:nvSpPr>
        <dsp:cNvPr id="0" name=""/>
        <dsp:cNvSpPr/>
      </dsp:nvSpPr>
      <dsp:spPr>
        <a:xfrm rot="5400000">
          <a:off x="3453333" y="-2759281"/>
          <a:ext cx="637354" cy="6171978"/>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u="none" kern="1200" dirty="0">
              <a:latin typeface="Trebuchet MS"/>
              <a:ea typeface="+mn-ea"/>
              <a:cs typeface="+mn-cs"/>
            </a:rPr>
            <a:t>Primary Board Reporting</a:t>
          </a:r>
        </a:p>
      </dsp:txBody>
      <dsp:txXfrm rot="-5400000">
        <a:off x="686022" y="39143"/>
        <a:ext cx="6140865" cy="575128"/>
      </dsp:txXfrm>
    </dsp:sp>
    <dsp:sp modelId="{C6A88698-54DB-4C99-98E2-1437C2DE4E92}">
      <dsp:nvSpPr>
        <dsp:cNvPr id="0" name=""/>
        <dsp:cNvSpPr/>
      </dsp:nvSpPr>
      <dsp:spPr>
        <a:xfrm rot="5400000">
          <a:off x="-147004" y="1020873"/>
          <a:ext cx="980030" cy="686021"/>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2</a:t>
          </a:r>
        </a:p>
      </dsp:txBody>
      <dsp:txXfrm rot="-5400000">
        <a:off x="1" y="1216880"/>
        <a:ext cx="686021" cy="294009"/>
      </dsp:txXfrm>
    </dsp:sp>
    <dsp:sp modelId="{BBC628FB-044B-463D-B87E-3023D213DE80}">
      <dsp:nvSpPr>
        <dsp:cNvPr id="0" name=""/>
        <dsp:cNvSpPr/>
      </dsp:nvSpPr>
      <dsp:spPr>
        <a:xfrm rot="5400000">
          <a:off x="3453500" y="-1893610"/>
          <a:ext cx="637019" cy="6171978"/>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latin typeface="Trebuchet MS"/>
              <a:ea typeface="+mn-ea"/>
              <a:cs typeface="+mn-cs"/>
            </a:rPr>
            <a:t>Plan Content Discussion #2 </a:t>
          </a:r>
          <a:endParaRPr lang="en-US" sz="2800" b="0" kern="1200" dirty="0">
            <a:latin typeface="Trebuchet MS"/>
            <a:ea typeface="+mn-ea"/>
            <a:cs typeface="+mn-cs"/>
          </a:endParaRPr>
        </a:p>
      </dsp:txBody>
      <dsp:txXfrm rot="-5400000">
        <a:off x="686021" y="904966"/>
        <a:ext cx="6140881" cy="574825"/>
      </dsp:txXfrm>
    </dsp:sp>
    <dsp:sp modelId="{33DEB501-26E2-4019-9692-F8B663E1C054}">
      <dsp:nvSpPr>
        <dsp:cNvPr id="0" name=""/>
        <dsp:cNvSpPr/>
      </dsp:nvSpPr>
      <dsp:spPr>
        <a:xfrm rot="5400000">
          <a:off x="-147004" y="1886712"/>
          <a:ext cx="980030" cy="686021"/>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3</a:t>
          </a:r>
        </a:p>
      </dsp:txBody>
      <dsp:txXfrm rot="-5400000">
        <a:off x="1" y="2082719"/>
        <a:ext cx="686021" cy="294009"/>
      </dsp:txXfrm>
    </dsp:sp>
    <dsp:sp modelId="{AB5D9EBE-6918-491D-951B-4B56CDF5C5C3}">
      <dsp:nvSpPr>
        <dsp:cNvPr id="0" name=""/>
        <dsp:cNvSpPr/>
      </dsp:nvSpPr>
      <dsp:spPr>
        <a:xfrm rot="5400000">
          <a:off x="3453500" y="-1027771"/>
          <a:ext cx="637019" cy="6171978"/>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latin typeface="Trebuchet MS"/>
              <a:ea typeface="+mn-ea"/>
              <a:cs typeface="+mn-cs"/>
            </a:rPr>
            <a:t>Plan Rollout Discussion #2</a:t>
          </a:r>
        </a:p>
      </dsp:txBody>
      <dsp:txXfrm rot="-5400000">
        <a:off x="686021" y="1770805"/>
        <a:ext cx="6140881" cy="574825"/>
      </dsp:txXfrm>
    </dsp:sp>
    <dsp:sp modelId="{9F9490F0-643B-4F14-BD93-9E928B691A9A}">
      <dsp:nvSpPr>
        <dsp:cNvPr id="0" name=""/>
        <dsp:cNvSpPr/>
      </dsp:nvSpPr>
      <dsp:spPr>
        <a:xfrm rot="5400000">
          <a:off x="-147004" y="2861842"/>
          <a:ext cx="980030" cy="686021"/>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rebuchet MS"/>
              <a:ea typeface="+mn-ea"/>
              <a:cs typeface="+mn-cs"/>
            </a:rPr>
            <a:t>4</a:t>
          </a:r>
        </a:p>
      </dsp:txBody>
      <dsp:txXfrm rot="-5400000">
        <a:off x="1" y="3057849"/>
        <a:ext cx="686021" cy="294009"/>
      </dsp:txXfrm>
    </dsp:sp>
    <dsp:sp modelId="{5FF12825-BEBF-411A-8E59-4DD2AA6500AD}">
      <dsp:nvSpPr>
        <dsp:cNvPr id="0" name=""/>
        <dsp:cNvSpPr/>
      </dsp:nvSpPr>
      <dsp:spPr>
        <a:xfrm rot="5400000">
          <a:off x="3344210" y="-52641"/>
          <a:ext cx="855600" cy="6171978"/>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Plan Execution: Annual Rhythm Training    </a:t>
          </a:r>
        </a:p>
      </dsp:txBody>
      <dsp:txXfrm rot="-5400000">
        <a:off x="686022" y="2647314"/>
        <a:ext cx="6130211" cy="772066"/>
      </dsp:txXfrm>
    </dsp:sp>
    <dsp:sp modelId="{A790FD2C-595C-409D-B253-319931382E2F}">
      <dsp:nvSpPr>
        <dsp:cNvPr id="0" name=""/>
        <dsp:cNvSpPr/>
      </dsp:nvSpPr>
      <dsp:spPr>
        <a:xfrm rot="5400000">
          <a:off x="-147004" y="3756343"/>
          <a:ext cx="980030" cy="686021"/>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a:ea typeface="+mn-ea"/>
              <a:cs typeface="+mn-cs"/>
            </a:rPr>
            <a:t>5</a:t>
          </a:r>
        </a:p>
      </dsp:txBody>
      <dsp:txXfrm rot="-5400000">
        <a:off x="1" y="3952350"/>
        <a:ext cx="686021" cy="294009"/>
      </dsp:txXfrm>
    </dsp:sp>
    <dsp:sp modelId="{28CEE4A7-6825-493B-BAB5-77A847433E6F}">
      <dsp:nvSpPr>
        <dsp:cNvPr id="0" name=""/>
        <dsp:cNvSpPr/>
      </dsp:nvSpPr>
      <dsp:spPr>
        <a:xfrm rot="5400000">
          <a:off x="3424838" y="841859"/>
          <a:ext cx="694345" cy="6171978"/>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Prayer and Communication  </a:t>
          </a:r>
        </a:p>
      </dsp:txBody>
      <dsp:txXfrm rot="-5400000">
        <a:off x="686022" y="3614571"/>
        <a:ext cx="6138083" cy="6265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2646" y="223826"/>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520688"/>
        <a:ext cx="1039018" cy="445294"/>
      </dsp:txXfrm>
    </dsp:sp>
    <dsp:sp modelId="{DE9C9745-1E8A-4246-BC76-08715AA2082D}">
      <dsp:nvSpPr>
        <dsp:cNvPr id="0" name=""/>
        <dsp:cNvSpPr/>
      </dsp:nvSpPr>
      <dsp:spPr>
        <a:xfrm rot="5400000">
          <a:off x="3085107" y="-2044909"/>
          <a:ext cx="964803" cy="505698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Preparing for:                   Strategic Ministry Planning </a:t>
          </a:r>
        </a:p>
      </dsp:txBody>
      <dsp:txXfrm rot="-5400000">
        <a:off x="1039018" y="48278"/>
        <a:ext cx="5009883" cy="870607"/>
      </dsp:txXfrm>
    </dsp:sp>
    <dsp:sp modelId="{F4106EAF-377E-4C71-AB18-887CEF39BCE8}">
      <dsp:nvSpPr>
        <dsp:cNvPr id="0" name=""/>
        <dsp:cNvSpPr/>
      </dsp:nvSpPr>
      <dsp:spPr>
        <a:xfrm rot="5400000">
          <a:off x="-222646" y="1512490"/>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809352"/>
        <a:ext cx="1039018" cy="445294"/>
      </dsp:txXfrm>
    </dsp:sp>
    <dsp:sp modelId="{BCF5CC6D-F16A-4D75-BD8C-B8A67F2F7853}">
      <dsp:nvSpPr>
        <dsp:cNvPr id="0" name=""/>
        <dsp:cNvSpPr/>
      </dsp:nvSpPr>
      <dsp:spPr>
        <a:xfrm rot="5400000">
          <a:off x="3085107" y="-756245"/>
          <a:ext cx="964803" cy="505698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Facilitating:                   Strategic Ministry Planning   </a:t>
          </a:r>
        </a:p>
      </dsp:txBody>
      <dsp:txXfrm rot="-5400000">
        <a:off x="1039018" y="1336942"/>
        <a:ext cx="5009883" cy="870607"/>
      </dsp:txXfrm>
    </dsp:sp>
    <dsp:sp modelId="{EBB77508-85FD-4796-86B7-E3A8316F6A20}">
      <dsp:nvSpPr>
        <dsp:cNvPr id="0" name=""/>
        <dsp:cNvSpPr/>
      </dsp:nvSpPr>
      <dsp:spPr>
        <a:xfrm rot="5400000">
          <a:off x="-222646" y="2801154"/>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3098016"/>
        <a:ext cx="1039018" cy="445294"/>
      </dsp:txXfrm>
    </dsp:sp>
    <dsp:sp modelId="{AC695245-E721-4426-A83A-85B63DD54F46}">
      <dsp:nvSpPr>
        <dsp:cNvPr id="0" name=""/>
        <dsp:cNvSpPr/>
      </dsp:nvSpPr>
      <dsp:spPr>
        <a:xfrm rot="5400000">
          <a:off x="3085107" y="532418"/>
          <a:ext cx="964803" cy="505698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Starting a Consulting Practice</a:t>
          </a:r>
        </a:p>
      </dsp:txBody>
      <dsp:txXfrm rot="-5400000">
        <a:off x="1039018" y="2625605"/>
        <a:ext cx="5009883" cy="8706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A3256-E4B0-4FB0-A1AD-770A80DC7117}">
      <dsp:nvSpPr>
        <dsp:cNvPr id="0" name=""/>
        <dsp:cNvSpPr/>
      </dsp:nvSpPr>
      <dsp:spPr>
        <a:xfrm>
          <a:off x="325754" y="0"/>
          <a:ext cx="3691890" cy="2385843"/>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896449B-3BD3-4D2D-B298-189552A876C3}">
      <dsp:nvSpPr>
        <dsp:cNvPr id="0" name=""/>
        <dsp:cNvSpPr/>
      </dsp:nvSpPr>
      <dsp:spPr>
        <a:xfrm>
          <a:off x="444572" y="715752"/>
          <a:ext cx="1674160" cy="9543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38100">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Reference Manual</a:t>
          </a:r>
        </a:p>
      </dsp:txBody>
      <dsp:txXfrm>
        <a:off x="491159" y="762339"/>
        <a:ext cx="1580986" cy="861163"/>
      </dsp:txXfrm>
    </dsp:sp>
    <dsp:sp modelId="{073541BF-80E2-476B-85BB-733EB3D9A7E4}">
      <dsp:nvSpPr>
        <dsp:cNvPr id="0" name=""/>
        <dsp:cNvSpPr/>
      </dsp:nvSpPr>
      <dsp:spPr>
        <a:xfrm>
          <a:off x="2224666" y="715752"/>
          <a:ext cx="1674160" cy="954337"/>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ts val="0"/>
            </a:spcAft>
            <a:buNone/>
          </a:pPr>
          <a:r>
            <a:rPr lang="en-US" sz="2500" kern="1200" dirty="0"/>
            <a:t>Working</a:t>
          </a:r>
        </a:p>
        <a:p>
          <a:pPr marL="0" lvl="0" indent="0" algn="ctr" defTabSz="1111250">
            <a:lnSpc>
              <a:spcPct val="90000"/>
            </a:lnSpc>
            <a:spcBef>
              <a:spcPct val="0"/>
            </a:spcBef>
            <a:spcAft>
              <a:spcPts val="0"/>
            </a:spcAft>
            <a:buNone/>
          </a:pPr>
          <a:r>
            <a:rPr lang="en-US" sz="2500" kern="1200" dirty="0"/>
            <a:t>Document</a:t>
          </a:r>
        </a:p>
      </dsp:txBody>
      <dsp:txXfrm>
        <a:off x="2271253" y="762339"/>
        <a:ext cx="1580986" cy="861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D8753-42CC-4E5A-9D8A-257B58C97D60}">
      <dsp:nvSpPr>
        <dsp:cNvPr id="0" name=""/>
        <dsp:cNvSpPr/>
      </dsp:nvSpPr>
      <dsp:spPr>
        <a:xfrm>
          <a:off x="2523" y="879491"/>
          <a:ext cx="2166669" cy="11895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Heath Assessment</a:t>
          </a:r>
        </a:p>
      </dsp:txBody>
      <dsp:txXfrm>
        <a:off x="2523" y="879491"/>
        <a:ext cx="2166669" cy="793017"/>
      </dsp:txXfrm>
    </dsp:sp>
    <dsp:sp modelId="{5CEE9AD8-5400-4011-A1C8-3BA8FBB7FD58}">
      <dsp:nvSpPr>
        <dsp:cNvPr id="0" name=""/>
        <dsp:cNvSpPr/>
      </dsp:nvSpPr>
      <dsp:spPr>
        <a:xfrm>
          <a:off x="446299" y="1672508"/>
          <a:ext cx="2166669" cy="151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Today’s Reality</a:t>
          </a:r>
        </a:p>
      </dsp:txBody>
      <dsp:txXfrm>
        <a:off x="490584" y="1716793"/>
        <a:ext cx="2078099" cy="1423430"/>
      </dsp:txXfrm>
    </dsp:sp>
    <dsp:sp modelId="{AB488606-0177-422E-A1F8-C010FCD0F48C}">
      <dsp:nvSpPr>
        <dsp:cNvPr id="0" name=""/>
        <dsp:cNvSpPr/>
      </dsp:nvSpPr>
      <dsp:spPr>
        <a:xfrm>
          <a:off x="2497652" y="1006280"/>
          <a:ext cx="696333" cy="53943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solidFill>
              <a:srgbClr val="92D050"/>
            </a:solidFill>
          </a:endParaRPr>
        </a:p>
      </dsp:txBody>
      <dsp:txXfrm>
        <a:off x="2497652" y="1114168"/>
        <a:ext cx="534502" cy="323662"/>
      </dsp:txXfrm>
    </dsp:sp>
    <dsp:sp modelId="{AB06912F-8726-40AF-98D1-E52B16698F83}">
      <dsp:nvSpPr>
        <dsp:cNvPr id="0" name=""/>
        <dsp:cNvSpPr/>
      </dsp:nvSpPr>
      <dsp:spPr>
        <a:xfrm>
          <a:off x="3483030" y="879491"/>
          <a:ext cx="2166669" cy="1189526"/>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Strategic Ministry Planning</a:t>
          </a:r>
        </a:p>
      </dsp:txBody>
      <dsp:txXfrm>
        <a:off x="3483030" y="879491"/>
        <a:ext cx="2166669" cy="793017"/>
      </dsp:txXfrm>
    </dsp:sp>
    <dsp:sp modelId="{89202ABA-EE92-400D-BC41-000FC59643A1}">
      <dsp:nvSpPr>
        <dsp:cNvPr id="0" name=""/>
        <dsp:cNvSpPr/>
      </dsp:nvSpPr>
      <dsp:spPr>
        <a:xfrm>
          <a:off x="3926806" y="1672508"/>
          <a:ext cx="2166669" cy="1512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Planning to move to a Preferable Future</a:t>
          </a:r>
        </a:p>
      </dsp:txBody>
      <dsp:txXfrm>
        <a:off x="3971091" y="1716793"/>
        <a:ext cx="2078099" cy="1423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09D6-4702-4901-B8F8-4154015A31B0}">
      <dsp:nvSpPr>
        <dsp:cNvPr id="0" name=""/>
        <dsp:cNvSpPr/>
      </dsp:nvSpPr>
      <dsp:spPr>
        <a:xfrm>
          <a:off x="4482228" y="2901696"/>
          <a:ext cx="2375775" cy="1365504"/>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latin typeface="Calibri"/>
              <a:ea typeface="+mn-ea"/>
              <a:cs typeface="+mn-cs"/>
            </a:rPr>
            <a:t>High Task Low Relational</a:t>
          </a:r>
        </a:p>
      </dsp:txBody>
      <dsp:txXfrm>
        <a:off x="5224957" y="3273067"/>
        <a:ext cx="1603050" cy="964136"/>
      </dsp:txXfrm>
    </dsp:sp>
    <dsp:sp modelId="{137380A4-310D-4AD9-94EF-76E15DA913FF}">
      <dsp:nvSpPr>
        <dsp:cNvPr id="0" name=""/>
        <dsp:cNvSpPr/>
      </dsp:nvSpPr>
      <dsp:spPr>
        <a:xfrm>
          <a:off x="1040662" y="2901696"/>
          <a:ext cx="2380181" cy="1365504"/>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latin typeface="Calibri"/>
              <a:ea typeface="+mn-ea"/>
              <a:cs typeface="+mn-cs"/>
            </a:rPr>
            <a:t>Low Task Low Relational</a:t>
          </a:r>
        </a:p>
      </dsp:txBody>
      <dsp:txXfrm>
        <a:off x="1070658" y="3273067"/>
        <a:ext cx="1606134" cy="964136"/>
      </dsp:txXfrm>
    </dsp:sp>
    <dsp:sp modelId="{C7235F37-8665-4BA9-B1B2-9F30DD531978}">
      <dsp:nvSpPr>
        <dsp:cNvPr id="0" name=""/>
        <dsp:cNvSpPr/>
      </dsp:nvSpPr>
      <dsp:spPr>
        <a:xfrm>
          <a:off x="4379896" y="0"/>
          <a:ext cx="2580441" cy="1365504"/>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ysClr val="windowText" lastClr="000000">
                  <a:hueOff val="0"/>
                  <a:satOff val="0"/>
                  <a:lumOff val="0"/>
                  <a:alphaOff val="0"/>
                </a:sysClr>
              </a:solidFill>
              <a:latin typeface="Calibri"/>
              <a:ea typeface="+mn-ea"/>
              <a:cs typeface="+mn-cs"/>
            </a:rPr>
            <a:t>High Relational High Task</a:t>
          </a:r>
        </a:p>
      </dsp:txBody>
      <dsp:txXfrm>
        <a:off x="5184024" y="29996"/>
        <a:ext cx="1746316" cy="964136"/>
      </dsp:txXfrm>
    </dsp:sp>
    <dsp:sp modelId="{533DD1A2-D9F4-436F-9325-5C9AE731CC42}">
      <dsp:nvSpPr>
        <dsp:cNvPr id="0" name=""/>
        <dsp:cNvSpPr/>
      </dsp:nvSpPr>
      <dsp:spPr>
        <a:xfrm>
          <a:off x="1176755" y="0"/>
          <a:ext cx="2107996" cy="1365504"/>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ysClr val="windowText" lastClr="000000">
                  <a:hueOff val="0"/>
                  <a:satOff val="0"/>
                  <a:lumOff val="0"/>
                  <a:alphaOff val="0"/>
                </a:sysClr>
              </a:solidFill>
              <a:latin typeface="Calibri"/>
              <a:ea typeface="+mn-ea"/>
              <a:cs typeface="+mn-cs"/>
            </a:rPr>
            <a:t>High Relational Low Task</a:t>
          </a:r>
        </a:p>
      </dsp:txBody>
      <dsp:txXfrm>
        <a:off x="1206751" y="29996"/>
        <a:ext cx="1415605" cy="964136"/>
      </dsp:txXfrm>
    </dsp:sp>
    <dsp:sp modelId="{69A7D289-01F9-4F93-BFF6-EC25389ABC0C}">
      <dsp:nvSpPr>
        <dsp:cNvPr id="0" name=""/>
        <dsp:cNvSpPr/>
      </dsp:nvSpPr>
      <dsp:spPr>
        <a:xfrm>
          <a:off x="2110130" y="243230"/>
          <a:ext cx="1847697" cy="1847697"/>
        </a:xfrm>
        <a:prstGeom prst="pieWedg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err="1">
              <a:solidFill>
                <a:schemeClr val="tx2"/>
              </a:solidFill>
              <a:latin typeface="Calibri"/>
              <a:ea typeface="+mn-ea"/>
              <a:cs typeface="+mn-cs"/>
            </a:rPr>
            <a:t>Rt</a:t>
          </a:r>
          <a:endParaRPr lang="en-US" sz="4600" kern="1200" dirty="0">
            <a:solidFill>
              <a:schemeClr val="tx2"/>
            </a:solidFill>
            <a:latin typeface="Calibri"/>
            <a:ea typeface="+mn-ea"/>
            <a:cs typeface="+mn-cs"/>
          </a:endParaRPr>
        </a:p>
      </dsp:txBody>
      <dsp:txXfrm>
        <a:off x="2651308" y="784408"/>
        <a:ext cx="1306519" cy="1306519"/>
      </dsp:txXfrm>
    </dsp:sp>
    <dsp:sp modelId="{AA821218-B095-4D41-B7B8-24D57B8C4CD1}">
      <dsp:nvSpPr>
        <dsp:cNvPr id="0" name=""/>
        <dsp:cNvSpPr/>
      </dsp:nvSpPr>
      <dsp:spPr>
        <a:xfrm rot="5400000">
          <a:off x="4043172" y="243230"/>
          <a:ext cx="1847697" cy="1847697"/>
        </a:xfrm>
        <a:prstGeom prst="pieWedg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b="1" kern="1200" dirty="0">
              <a:solidFill>
                <a:sysClr val="windowText" lastClr="000000"/>
              </a:solidFill>
              <a:latin typeface="Calibri"/>
              <a:ea typeface="+mn-ea"/>
              <a:cs typeface="+mn-cs"/>
            </a:rPr>
            <a:t>RT</a:t>
          </a:r>
        </a:p>
      </dsp:txBody>
      <dsp:txXfrm rot="-5400000">
        <a:off x="4043172" y="784408"/>
        <a:ext cx="1306519" cy="1306519"/>
      </dsp:txXfrm>
    </dsp:sp>
    <dsp:sp modelId="{5F299344-87F2-4798-9745-ABB31EDA2F55}">
      <dsp:nvSpPr>
        <dsp:cNvPr id="0" name=""/>
        <dsp:cNvSpPr/>
      </dsp:nvSpPr>
      <dsp:spPr>
        <a:xfrm rot="10800000">
          <a:off x="4043172" y="2176272"/>
          <a:ext cx="1847697" cy="1847697"/>
        </a:xfrm>
        <a:prstGeom prst="pieWedg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err="1">
              <a:solidFill>
                <a:sysClr val="window" lastClr="FFFFFF"/>
              </a:solidFill>
              <a:latin typeface="Calibri"/>
              <a:ea typeface="+mn-ea"/>
              <a:cs typeface="+mn-cs"/>
            </a:rPr>
            <a:t>rT</a:t>
          </a:r>
          <a:endParaRPr lang="en-US" sz="4600" kern="1200" dirty="0">
            <a:solidFill>
              <a:sysClr val="window" lastClr="FFFFFF"/>
            </a:solidFill>
            <a:latin typeface="Calibri"/>
            <a:ea typeface="+mn-ea"/>
            <a:cs typeface="+mn-cs"/>
          </a:endParaRPr>
        </a:p>
      </dsp:txBody>
      <dsp:txXfrm rot="10800000">
        <a:off x="4043172" y="2176272"/>
        <a:ext cx="1306519" cy="1306519"/>
      </dsp:txXfrm>
    </dsp:sp>
    <dsp:sp modelId="{A4E0D7BC-6B2E-40AC-8F9C-EC7568DDB459}">
      <dsp:nvSpPr>
        <dsp:cNvPr id="0" name=""/>
        <dsp:cNvSpPr/>
      </dsp:nvSpPr>
      <dsp:spPr>
        <a:xfrm rot="16200000">
          <a:off x="2110130" y="2176272"/>
          <a:ext cx="1847697" cy="1847697"/>
        </a:xfrm>
        <a:prstGeom prst="pieWedg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err="1">
              <a:solidFill>
                <a:schemeClr val="tx2"/>
              </a:solidFill>
              <a:latin typeface="Calibri"/>
              <a:ea typeface="+mn-ea"/>
              <a:cs typeface="+mn-cs"/>
            </a:rPr>
            <a:t>rt</a:t>
          </a:r>
          <a:r>
            <a:rPr lang="en-US" sz="4600" kern="1200" dirty="0">
              <a:solidFill>
                <a:schemeClr val="tx2"/>
              </a:solidFill>
              <a:latin typeface="Calibri"/>
              <a:ea typeface="+mn-ea"/>
              <a:cs typeface="+mn-cs"/>
            </a:rPr>
            <a:t> </a:t>
          </a:r>
        </a:p>
      </dsp:txBody>
      <dsp:txXfrm rot="5400000">
        <a:off x="2651308" y="2176272"/>
        <a:ext cx="1306519" cy="1306519"/>
      </dsp:txXfrm>
    </dsp:sp>
    <dsp:sp modelId="{AE26F611-D030-472E-8BCA-A37F975817E4}">
      <dsp:nvSpPr>
        <dsp:cNvPr id="0" name=""/>
        <dsp:cNvSpPr/>
      </dsp:nvSpPr>
      <dsp:spPr>
        <a:xfrm>
          <a:off x="3681526" y="1749552"/>
          <a:ext cx="637946" cy="554736"/>
        </a:xfrm>
        <a:prstGeom prst="circularArrow">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75C05F-B7ED-4CA4-8D24-C18E92CAB643}">
      <dsp:nvSpPr>
        <dsp:cNvPr id="0" name=""/>
        <dsp:cNvSpPr/>
      </dsp:nvSpPr>
      <dsp:spPr>
        <a:xfrm rot="10800000">
          <a:off x="3681526" y="1962912"/>
          <a:ext cx="637946" cy="554736"/>
        </a:xfrm>
        <a:prstGeom prst="circularArrow">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2646" y="223826"/>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520688"/>
        <a:ext cx="1039018" cy="445294"/>
      </dsp:txXfrm>
    </dsp:sp>
    <dsp:sp modelId="{DE9C9745-1E8A-4246-BC76-08715AA2082D}">
      <dsp:nvSpPr>
        <dsp:cNvPr id="0" name=""/>
        <dsp:cNvSpPr/>
      </dsp:nvSpPr>
      <dsp:spPr>
        <a:xfrm rot="5400000">
          <a:off x="3085107" y="-2044909"/>
          <a:ext cx="964803" cy="505698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Preparing for:                   Strategic Ministry Planning </a:t>
          </a:r>
        </a:p>
      </dsp:txBody>
      <dsp:txXfrm rot="-5400000">
        <a:off x="1039018" y="48278"/>
        <a:ext cx="5009883" cy="870607"/>
      </dsp:txXfrm>
    </dsp:sp>
    <dsp:sp modelId="{F4106EAF-377E-4C71-AB18-887CEF39BCE8}">
      <dsp:nvSpPr>
        <dsp:cNvPr id="0" name=""/>
        <dsp:cNvSpPr/>
      </dsp:nvSpPr>
      <dsp:spPr>
        <a:xfrm rot="5400000">
          <a:off x="-222646" y="1512490"/>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809352"/>
        <a:ext cx="1039018" cy="445294"/>
      </dsp:txXfrm>
    </dsp:sp>
    <dsp:sp modelId="{BCF5CC6D-F16A-4D75-BD8C-B8A67F2F7853}">
      <dsp:nvSpPr>
        <dsp:cNvPr id="0" name=""/>
        <dsp:cNvSpPr/>
      </dsp:nvSpPr>
      <dsp:spPr>
        <a:xfrm rot="5400000">
          <a:off x="3085107" y="-756245"/>
          <a:ext cx="964803" cy="505698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Facilitating:                   Strategic Ministry Planning   </a:t>
          </a:r>
        </a:p>
      </dsp:txBody>
      <dsp:txXfrm rot="-5400000">
        <a:off x="1039018" y="1336942"/>
        <a:ext cx="5009883" cy="870607"/>
      </dsp:txXfrm>
    </dsp:sp>
    <dsp:sp modelId="{EBB77508-85FD-4796-86B7-E3A8316F6A20}">
      <dsp:nvSpPr>
        <dsp:cNvPr id="0" name=""/>
        <dsp:cNvSpPr/>
      </dsp:nvSpPr>
      <dsp:spPr>
        <a:xfrm rot="5400000">
          <a:off x="-222646" y="2801154"/>
          <a:ext cx="1484312" cy="1039018"/>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3098016"/>
        <a:ext cx="1039018" cy="445294"/>
      </dsp:txXfrm>
    </dsp:sp>
    <dsp:sp modelId="{AC695245-E721-4426-A83A-85B63DD54F46}">
      <dsp:nvSpPr>
        <dsp:cNvPr id="0" name=""/>
        <dsp:cNvSpPr/>
      </dsp:nvSpPr>
      <dsp:spPr>
        <a:xfrm rot="5400000">
          <a:off x="3085107" y="532418"/>
          <a:ext cx="964803" cy="505698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Starting a Consulting Practice</a:t>
          </a:r>
        </a:p>
      </dsp:txBody>
      <dsp:txXfrm rot="-5400000">
        <a:off x="1039018" y="2625605"/>
        <a:ext cx="5009883" cy="870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C141-5D10-42EB-BA77-2EB6A3192F45}">
      <dsp:nvSpPr>
        <dsp:cNvPr id="0" name=""/>
        <dsp:cNvSpPr/>
      </dsp:nvSpPr>
      <dsp:spPr>
        <a:xfrm rot="5400000">
          <a:off x="-124970" y="130250"/>
          <a:ext cx="833137" cy="5831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1</a:t>
          </a:r>
        </a:p>
      </dsp:txBody>
      <dsp:txXfrm rot="-5400000">
        <a:off x="1" y="296877"/>
        <a:ext cx="583196" cy="249941"/>
      </dsp:txXfrm>
    </dsp:sp>
    <dsp:sp modelId="{FF3176E2-EAC0-444C-BA09-E00EA7E548A4}">
      <dsp:nvSpPr>
        <dsp:cNvPr id="0" name=""/>
        <dsp:cNvSpPr/>
      </dsp:nvSpPr>
      <dsp:spPr>
        <a:xfrm rot="5400000">
          <a:off x="3449686" y="-2861210"/>
          <a:ext cx="541824" cy="6274803"/>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u="none" kern="1200" dirty="0">
              <a:latin typeface="Trebuchet MS"/>
              <a:ea typeface="+mn-ea"/>
              <a:cs typeface="+mn-cs"/>
            </a:rPr>
            <a:t>The Benefits of Planning </a:t>
          </a:r>
        </a:p>
      </dsp:txBody>
      <dsp:txXfrm rot="-5400000">
        <a:off x="583197" y="31729"/>
        <a:ext cx="6248353" cy="488924"/>
      </dsp:txXfrm>
    </dsp:sp>
    <dsp:sp modelId="{C428542A-A57C-4D23-A048-D9D0C1323B7A}">
      <dsp:nvSpPr>
        <dsp:cNvPr id="0" name=""/>
        <dsp:cNvSpPr/>
      </dsp:nvSpPr>
      <dsp:spPr>
        <a:xfrm rot="5400000">
          <a:off x="-124970" y="939704"/>
          <a:ext cx="833137" cy="5831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2 </a:t>
          </a:r>
        </a:p>
      </dsp:txBody>
      <dsp:txXfrm rot="-5400000">
        <a:off x="1" y="1106331"/>
        <a:ext cx="583196" cy="249941"/>
      </dsp:txXfrm>
    </dsp:sp>
    <dsp:sp modelId="{34098B29-FA6C-44AC-8341-4365EF016FB2}">
      <dsp:nvSpPr>
        <dsp:cNvPr id="0" name=""/>
        <dsp:cNvSpPr/>
      </dsp:nvSpPr>
      <dsp:spPr>
        <a:xfrm rot="5400000">
          <a:off x="3376436" y="-2051898"/>
          <a:ext cx="688323" cy="6274803"/>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u="none" kern="1200" dirty="0">
              <a:latin typeface="Trebuchet MS"/>
              <a:ea typeface="+mn-ea"/>
              <a:cs typeface="+mn-cs"/>
            </a:rPr>
            <a:t>Structure / Teams / Calendar </a:t>
          </a:r>
        </a:p>
        <a:p>
          <a:pPr marL="228600" lvl="1" indent="-228600" algn="l" defTabSz="889000">
            <a:lnSpc>
              <a:spcPct val="90000"/>
            </a:lnSpc>
            <a:spcBef>
              <a:spcPct val="0"/>
            </a:spcBef>
            <a:spcAft>
              <a:spcPct val="15000"/>
            </a:spcAft>
            <a:buChar char="•"/>
          </a:pPr>
          <a:r>
            <a:rPr lang="en-US" sz="2000" b="0" u="none" kern="1200" dirty="0">
              <a:latin typeface="Trebuchet MS"/>
              <a:ea typeface="+mn-ea"/>
              <a:cs typeface="+mn-cs"/>
            </a:rPr>
            <a:t>Prayer and Communications</a:t>
          </a:r>
        </a:p>
      </dsp:txBody>
      <dsp:txXfrm rot="-5400000">
        <a:off x="583197" y="774942"/>
        <a:ext cx="6241202" cy="621121"/>
      </dsp:txXfrm>
    </dsp:sp>
    <dsp:sp modelId="{33DEB501-26E2-4019-9692-F8B663E1C054}">
      <dsp:nvSpPr>
        <dsp:cNvPr id="0" name=""/>
        <dsp:cNvSpPr/>
      </dsp:nvSpPr>
      <dsp:spPr>
        <a:xfrm rot="5400000">
          <a:off x="-124970" y="1675766"/>
          <a:ext cx="833137" cy="5831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3</a:t>
          </a:r>
        </a:p>
      </dsp:txBody>
      <dsp:txXfrm rot="-5400000">
        <a:off x="1" y="1842393"/>
        <a:ext cx="583196" cy="249941"/>
      </dsp:txXfrm>
    </dsp:sp>
    <dsp:sp modelId="{AB5D9EBE-6918-491D-951B-4B56CDF5C5C3}">
      <dsp:nvSpPr>
        <dsp:cNvPr id="0" name=""/>
        <dsp:cNvSpPr/>
      </dsp:nvSpPr>
      <dsp:spPr>
        <a:xfrm rot="5400000">
          <a:off x="3449828" y="-1315835"/>
          <a:ext cx="541539" cy="6274803"/>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kern="1200">
              <a:latin typeface="Trebuchet MS"/>
              <a:ea typeface="+mn-ea"/>
              <a:cs typeface="+mn-cs"/>
            </a:rPr>
            <a:t>Our Team Covenant</a:t>
          </a:r>
          <a:endParaRPr lang="en-US" sz="2800" b="0" kern="1200" dirty="0">
            <a:latin typeface="Trebuchet MS"/>
            <a:ea typeface="+mn-ea"/>
            <a:cs typeface="+mn-cs"/>
          </a:endParaRPr>
        </a:p>
      </dsp:txBody>
      <dsp:txXfrm rot="-5400000">
        <a:off x="583196" y="1577233"/>
        <a:ext cx="6248367" cy="488667"/>
      </dsp:txXfrm>
    </dsp:sp>
    <dsp:sp modelId="{8262DF53-1507-4578-B5C4-3D87B4FCC333}">
      <dsp:nvSpPr>
        <dsp:cNvPr id="0" name=""/>
        <dsp:cNvSpPr/>
      </dsp:nvSpPr>
      <dsp:spPr>
        <a:xfrm rot="5400000">
          <a:off x="-124970" y="2411828"/>
          <a:ext cx="833137" cy="5831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rebuchet MS"/>
              <a:ea typeface="+mn-ea"/>
              <a:cs typeface="+mn-cs"/>
            </a:rPr>
            <a:t>4</a:t>
          </a:r>
        </a:p>
      </dsp:txBody>
      <dsp:txXfrm rot="-5400000">
        <a:off x="1" y="2578455"/>
        <a:ext cx="583196" cy="249941"/>
      </dsp:txXfrm>
    </dsp:sp>
    <dsp:sp modelId="{1E550623-EA2C-40D8-B0FE-F4871EA75A69}">
      <dsp:nvSpPr>
        <dsp:cNvPr id="0" name=""/>
        <dsp:cNvSpPr/>
      </dsp:nvSpPr>
      <dsp:spPr>
        <a:xfrm rot="5400000">
          <a:off x="3449828" y="-579773"/>
          <a:ext cx="541539" cy="6274803"/>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Trebuchet MS"/>
              <a:ea typeface="+mn-ea"/>
              <a:cs typeface="+mn-cs"/>
            </a:rPr>
            <a:t>Bridging the Vision Gap</a:t>
          </a:r>
        </a:p>
      </dsp:txBody>
      <dsp:txXfrm rot="-5400000">
        <a:off x="583196" y="2313295"/>
        <a:ext cx="6248367" cy="488667"/>
      </dsp:txXfrm>
    </dsp:sp>
    <dsp:sp modelId="{B5F1136E-4DF1-4167-B1C0-9487031BE387}">
      <dsp:nvSpPr>
        <dsp:cNvPr id="0" name=""/>
        <dsp:cNvSpPr/>
      </dsp:nvSpPr>
      <dsp:spPr>
        <a:xfrm rot="5400000">
          <a:off x="-124970" y="3147891"/>
          <a:ext cx="833137" cy="5831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a:ea typeface="+mn-ea"/>
              <a:cs typeface="+mn-cs"/>
            </a:rPr>
            <a:t>5</a:t>
          </a:r>
        </a:p>
      </dsp:txBody>
      <dsp:txXfrm rot="-5400000">
        <a:off x="1" y="3314518"/>
        <a:ext cx="583196" cy="249941"/>
      </dsp:txXfrm>
    </dsp:sp>
    <dsp:sp modelId="{E975DBB6-E174-44B2-A48F-B9B47A582D0B}">
      <dsp:nvSpPr>
        <dsp:cNvPr id="0" name=""/>
        <dsp:cNvSpPr/>
      </dsp:nvSpPr>
      <dsp:spPr>
        <a:xfrm rot="5400000">
          <a:off x="3449828" y="156288"/>
          <a:ext cx="541539" cy="6274803"/>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Trebuchet MS"/>
              <a:ea typeface="+mn-ea"/>
              <a:cs typeface="+mn-cs"/>
            </a:rPr>
            <a:t>Today’s Reality: Survey; VisionTest</a:t>
          </a:r>
        </a:p>
      </dsp:txBody>
      <dsp:txXfrm rot="-5400000">
        <a:off x="583196" y="3049356"/>
        <a:ext cx="6248367" cy="488667"/>
      </dsp:txXfrm>
    </dsp:sp>
    <dsp:sp modelId="{B29B6AB7-5AFE-46DF-A4CD-CE4E7AA37391}">
      <dsp:nvSpPr>
        <dsp:cNvPr id="0" name=""/>
        <dsp:cNvSpPr/>
      </dsp:nvSpPr>
      <dsp:spPr>
        <a:xfrm rot="5400000">
          <a:off x="-124970" y="3883953"/>
          <a:ext cx="833137" cy="5831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rebuchet MS"/>
              <a:ea typeface="+mn-ea"/>
              <a:cs typeface="+mn-cs"/>
            </a:rPr>
            <a:t>6</a:t>
          </a:r>
        </a:p>
      </dsp:txBody>
      <dsp:txXfrm rot="-5400000">
        <a:off x="1" y="4050580"/>
        <a:ext cx="583196" cy="249941"/>
      </dsp:txXfrm>
    </dsp:sp>
    <dsp:sp modelId="{D910BB25-531A-4884-B353-49E44B346C73}">
      <dsp:nvSpPr>
        <dsp:cNvPr id="0" name=""/>
        <dsp:cNvSpPr/>
      </dsp:nvSpPr>
      <dsp:spPr>
        <a:xfrm rot="5400000">
          <a:off x="3449828" y="892350"/>
          <a:ext cx="541539" cy="6274803"/>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Trebuchet MS"/>
              <a:ea typeface="+mn-ea"/>
              <a:cs typeface="+mn-cs"/>
            </a:rPr>
            <a:t>Working Group Selection </a:t>
          </a:r>
          <a:endParaRPr lang="en-US" sz="2800" kern="1200" dirty="0">
            <a:latin typeface="Trebuchet MS"/>
            <a:ea typeface="+mn-ea"/>
            <a:cs typeface="+mn-cs"/>
          </a:endParaRPr>
        </a:p>
      </dsp:txBody>
      <dsp:txXfrm rot="-5400000">
        <a:off x="583196" y="3785418"/>
        <a:ext cx="6248367" cy="488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C56A1-C5F4-41D6-9DBB-CFA22C2567FE}">
      <dsp:nvSpPr>
        <dsp:cNvPr id="0" name=""/>
        <dsp:cNvSpPr/>
      </dsp:nvSpPr>
      <dsp:spPr>
        <a:xfrm>
          <a:off x="1034976" y="-25661"/>
          <a:ext cx="4398791" cy="4398791"/>
        </a:xfrm>
        <a:prstGeom prst="circularArrow">
          <a:avLst>
            <a:gd name="adj1" fmla="val 5544"/>
            <a:gd name="adj2" fmla="val 330680"/>
            <a:gd name="adj3" fmla="val 13815233"/>
            <a:gd name="adj4" fmla="val 17362088"/>
            <a:gd name="adj5" fmla="val 5757"/>
          </a:avLst>
        </a:prstGeom>
        <a:gradFill rotWithShape="0">
          <a:gsLst>
            <a:gs pos="0">
              <a:sysClr val="windowText" lastClr="000000">
                <a:tint val="40000"/>
                <a:hueOff val="0"/>
                <a:satOff val="0"/>
                <a:lumOff val="0"/>
                <a:alphaOff val="0"/>
                <a:shade val="51000"/>
                <a:satMod val="130000"/>
              </a:sysClr>
            </a:gs>
            <a:gs pos="80000">
              <a:sysClr val="windowText" lastClr="000000">
                <a:tint val="40000"/>
                <a:hueOff val="0"/>
                <a:satOff val="0"/>
                <a:lumOff val="0"/>
                <a:alphaOff val="0"/>
                <a:shade val="93000"/>
                <a:satMod val="130000"/>
              </a:sysClr>
            </a:gs>
            <a:gs pos="100000">
              <a:sysClr val="windowText" lastClr="000000">
                <a:tint val="40000"/>
                <a:hueOff val="0"/>
                <a:satOff val="0"/>
                <a:lumOff val="0"/>
                <a:alphaOff val="0"/>
                <a:shade val="94000"/>
                <a:satMod val="135000"/>
              </a:sys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FB1B668C-BECC-4A9C-A1EF-21F70826B6AA}">
      <dsp:nvSpPr>
        <dsp:cNvPr id="0" name=""/>
        <dsp:cNvSpPr/>
      </dsp:nvSpPr>
      <dsp:spPr>
        <a:xfrm>
          <a:off x="2217313" y="450"/>
          <a:ext cx="2034117" cy="1017058"/>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Trebuchet MS"/>
              <a:ea typeface="+mn-ea"/>
              <a:cs typeface="+mn-cs"/>
            </a:rPr>
            <a:t>1. Focus Team  Launches Working Group</a:t>
          </a:r>
        </a:p>
        <a:p>
          <a:pPr marL="0" lvl="0" indent="0" algn="ctr" defTabSz="800100">
            <a:lnSpc>
              <a:spcPct val="90000"/>
            </a:lnSpc>
            <a:spcBef>
              <a:spcPct val="0"/>
            </a:spcBef>
            <a:spcAft>
              <a:spcPct val="35000"/>
            </a:spcAft>
            <a:buNone/>
          </a:pPr>
          <a:r>
            <a:rPr lang="en-US" sz="1800" b="1" kern="1200" dirty="0">
              <a:solidFill>
                <a:srgbClr val="FF0000"/>
              </a:solidFill>
              <a:latin typeface="Trebuchet MS"/>
              <a:ea typeface="+mn-ea"/>
              <a:cs typeface="+mn-cs"/>
            </a:rPr>
            <a:t>Month 1</a:t>
          </a:r>
        </a:p>
      </dsp:txBody>
      <dsp:txXfrm>
        <a:off x="2266962" y="50099"/>
        <a:ext cx="1934819" cy="917760"/>
      </dsp:txXfrm>
    </dsp:sp>
    <dsp:sp modelId="{0613C3E5-34CA-4EA5-AA76-56BAB12CA0D4}">
      <dsp:nvSpPr>
        <dsp:cNvPr id="0" name=""/>
        <dsp:cNvSpPr/>
      </dsp:nvSpPr>
      <dsp:spPr>
        <a:xfrm>
          <a:off x="4001322" y="1296608"/>
          <a:ext cx="2034117" cy="1017058"/>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Trebuchet MS"/>
              <a:ea typeface="+mn-ea"/>
              <a:cs typeface="+mn-cs"/>
            </a:rPr>
            <a:t>2. Working Group Discussion</a:t>
          </a:r>
        </a:p>
        <a:p>
          <a:pPr marL="0" lvl="0" indent="0" algn="ctr" defTabSz="800100">
            <a:lnSpc>
              <a:spcPct val="90000"/>
            </a:lnSpc>
            <a:spcBef>
              <a:spcPct val="0"/>
            </a:spcBef>
            <a:spcAft>
              <a:spcPct val="35000"/>
            </a:spcAft>
            <a:buNone/>
          </a:pPr>
          <a:r>
            <a:rPr lang="en-US" sz="1800" b="1" kern="1200" dirty="0">
              <a:solidFill>
                <a:srgbClr val="FF0000"/>
              </a:solidFill>
              <a:latin typeface="Trebuchet MS"/>
              <a:ea typeface="+mn-ea"/>
              <a:cs typeface="+mn-cs"/>
            </a:rPr>
            <a:t>Before Month 2</a:t>
          </a:r>
        </a:p>
      </dsp:txBody>
      <dsp:txXfrm>
        <a:off x="4050971" y="1346257"/>
        <a:ext cx="1934819" cy="917760"/>
      </dsp:txXfrm>
    </dsp:sp>
    <dsp:sp modelId="{B5CBE2E6-9EE0-4DF9-8431-3DFA5E2E69D8}">
      <dsp:nvSpPr>
        <dsp:cNvPr id="0" name=""/>
        <dsp:cNvSpPr/>
      </dsp:nvSpPr>
      <dsp:spPr>
        <a:xfrm>
          <a:off x="3319891" y="3393835"/>
          <a:ext cx="2034117" cy="1017058"/>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Trebuchet MS"/>
              <a:ea typeface="+mn-ea"/>
              <a:cs typeface="+mn-cs"/>
            </a:rPr>
            <a:t>3. Working Group Reports to the SFT</a:t>
          </a:r>
        </a:p>
        <a:p>
          <a:pPr marL="0" lvl="0" indent="0" algn="ctr" defTabSz="800100">
            <a:lnSpc>
              <a:spcPct val="90000"/>
            </a:lnSpc>
            <a:spcBef>
              <a:spcPct val="0"/>
            </a:spcBef>
            <a:spcAft>
              <a:spcPct val="35000"/>
            </a:spcAft>
            <a:buNone/>
          </a:pPr>
          <a:r>
            <a:rPr lang="en-US" sz="1800" b="1" kern="1200" dirty="0">
              <a:solidFill>
                <a:srgbClr val="FF0000"/>
              </a:solidFill>
              <a:latin typeface="Trebuchet MS"/>
              <a:ea typeface="+mn-ea"/>
              <a:cs typeface="+mn-cs"/>
            </a:rPr>
            <a:t>Month 2</a:t>
          </a:r>
          <a:r>
            <a:rPr lang="en-US" sz="1800" b="1" kern="1200" dirty="0">
              <a:solidFill>
                <a:sysClr val="windowText" lastClr="000000">
                  <a:hueOff val="0"/>
                  <a:satOff val="0"/>
                  <a:lumOff val="0"/>
                  <a:alphaOff val="0"/>
                </a:sysClr>
              </a:solidFill>
              <a:latin typeface="Trebuchet MS"/>
              <a:ea typeface="+mn-ea"/>
              <a:cs typeface="+mn-cs"/>
            </a:rPr>
            <a:t> </a:t>
          </a:r>
        </a:p>
      </dsp:txBody>
      <dsp:txXfrm>
        <a:off x="3369540" y="3443484"/>
        <a:ext cx="1934819" cy="917760"/>
      </dsp:txXfrm>
    </dsp:sp>
    <dsp:sp modelId="{489023FD-7647-44E9-B511-A44E7D91C879}">
      <dsp:nvSpPr>
        <dsp:cNvPr id="0" name=""/>
        <dsp:cNvSpPr/>
      </dsp:nvSpPr>
      <dsp:spPr>
        <a:xfrm>
          <a:off x="1114736" y="3393835"/>
          <a:ext cx="2034117" cy="1017058"/>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Trebuchet MS"/>
              <a:ea typeface="+mn-ea"/>
              <a:cs typeface="+mn-cs"/>
            </a:rPr>
            <a:t>4. Focus Team Discussion with Working Group</a:t>
          </a:r>
        </a:p>
        <a:p>
          <a:pPr marL="0" lvl="0" indent="0" algn="ctr" defTabSz="800100">
            <a:lnSpc>
              <a:spcPct val="90000"/>
            </a:lnSpc>
            <a:spcBef>
              <a:spcPct val="0"/>
            </a:spcBef>
            <a:spcAft>
              <a:spcPct val="35000"/>
            </a:spcAft>
            <a:buNone/>
          </a:pPr>
          <a:r>
            <a:rPr lang="en-US" sz="1800" b="1" kern="1200" dirty="0">
              <a:solidFill>
                <a:srgbClr val="FF0000"/>
              </a:solidFill>
              <a:latin typeface="Trebuchet MS"/>
              <a:ea typeface="+mn-ea"/>
              <a:cs typeface="+mn-cs"/>
            </a:rPr>
            <a:t>Month 2</a:t>
          </a:r>
        </a:p>
      </dsp:txBody>
      <dsp:txXfrm>
        <a:off x="1164385" y="3443484"/>
        <a:ext cx="1934819" cy="917760"/>
      </dsp:txXfrm>
    </dsp:sp>
    <dsp:sp modelId="{39C8F34A-3DDB-42BB-93DA-D6F4318A76D0}">
      <dsp:nvSpPr>
        <dsp:cNvPr id="0" name=""/>
        <dsp:cNvSpPr/>
      </dsp:nvSpPr>
      <dsp:spPr>
        <a:xfrm>
          <a:off x="433305" y="1296608"/>
          <a:ext cx="2034117" cy="1017058"/>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Trebuchet MS"/>
              <a:ea typeface="+mn-ea"/>
              <a:cs typeface="+mn-cs"/>
            </a:rPr>
            <a:t>5. Focus Team Recommends to Primary Board</a:t>
          </a:r>
        </a:p>
        <a:p>
          <a:pPr marL="0" lvl="0" indent="0" algn="ctr" defTabSz="800100">
            <a:lnSpc>
              <a:spcPct val="90000"/>
            </a:lnSpc>
            <a:spcBef>
              <a:spcPct val="0"/>
            </a:spcBef>
            <a:spcAft>
              <a:spcPct val="35000"/>
            </a:spcAft>
            <a:buNone/>
          </a:pPr>
          <a:r>
            <a:rPr lang="en-US" sz="1800" b="1" kern="1200" dirty="0">
              <a:solidFill>
                <a:srgbClr val="FF0000"/>
              </a:solidFill>
              <a:latin typeface="Trebuchet MS"/>
              <a:ea typeface="+mn-ea"/>
              <a:cs typeface="+mn-cs"/>
            </a:rPr>
            <a:t>Month 2</a:t>
          </a:r>
        </a:p>
      </dsp:txBody>
      <dsp:txXfrm>
        <a:off x="482954" y="1346257"/>
        <a:ext cx="1934819" cy="917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2FD93-6557-497F-A9C4-2F1CF988E861}">
      <dsp:nvSpPr>
        <dsp:cNvPr id="0" name=""/>
        <dsp:cNvSpPr/>
      </dsp:nvSpPr>
      <dsp:spPr>
        <a:xfrm>
          <a:off x="0" y="0"/>
          <a:ext cx="5425440" cy="922020"/>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Vision</a:t>
          </a:r>
          <a:r>
            <a:rPr lang="en-US" sz="2400" b="1" i="1" kern="1200" dirty="0"/>
            <a:t>Test</a:t>
          </a:r>
          <a:r>
            <a:rPr lang="en-US" sz="2400" b="1" kern="1200" dirty="0"/>
            <a:t>  CHA Outcome and Recommendations</a:t>
          </a:r>
        </a:p>
      </dsp:txBody>
      <dsp:txXfrm>
        <a:off x="27005" y="27005"/>
        <a:ext cx="4352597" cy="868010"/>
      </dsp:txXfrm>
    </dsp:sp>
    <dsp:sp modelId="{49AC5D80-D39D-4AC9-A477-49FBA99984AA}">
      <dsp:nvSpPr>
        <dsp:cNvPr id="0" name=""/>
        <dsp:cNvSpPr/>
      </dsp:nvSpPr>
      <dsp:spPr>
        <a:xfrm>
          <a:off x="454380" y="1089660"/>
          <a:ext cx="5425440" cy="922020"/>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SFT Strengths &amp; Weaknesses (Survey Monkey)</a:t>
          </a:r>
        </a:p>
      </dsp:txBody>
      <dsp:txXfrm>
        <a:off x="481385" y="1116665"/>
        <a:ext cx="4317736" cy="868010"/>
      </dsp:txXfrm>
    </dsp:sp>
    <dsp:sp modelId="{6E6E3E5C-96FB-46A0-8C31-B68298097336}">
      <dsp:nvSpPr>
        <dsp:cNvPr id="0" name=""/>
        <dsp:cNvSpPr/>
      </dsp:nvSpPr>
      <dsp:spPr>
        <a:xfrm>
          <a:off x="901979" y="2179320"/>
          <a:ext cx="5425440" cy="922020"/>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Barber Church Consulting </a:t>
          </a:r>
          <a:r>
            <a:rPr lang="en-US" sz="2400" b="1" kern="1200" dirty="0"/>
            <a:t>Thoughts and Trends</a:t>
          </a:r>
        </a:p>
      </dsp:txBody>
      <dsp:txXfrm>
        <a:off x="928984" y="2206325"/>
        <a:ext cx="4324518" cy="868010"/>
      </dsp:txXfrm>
    </dsp:sp>
    <dsp:sp modelId="{5DAD675C-7F34-4A90-BAF1-CB8923AE320A}">
      <dsp:nvSpPr>
        <dsp:cNvPr id="0" name=""/>
        <dsp:cNvSpPr/>
      </dsp:nvSpPr>
      <dsp:spPr>
        <a:xfrm>
          <a:off x="1356359" y="3268980"/>
          <a:ext cx="5425440" cy="922020"/>
        </a:xfrm>
        <a:prstGeom prst="roundRect">
          <a:avLst>
            <a:gd name="adj" fmla="val 10000"/>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SFT Team Processing of input to Working Group</a:t>
          </a:r>
        </a:p>
      </dsp:txBody>
      <dsp:txXfrm>
        <a:off x="1383364" y="3295985"/>
        <a:ext cx="4317736" cy="868010"/>
      </dsp:txXfrm>
    </dsp:sp>
    <dsp:sp modelId="{437D25F3-5D28-44C2-9333-DD3ACC3D03D9}">
      <dsp:nvSpPr>
        <dsp:cNvPr id="0" name=""/>
        <dsp:cNvSpPr/>
      </dsp:nvSpPr>
      <dsp:spPr>
        <a:xfrm>
          <a:off x="4826127" y="706183"/>
          <a:ext cx="599313" cy="599313"/>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960972" y="706183"/>
        <a:ext cx="329623" cy="450983"/>
      </dsp:txXfrm>
    </dsp:sp>
    <dsp:sp modelId="{9FA3A038-F103-4460-902D-235C100236F5}">
      <dsp:nvSpPr>
        <dsp:cNvPr id="0" name=""/>
        <dsp:cNvSpPr/>
      </dsp:nvSpPr>
      <dsp:spPr>
        <a:xfrm>
          <a:off x="5280507" y="1795843"/>
          <a:ext cx="599313" cy="599313"/>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415352" y="1795843"/>
        <a:ext cx="329623" cy="450983"/>
      </dsp:txXfrm>
    </dsp:sp>
    <dsp:sp modelId="{6F1CE8D0-D793-47F8-8593-4E0D2F4DA102}">
      <dsp:nvSpPr>
        <dsp:cNvPr id="0" name=""/>
        <dsp:cNvSpPr/>
      </dsp:nvSpPr>
      <dsp:spPr>
        <a:xfrm>
          <a:off x="5728106" y="2885503"/>
          <a:ext cx="599313" cy="599313"/>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862951" y="2885503"/>
        <a:ext cx="329623" cy="4509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C141-5D10-42EB-BA77-2EB6A3192F45}">
      <dsp:nvSpPr>
        <dsp:cNvPr id="0" name=""/>
        <dsp:cNvSpPr/>
      </dsp:nvSpPr>
      <dsp:spPr>
        <a:xfrm rot="5400000">
          <a:off x="-123625" y="132642"/>
          <a:ext cx="824167" cy="57691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1</a:t>
          </a:r>
        </a:p>
      </dsp:txBody>
      <dsp:txXfrm rot="-5400000">
        <a:off x="1" y="297476"/>
        <a:ext cx="576917" cy="247250"/>
      </dsp:txXfrm>
    </dsp:sp>
    <dsp:sp modelId="{FF3176E2-EAC0-444C-BA09-E00EA7E548A4}">
      <dsp:nvSpPr>
        <dsp:cNvPr id="0" name=""/>
        <dsp:cNvSpPr/>
      </dsp:nvSpPr>
      <dsp:spPr>
        <a:xfrm rot="5400000">
          <a:off x="3449463" y="-2865951"/>
          <a:ext cx="535990" cy="6281082"/>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u="none" kern="1200" dirty="0">
              <a:latin typeface="Trebuchet MS"/>
              <a:ea typeface="+mn-ea"/>
              <a:cs typeface="+mn-cs"/>
            </a:rPr>
            <a:t>Primary Board Report (W. Groups)</a:t>
          </a:r>
        </a:p>
      </dsp:txBody>
      <dsp:txXfrm rot="-5400000">
        <a:off x="576918" y="32759"/>
        <a:ext cx="6254917" cy="483660"/>
      </dsp:txXfrm>
    </dsp:sp>
    <dsp:sp modelId="{EDB65645-6D6C-4418-B168-3F79903482D0}">
      <dsp:nvSpPr>
        <dsp:cNvPr id="0" name=""/>
        <dsp:cNvSpPr/>
      </dsp:nvSpPr>
      <dsp:spPr>
        <a:xfrm rot="5400000">
          <a:off x="-123625" y="860779"/>
          <a:ext cx="824167" cy="57691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u="none" kern="1200" dirty="0">
              <a:latin typeface="Trebuchet MS"/>
              <a:ea typeface="+mn-ea"/>
              <a:cs typeface="+mn-cs"/>
            </a:rPr>
            <a:t>2</a:t>
          </a:r>
        </a:p>
      </dsp:txBody>
      <dsp:txXfrm rot="-5400000">
        <a:off x="1" y="1025613"/>
        <a:ext cx="576917" cy="247250"/>
      </dsp:txXfrm>
    </dsp:sp>
    <dsp:sp modelId="{9C9E8DC2-5774-450E-B128-1E13A581ADDC}">
      <dsp:nvSpPr>
        <dsp:cNvPr id="0" name=""/>
        <dsp:cNvSpPr/>
      </dsp:nvSpPr>
      <dsp:spPr>
        <a:xfrm rot="5400000">
          <a:off x="3449604" y="-2135532"/>
          <a:ext cx="535708" cy="6281082"/>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u="none" kern="1200" dirty="0">
              <a:latin typeface="Trebuchet MS"/>
              <a:ea typeface="+mn-ea"/>
              <a:cs typeface="+mn-cs"/>
            </a:rPr>
            <a:t>Our Mission</a:t>
          </a:r>
        </a:p>
      </dsp:txBody>
      <dsp:txXfrm rot="-5400000">
        <a:off x="576918" y="763305"/>
        <a:ext cx="6254931" cy="483406"/>
      </dsp:txXfrm>
    </dsp:sp>
    <dsp:sp modelId="{C6A88698-54DB-4C99-98E2-1437C2DE4E92}">
      <dsp:nvSpPr>
        <dsp:cNvPr id="0" name=""/>
        <dsp:cNvSpPr/>
      </dsp:nvSpPr>
      <dsp:spPr>
        <a:xfrm rot="5400000">
          <a:off x="-123625" y="1588916"/>
          <a:ext cx="824167" cy="57691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2</a:t>
          </a:r>
        </a:p>
      </dsp:txBody>
      <dsp:txXfrm rot="-5400000">
        <a:off x="1" y="1753750"/>
        <a:ext cx="576917" cy="247250"/>
      </dsp:txXfrm>
    </dsp:sp>
    <dsp:sp modelId="{BBC628FB-044B-463D-B87E-3023D213DE80}">
      <dsp:nvSpPr>
        <dsp:cNvPr id="0" name=""/>
        <dsp:cNvSpPr/>
      </dsp:nvSpPr>
      <dsp:spPr>
        <a:xfrm rot="5400000">
          <a:off x="3449604" y="-1407395"/>
          <a:ext cx="535708" cy="6281082"/>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Trebuchet MS"/>
              <a:ea typeface="+mn-ea"/>
              <a:cs typeface="+mn-cs"/>
            </a:rPr>
            <a:t>Our Values </a:t>
          </a:r>
        </a:p>
      </dsp:txBody>
      <dsp:txXfrm rot="-5400000">
        <a:off x="576918" y="1491442"/>
        <a:ext cx="6254931" cy="483406"/>
      </dsp:txXfrm>
    </dsp:sp>
    <dsp:sp modelId="{33DEB501-26E2-4019-9692-F8B663E1C054}">
      <dsp:nvSpPr>
        <dsp:cNvPr id="0" name=""/>
        <dsp:cNvSpPr/>
      </dsp:nvSpPr>
      <dsp:spPr>
        <a:xfrm rot="5400000">
          <a:off x="-123625" y="2317053"/>
          <a:ext cx="824167" cy="57691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3</a:t>
          </a:r>
        </a:p>
      </dsp:txBody>
      <dsp:txXfrm rot="-5400000">
        <a:off x="1" y="2481887"/>
        <a:ext cx="576917" cy="247250"/>
      </dsp:txXfrm>
    </dsp:sp>
    <dsp:sp modelId="{AB5D9EBE-6918-491D-951B-4B56CDF5C5C3}">
      <dsp:nvSpPr>
        <dsp:cNvPr id="0" name=""/>
        <dsp:cNvSpPr/>
      </dsp:nvSpPr>
      <dsp:spPr>
        <a:xfrm rot="5400000">
          <a:off x="3449604" y="-679258"/>
          <a:ext cx="535708" cy="6281082"/>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Trebuchet MS"/>
              <a:ea typeface="+mn-ea"/>
              <a:cs typeface="+mn-cs"/>
            </a:rPr>
            <a:t>Our Growth Philosophy</a:t>
          </a:r>
          <a:endParaRPr lang="en-US" sz="2400" b="1" kern="1200" dirty="0">
            <a:latin typeface="Trebuchet MS"/>
            <a:ea typeface="+mn-ea"/>
            <a:cs typeface="+mn-cs"/>
          </a:endParaRPr>
        </a:p>
      </dsp:txBody>
      <dsp:txXfrm rot="-5400000">
        <a:off x="576918" y="2219579"/>
        <a:ext cx="6254931" cy="483406"/>
      </dsp:txXfrm>
    </dsp:sp>
    <dsp:sp modelId="{9F9490F0-643B-4F14-BD93-9E928B691A9A}">
      <dsp:nvSpPr>
        <dsp:cNvPr id="0" name=""/>
        <dsp:cNvSpPr/>
      </dsp:nvSpPr>
      <dsp:spPr>
        <a:xfrm rot="5400000">
          <a:off x="-123625" y="3159703"/>
          <a:ext cx="824167" cy="57691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rebuchet MS"/>
              <a:ea typeface="+mn-ea"/>
              <a:cs typeface="+mn-cs"/>
            </a:rPr>
            <a:t>4</a:t>
          </a:r>
        </a:p>
      </dsp:txBody>
      <dsp:txXfrm rot="-5400000">
        <a:off x="1" y="3324537"/>
        <a:ext cx="576917" cy="247250"/>
      </dsp:txXfrm>
    </dsp:sp>
    <dsp:sp modelId="{5FF12825-BEBF-411A-8E59-4DD2AA6500AD}">
      <dsp:nvSpPr>
        <dsp:cNvPr id="0" name=""/>
        <dsp:cNvSpPr/>
      </dsp:nvSpPr>
      <dsp:spPr>
        <a:xfrm rot="5400000">
          <a:off x="3335091" y="163391"/>
          <a:ext cx="764734" cy="6281082"/>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Working Group Launch: Volunteer Mobilization</a:t>
          </a:r>
          <a:r>
            <a:rPr lang="en-US" sz="2400" b="1" kern="1200" dirty="0">
              <a:latin typeface="Trebuchet MS"/>
              <a:ea typeface="+mn-ea"/>
              <a:cs typeface="+mn-cs"/>
            </a:rPr>
            <a:t> </a:t>
          </a:r>
          <a:endParaRPr lang="en-US" sz="2600" kern="1200" dirty="0">
            <a:latin typeface="Trebuchet MS"/>
            <a:ea typeface="+mn-ea"/>
            <a:cs typeface="+mn-cs"/>
          </a:endParaRPr>
        </a:p>
      </dsp:txBody>
      <dsp:txXfrm rot="-5400000">
        <a:off x="576918" y="2958896"/>
        <a:ext cx="6243751" cy="690072"/>
      </dsp:txXfrm>
    </dsp:sp>
    <dsp:sp modelId="{4896F40D-3217-4C20-B7AC-392CDE9E2A49}">
      <dsp:nvSpPr>
        <dsp:cNvPr id="0" name=""/>
        <dsp:cNvSpPr/>
      </dsp:nvSpPr>
      <dsp:spPr>
        <a:xfrm rot="5400000">
          <a:off x="-123625" y="3887840"/>
          <a:ext cx="824167" cy="576917"/>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rebuchet MS"/>
              <a:ea typeface="+mn-ea"/>
              <a:cs typeface="+mn-cs"/>
            </a:rPr>
            <a:t>5</a:t>
          </a:r>
        </a:p>
      </dsp:txBody>
      <dsp:txXfrm rot="-5400000">
        <a:off x="1" y="4052674"/>
        <a:ext cx="576917" cy="247250"/>
      </dsp:txXfrm>
    </dsp:sp>
    <dsp:sp modelId="{213EE2EA-A517-4521-855E-E4122B253606}">
      <dsp:nvSpPr>
        <dsp:cNvPr id="0" name=""/>
        <dsp:cNvSpPr/>
      </dsp:nvSpPr>
      <dsp:spPr>
        <a:xfrm rot="5400000">
          <a:off x="3449604" y="891528"/>
          <a:ext cx="535708" cy="6281082"/>
        </a:xfrm>
        <a:prstGeom prst="round2SameRect">
          <a:avLst/>
        </a:prstGeom>
        <a:solidFill>
          <a:schemeClr val="bg1">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Trebuchet MS"/>
              <a:ea typeface="+mn-ea"/>
              <a:cs typeface="+mn-cs"/>
            </a:rPr>
            <a:t>Prayer and Communication </a:t>
          </a:r>
        </a:p>
      </dsp:txBody>
      <dsp:txXfrm rot="-5400000">
        <a:off x="576918" y="3790366"/>
        <a:ext cx="6254931" cy="483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C141-5D10-42EB-BA77-2EB6A3192F45}">
      <dsp:nvSpPr>
        <dsp:cNvPr id="0" name=""/>
        <dsp:cNvSpPr/>
      </dsp:nvSpPr>
      <dsp:spPr>
        <a:xfrm rot="5400000">
          <a:off x="-151882" y="155171"/>
          <a:ext cx="1012548" cy="708783"/>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1</a:t>
          </a:r>
        </a:p>
      </dsp:txBody>
      <dsp:txXfrm rot="-5400000">
        <a:off x="1" y="357681"/>
        <a:ext cx="708783" cy="303765"/>
      </dsp:txXfrm>
    </dsp:sp>
    <dsp:sp modelId="{FF3176E2-EAC0-444C-BA09-E00EA7E548A4}">
      <dsp:nvSpPr>
        <dsp:cNvPr id="0" name=""/>
        <dsp:cNvSpPr/>
      </dsp:nvSpPr>
      <dsp:spPr>
        <a:xfrm rot="5400000">
          <a:off x="3454140" y="-2742067"/>
          <a:ext cx="658502" cy="6149216"/>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u="none" kern="1200" dirty="0">
              <a:latin typeface="Trebuchet MS"/>
              <a:ea typeface="+mn-ea"/>
              <a:cs typeface="+mn-cs"/>
            </a:rPr>
            <a:t>Primary Board Reporting (mission, values, preparing for growth) </a:t>
          </a:r>
        </a:p>
      </dsp:txBody>
      <dsp:txXfrm rot="-5400000">
        <a:off x="708784" y="35434"/>
        <a:ext cx="6117071" cy="594212"/>
      </dsp:txXfrm>
    </dsp:sp>
    <dsp:sp modelId="{C6A88698-54DB-4C99-98E2-1437C2DE4E92}">
      <dsp:nvSpPr>
        <dsp:cNvPr id="0" name=""/>
        <dsp:cNvSpPr/>
      </dsp:nvSpPr>
      <dsp:spPr>
        <a:xfrm rot="5400000">
          <a:off x="-151882" y="1049739"/>
          <a:ext cx="1012548" cy="708783"/>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2</a:t>
          </a:r>
        </a:p>
      </dsp:txBody>
      <dsp:txXfrm rot="-5400000">
        <a:off x="1" y="1252249"/>
        <a:ext cx="708783" cy="303765"/>
      </dsp:txXfrm>
    </dsp:sp>
    <dsp:sp modelId="{BBC628FB-044B-463D-B87E-3023D213DE80}">
      <dsp:nvSpPr>
        <dsp:cNvPr id="0" name=""/>
        <dsp:cNvSpPr/>
      </dsp:nvSpPr>
      <dsp:spPr>
        <a:xfrm rot="5400000">
          <a:off x="3454313" y="-1847672"/>
          <a:ext cx="658156" cy="6149216"/>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Trebuchet MS"/>
              <a:ea typeface="+mn-ea"/>
              <a:cs typeface="+mn-cs"/>
            </a:rPr>
            <a:t>Volunteer Mobilization Group Report </a:t>
          </a:r>
          <a:endParaRPr lang="en-US" sz="2800" b="0" kern="1200" dirty="0">
            <a:latin typeface="Trebuchet MS"/>
            <a:ea typeface="+mn-ea"/>
            <a:cs typeface="+mn-cs"/>
          </a:endParaRPr>
        </a:p>
      </dsp:txBody>
      <dsp:txXfrm rot="-5400000">
        <a:off x="708784" y="929986"/>
        <a:ext cx="6117087" cy="593898"/>
      </dsp:txXfrm>
    </dsp:sp>
    <dsp:sp modelId="{7DE9CF71-2602-48A8-A321-6EDD07B8E80A}">
      <dsp:nvSpPr>
        <dsp:cNvPr id="0" name=""/>
        <dsp:cNvSpPr/>
      </dsp:nvSpPr>
      <dsp:spPr>
        <a:xfrm rot="5400000">
          <a:off x="-151882" y="1944308"/>
          <a:ext cx="1012548" cy="708783"/>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Trebuchet MS"/>
              <a:ea typeface="+mn-ea"/>
              <a:cs typeface="+mn-cs"/>
            </a:rPr>
            <a:t>3</a:t>
          </a:r>
        </a:p>
      </dsp:txBody>
      <dsp:txXfrm rot="-5400000">
        <a:off x="1" y="2146818"/>
        <a:ext cx="708783" cy="303765"/>
      </dsp:txXfrm>
    </dsp:sp>
    <dsp:sp modelId="{1C86450E-5447-40CD-A536-41D61EE1F85B}">
      <dsp:nvSpPr>
        <dsp:cNvPr id="0" name=""/>
        <dsp:cNvSpPr/>
      </dsp:nvSpPr>
      <dsp:spPr>
        <a:xfrm rot="5400000">
          <a:off x="3454313" y="-953104"/>
          <a:ext cx="658156" cy="6149216"/>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Trebuchet MS"/>
              <a:ea typeface="+mn-ea"/>
              <a:cs typeface="+mn-cs"/>
            </a:rPr>
            <a:t>Writing Our Plan </a:t>
          </a:r>
        </a:p>
      </dsp:txBody>
      <dsp:txXfrm rot="-5400000">
        <a:off x="708784" y="1824554"/>
        <a:ext cx="6117087" cy="593898"/>
      </dsp:txXfrm>
    </dsp:sp>
    <dsp:sp modelId="{33DEB501-26E2-4019-9692-F8B663E1C054}">
      <dsp:nvSpPr>
        <dsp:cNvPr id="0" name=""/>
        <dsp:cNvSpPr/>
      </dsp:nvSpPr>
      <dsp:spPr>
        <a:xfrm rot="5400000">
          <a:off x="-151882" y="2838876"/>
          <a:ext cx="1012548" cy="708783"/>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rebuchet MS"/>
              <a:ea typeface="+mn-ea"/>
              <a:cs typeface="+mn-cs"/>
            </a:rPr>
            <a:t>4</a:t>
          </a:r>
        </a:p>
      </dsp:txBody>
      <dsp:txXfrm rot="-5400000">
        <a:off x="1" y="3041386"/>
        <a:ext cx="708783" cy="303765"/>
      </dsp:txXfrm>
    </dsp:sp>
    <dsp:sp modelId="{AB5D9EBE-6918-491D-951B-4B56CDF5C5C3}">
      <dsp:nvSpPr>
        <dsp:cNvPr id="0" name=""/>
        <dsp:cNvSpPr/>
      </dsp:nvSpPr>
      <dsp:spPr>
        <a:xfrm rot="5400000">
          <a:off x="3454313" y="-58535"/>
          <a:ext cx="658156" cy="6149216"/>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latin typeface="Trebuchet MS"/>
              <a:ea typeface="+mn-ea"/>
              <a:cs typeface="+mn-cs"/>
            </a:rPr>
            <a:t>Launch W. Groups: Evangelism, Discipleship, Assimilation </a:t>
          </a:r>
        </a:p>
      </dsp:txBody>
      <dsp:txXfrm rot="-5400000">
        <a:off x="708784" y="2719123"/>
        <a:ext cx="6117087" cy="593898"/>
      </dsp:txXfrm>
    </dsp:sp>
    <dsp:sp modelId="{1939D9E3-649C-4A06-BDD0-81B74EDDD336}">
      <dsp:nvSpPr>
        <dsp:cNvPr id="0" name=""/>
        <dsp:cNvSpPr/>
      </dsp:nvSpPr>
      <dsp:spPr>
        <a:xfrm rot="5400000">
          <a:off x="-151882" y="3733444"/>
          <a:ext cx="1012548" cy="708783"/>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0" kern="1200" dirty="0">
              <a:latin typeface="Trebuchet MS"/>
              <a:ea typeface="+mn-ea"/>
              <a:cs typeface="+mn-cs"/>
            </a:rPr>
            <a:t>5</a:t>
          </a:r>
        </a:p>
      </dsp:txBody>
      <dsp:txXfrm rot="-5400000">
        <a:off x="1" y="3935954"/>
        <a:ext cx="708783" cy="303765"/>
      </dsp:txXfrm>
    </dsp:sp>
    <dsp:sp modelId="{980A4319-8FBE-4081-B868-05B78A1CD017}">
      <dsp:nvSpPr>
        <dsp:cNvPr id="0" name=""/>
        <dsp:cNvSpPr/>
      </dsp:nvSpPr>
      <dsp:spPr>
        <a:xfrm rot="5400000">
          <a:off x="3454313" y="836032"/>
          <a:ext cx="658156" cy="6149216"/>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latin typeface="Trebuchet MS"/>
              <a:ea typeface="+mn-ea"/>
              <a:cs typeface="+mn-cs"/>
            </a:rPr>
            <a:t>Prayer and Communication </a:t>
          </a:r>
        </a:p>
      </dsp:txBody>
      <dsp:txXfrm rot="-5400000">
        <a:off x="708784" y="3613691"/>
        <a:ext cx="6117087" cy="5938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0.78947</cdr:x>
      <cdr:y>0.04651</cdr:y>
    </cdr:from>
    <cdr:to>
      <cdr:x>0.89474</cdr:x>
      <cdr:y>0.18605</cdr:y>
    </cdr:to>
    <cdr:sp macro="" textlink="">
      <cdr:nvSpPr>
        <cdr:cNvPr id="3" name="TextBox 2"/>
        <cdr:cNvSpPr txBox="1"/>
      </cdr:nvSpPr>
      <cdr:spPr>
        <a:xfrm xmlns:a="http://schemas.openxmlformats.org/drawingml/2006/main">
          <a:off x="6858000" y="304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b="1" i="1" dirty="0"/>
            <a:t>Middle 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2648987-8E71-4C8B-AABE-E3CD5E97E452}" type="datetimeFigureOut">
              <a:rPr lang="en-US" smtClean="0"/>
              <a:t>7/18/2018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B83CE5F-C565-4B5C-AF1F-6C514CE2B978}" type="slidenum">
              <a:rPr lang="en-US" smtClean="0"/>
              <a:t>‹#›</a:t>
            </a:fld>
            <a:endParaRPr lang="en-US" dirty="0"/>
          </a:p>
        </p:txBody>
      </p:sp>
    </p:spTree>
    <p:extLst>
      <p:ext uri="{BB962C8B-B14F-4D97-AF65-F5344CB8AC3E}">
        <p14:creationId xmlns:p14="http://schemas.microsoft.com/office/powerpoint/2010/main" val="38097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24312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39363"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9363" rtl="0" eaLnBrk="0" fontAlgn="auto" latinLnBrk="0" hangingPunct="0">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03049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3CE5F-C565-4B5C-AF1F-6C514CE2B978}" type="slidenum">
              <a:rPr lang="en-US" smtClean="0"/>
              <a:t>3</a:t>
            </a:fld>
            <a:endParaRPr lang="en-US" dirty="0"/>
          </a:p>
        </p:txBody>
      </p:sp>
    </p:spTree>
    <p:extLst>
      <p:ext uri="{BB962C8B-B14F-4D97-AF65-F5344CB8AC3E}">
        <p14:creationId xmlns:p14="http://schemas.microsoft.com/office/powerpoint/2010/main" val="177648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CE5F-C565-4B5C-AF1F-6C514CE2B9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CE5F-C565-4B5C-AF1F-6C514CE2B9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257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1EC397-6376-4247-9289-66211AD90A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71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4EA650-6558-448A-B7D8-722F68609E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64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19173-86A9-49B6-812C-8933D0BCF3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910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ABAF50-2CD5-42FC-8CC8-6D32A02EA729}" type="datetime1">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35872"/>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37A7-CD28-4F2B-99C0-3CBED86F8D3D}" type="datetime1">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95171"/>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9F69E-C0CA-4047-AA83-83D99F849865}" type="datetime1">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2631584"/>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B84BA-EE2E-40E8-AD9A-80BC2FD1FE72}" type="datetime1">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258124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1B3AE7-E965-4EF9-A174-E46A94FF223B}" type="datetime1">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037712"/>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793482-D9AD-497A-90D4-EF698501F14A}" type="datetime1">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0910445"/>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9C31E-5636-4E95-808C-6F4680F26EEA}" type="datetime1">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66011"/>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F94D9A-D219-4759-B04A-02B074475B14}" type="datetime1">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502656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FABE9-E266-4DEF-A223-7A809AA8D3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915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835B9-8F60-47BC-B391-50470E3A9A2C}" type="datetime1">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721157"/>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80741-C729-4B13-B9B7-7E01E7A21622}" type="datetime1">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3226883"/>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E901E-A5C0-4FF0-9193-A51F6B4E8305}" type="datetime1">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806002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C5273D-4D7D-4B48-B8BF-2698F631EA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399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50EC3-6755-4683-BE79-A3A048B106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886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687E88-E006-4E5A-A3C4-E696ED6171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8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F0B59B-36DA-492E-B690-8922258760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31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54A39A-51D9-4402-A819-722077DC98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027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545B49-F06E-4BCA-B744-B617760BAF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652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BC613C-2CAD-4215-945A-945084373D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715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8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endParaRPr>
          </a:p>
        </p:txBody>
      </p:sp>
      <p:sp>
        <p:nvSpPr>
          <p:cNvPr id="81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endParaRPr>
          </a:p>
        </p:txBody>
      </p:sp>
      <p:sp>
        <p:nvSpPr>
          <p:cNvPr id="818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74DC9DDF-EFCF-4BE6-AD28-511D859B9FFB}"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86632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04550-B9C7-4DC7-9B87-5C7BB88BE096}" type="datetime1">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A5AF1-5847-4529-BF8B-4F9725628E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521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1.jpe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defTabSz="685800">
              <a:defRPr/>
            </a:pPr>
            <a:fld id="{59E4799E-ADC8-47E4-9C5F-A7DABB37DAD9}" type="slidenum">
              <a:rPr lang="en-US" sz="1050">
                <a:solidFill>
                  <a:srgbClr val="000000"/>
                </a:solidFill>
                <a:latin typeface="Gill Sans MT"/>
              </a:rPr>
              <a:pPr defTabSz="685800">
                <a:defRPr/>
              </a:pPr>
              <a:t>1</a:t>
            </a:fld>
            <a:endParaRPr lang="en-US" sz="1050" dirty="0">
              <a:solidFill>
                <a:srgbClr val="000000"/>
              </a:solidFill>
              <a:latin typeface="Gill Sans MT"/>
            </a:endParaRPr>
          </a:p>
        </p:txBody>
      </p:sp>
      <p:pic>
        <p:nvPicPr>
          <p:cNvPr id="3075" name="Picture 6" descr="SfCC Logo_h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895" y="1028701"/>
            <a:ext cx="4717256" cy="144661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10"/>
          <p:cNvSpPr txBox="1">
            <a:spLocks noChangeArrowheads="1"/>
          </p:cNvSpPr>
          <p:nvPr/>
        </p:nvSpPr>
        <p:spPr bwMode="auto">
          <a:xfrm>
            <a:off x="7315200" y="5715001"/>
            <a:ext cx="342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685800" eaLnBrk="1" fontAlgn="base" hangingPunct="1">
              <a:spcBef>
                <a:spcPct val="50000"/>
              </a:spcBef>
              <a:spcAft>
                <a:spcPct val="0"/>
              </a:spcAft>
              <a:defRPr/>
            </a:pPr>
            <a:endParaRPr lang="en-US" altLang="en-US" sz="1350" dirty="0">
              <a:solidFill>
                <a:srgbClr val="000000"/>
              </a:solidFill>
            </a:endParaRPr>
          </a:p>
        </p:txBody>
      </p:sp>
      <p:sp>
        <p:nvSpPr>
          <p:cNvPr id="2" name="TextBox 1"/>
          <p:cNvSpPr txBox="1"/>
          <p:nvPr/>
        </p:nvSpPr>
        <p:spPr>
          <a:xfrm>
            <a:off x="1839272" y="3590654"/>
            <a:ext cx="5434501" cy="646331"/>
          </a:xfrm>
          <a:prstGeom prst="rect">
            <a:avLst/>
          </a:prstGeom>
          <a:noFill/>
        </p:spPr>
        <p:txBody>
          <a:bodyPr wrap="none" rtlCol="0">
            <a:spAutoFit/>
          </a:bodyPr>
          <a:lstStyle/>
          <a:p>
            <a:pPr marL="342900" algn="ctr" defTabSz="685800">
              <a:spcBef>
                <a:spcPct val="20000"/>
              </a:spcBef>
              <a:buClr>
                <a:srgbClr val="000000"/>
              </a:buClr>
              <a:defRPr/>
            </a:pPr>
            <a:r>
              <a:rPr lang="en-US" sz="3600" b="1" kern="0" dirty="0">
                <a:solidFill>
                  <a:srgbClr val="FFFFFF"/>
                </a:solidFill>
                <a:effectLst>
                  <a:outerShdw blurRad="38100" dist="38100" dir="2700000" algn="tl">
                    <a:srgbClr val="000000">
                      <a:alpha val="43137"/>
                    </a:srgbClr>
                  </a:outerShdw>
                </a:effectLst>
                <a:latin typeface="Gill Sans MT"/>
              </a:rPr>
              <a:t>Revitalization Training</a:t>
            </a:r>
          </a:p>
        </p:txBody>
      </p:sp>
      <p:sp>
        <p:nvSpPr>
          <p:cNvPr id="3" name="TextBox 2"/>
          <p:cNvSpPr txBox="1"/>
          <p:nvPr/>
        </p:nvSpPr>
        <p:spPr>
          <a:xfrm>
            <a:off x="2780241" y="4684108"/>
            <a:ext cx="3163046" cy="825675"/>
          </a:xfrm>
          <a:prstGeom prst="rect">
            <a:avLst/>
          </a:prstGeom>
          <a:noFill/>
        </p:spPr>
        <p:txBody>
          <a:bodyPr wrap="none" rtlCol="0">
            <a:spAutoFit/>
          </a:bodyPr>
          <a:lstStyle/>
          <a:p>
            <a:pPr marL="742950" indent="-400050" algn="ctr" defTabSz="685800">
              <a:lnSpc>
                <a:spcPct val="150000"/>
              </a:lnSpc>
              <a:spcBef>
                <a:spcPct val="20000"/>
              </a:spcBef>
              <a:buClr>
                <a:srgbClr val="000000"/>
              </a:buClr>
              <a:defRPr/>
            </a:pPr>
            <a:r>
              <a:rPr lang="en-US" sz="3600" b="1" kern="0" dirty="0">
                <a:solidFill>
                  <a:srgbClr val="FFFFFF"/>
                </a:solidFill>
                <a:effectLst>
                  <a:outerShdw blurRad="38100" dist="38100" dir="2700000" algn="tl">
                    <a:srgbClr val="000000">
                      <a:alpha val="43137"/>
                    </a:srgbClr>
                  </a:outerShdw>
                </a:effectLst>
                <a:latin typeface="Gill Sans MT"/>
              </a:rPr>
              <a:t>Session # 10</a:t>
            </a:r>
          </a:p>
        </p:txBody>
      </p:sp>
      <p:sp>
        <p:nvSpPr>
          <p:cNvPr id="4" name="Rectangle: Rounded Corners 3">
            <a:extLst>
              <a:ext uri="{FF2B5EF4-FFF2-40B4-BE49-F238E27FC236}">
                <a16:creationId xmlns:a16="http://schemas.microsoft.com/office/drawing/2014/main" id="{ADC12FBE-3B24-410A-AA84-D68C5D61F376}"/>
              </a:ext>
            </a:extLst>
          </p:cNvPr>
          <p:cNvSpPr/>
          <p:nvPr/>
        </p:nvSpPr>
        <p:spPr>
          <a:xfrm>
            <a:off x="1862155" y="3429000"/>
            <a:ext cx="5581472" cy="1049891"/>
          </a:xfrm>
          <a:prstGeom prst="roundRect">
            <a:avLst/>
          </a:prstGeom>
          <a:noFill/>
          <a:ln w="63500">
            <a:solidFill>
              <a:srgbClr val="89C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Gill Sans MT"/>
            </a:endParaRPr>
          </a:p>
        </p:txBody>
      </p:sp>
    </p:spTree>
    <p:extLst>
      <p:ext uri="{BB962C8B-B14F-4D97-AF65-F5344CB8AC3E}">
        <p14:creationId xmlns:p14="http://schemas.microsoft.com/office/powerpoint/2010/main" val="10928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Strategic Focus Team in Context </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10</a:t>
            </a:fld>
            <a:endParaRPr lang="en-US"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33600"/>
            <a:ext cx="8566332" cy="2971800"/>
          </a:xfrm>
          <a:prstGeom prst="rect">
            <a:avLst/>
          </a:prstGeom>
        </p:spPr>
      </p:pic>
      <p:sp>
        <p:nvSpPr>
          <p:cNvPr id="5" name="TextBox 4"/>
          <p:cNvSpPr txBox="1"/>
          <p:nvPr/>
        </p:nvSpPr>
        <p:spPr>
          <a:xfrm>
            <a:off x="2286000" y="5410200"/>
            <a:ext cx="1636987" cy="400110"/>
          </a:xfrm>
          <a:prstGeom prst="rect">
            <a:avLst/>
          </a:prstGeom>
          <a:noFill/>
        </p:spPr>
        <p:txBody>
          <a:bodyPr wrap="none" rtlCol="0">
            <a:spAutoFit/>
          </a:bodyPr>
          <a:lstStyle/>
          <a:p>
            <a:pPr>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6 hours/mo.</a:t>
            </a:r>
          </a:p>
        </p:txBody>
      </p:sp>
      <p:sp>
        <p:nvSpPr>
          <p:cNvPr id="6" name="TextBox 5"/>
          <p:cNvSpPr txBox="1"/>
          <p:nvPr/>
        </p:nvSpPr>
        <p:spPr>
          <a:xfrm>
            <a:off x="457200" y="5410200"/>
            <a:ext cx="1636987" cy="400110"/>
          </a:xfrm>
          <a:prstGeom prst="rect">
            <a:avLst/>
          </a:prstGeom>
          <a:noFill/>
        </p:spPr>
        <p:txBody>
          <a:bodyPr wrap="none" rtlCol="0">
            <a:spAutoFit/>
          </a:bodyPr>
          <a:lstStyle/>
          <a:p>
            <a:pPr>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4 hours/mo.</a:t>
            </a:r>
          </a:p>
        </p:txBody>
      </p:sp>
      <p:sp>
        <p:nvSpPr>
          <p:cNvPr id="7" name="TextBox 6"/>
          <p:cNvSpPr txBox="1"/>
          <p:nvPr/>
        </p:nvSpPr>
        <p:spPr>
          <a:xfrm>
            <a:off x="3922987" y="5410200"/>
            <a:ext cx="4754828" cy="400110"/>
          </a:xfrm>
          <a:prstGeom prst="rect">
            <a:avLst/>
          </a:prstGeom>
          <a:noFill/>
        </p:spPr>
        <p:txBody>
          <a:bodyPr wrap="none" rtlCol="0">
            <a:spAutoFit/>
          </a:bodyPr>
          <a:lstStyle/>
          <a:p>
            <a:pPr>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Make myself available but never used</a:t>
            </a:r>
          </a:p>
        </p:txBody>
      </p:sp>
      <p:sp>
        <p:nvSpPr>
          <p:cNvPr id="8" name="TextBox 7"/>
          <p:cNvSpPr txBox="1"/>
          <p:nvPr/>
        </p:nvSpPr>
        <p:spPr>
          <a:xfrm>
            <a:off x="569077" y="5943600"/>
            <a:ext cx="8037778" cy="769441"/>
          </a:xfrm>
          <a:prstGeom prst="rect">
            <a:avLst/>
          </a:prstGeom>
          <a:noFill/>
        </p:spPr>
        <p:txBody>
          <a:bodyPr wrap="none" rtlCol="0">
            <a:spAutoFit/>
          </a:bodyPr>
          <a:lstStyle/>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Working Group Formation by Primary Board and SFT</a:t>
            </a:r>
          </a:p>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See </a:t>
            </a:r>
            <a:r>
              <a:rPr lang="en-US" sz="2000" b="1" i="1" kern="0" dirty="0">
                <a:solidFill>
                  <a:schemeClr val="bg1"/>
                </a:solidFill>
                <a:effectLst>
                  <a:outerShdw blurRad="38100" dist="38100" dir="2700000" algn="tl">
                    <a:srgbClr val="000000">
                      <a:alpha val="43137"/>
                    </a:srgbClr>
                  </a:outerShdw>
                </a:effectLst>
                <a:latin typeface="+mj-lt"/>
              </a:rPr>
              <a:t>Working Group Launching Guidelines for Primary Board</a:t>
            </a:r>
          </a:p>
        </p:txBody>
      </p:sp>
    </p:spTree>
    <p:extLst>
      <p:ext uri="{BB962C8B-B14F-4D97-AF65-F5344CB8AC3E}">
        <p14:creationId xmlns:p14="http://schemas.microsoft.com/office/powerpoint/2010/main" val="21620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dirty="0">
                <a:solidFill>
                  <a:schemeClr val="bg1"/>
                </a:solidFill>
              </a:rPr>
              <a:t>Alternative/Optional Schedules</a:t>
            </a:r>
            <a:br>
              <a:rPr lang="en-US" sz="3200" b="1" dirty="0">
                <a:solidFill>
                  <a:schemeClr val="bg1"/>
                </a:solidFill>
              </a:rPr>
            </a:br>
            <a:r>
              <a:rPr lang="en-US" sz="3200" b="1" dirty="0">
                <a:solidFill>
                  <a:schemeClr val="bg1"/>
                </a:solidFill>
              </a:rPr>
              <a:t>for SFT Meetings</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11</a:t>
            </a:fld>
            <a:endParaRPr lang="en-US" dirty="0">
              <a:solidFill>
                <a:srgbClr val="000000"/>
              </a:solidFill>
            </a:endParaRPr>
          </a:p>
        </p:txBody>
      </p:sp>
      <p:sp>
        <p:nvSpPr>
          <p:cNvPr id="4" name="TextBox 3"/>
          <p:cNvSpPr txBox="1"/>
          <p:nvPr/>
        </p:nvSpPr>
        <p:spPr>
          <a:xfrm>
            <a:off x="519223" y="2497040"/>
            <a:ext cx="8255786" cy="3354765"/>
          </a:xfrm>
          <a:prstGeom prst="rect">
            <a:avLst/>
          </a:prstGeom>
          <a:noFill/>
        </p:spPr>
        <p:txBody>
          <a:bodyPr wrap="none" rtlCol="0">
            <a:spAutoFit/>
          </a:bodyPr>
          <a:lstStyle/>
          <a:p>
            <a:pPr marL="365760" indent="-533400">
              <a:buClr>
                <a:schemeClr val="tx1"/>
              </a:buClr>
            </a:pPr>
            <a:r>
              <a:rPr lang="en-US" sz="2800" b="1" kern="0" dirty="0">
                <a:solidFill>
                  <a:schemeClr val="bg1"/>
                </a:solidFill>
                <a:effectLst>
                  <a:outerShdw blurRad="38100" dist="38100" dir="2700000" algn="tl">
                    <a:srgbClr val="000000">
                      <a:alpha val="43137"/>
                    </a:srgbClr>
                  </a:outerShdw>
                </a:effectLst>
                <a:latin typeface="+mj-lt"/>
              </a:rPr>
              <a:t>Fri 7:00-9:00 PM and Sat 8:00-Noon</a:t>
            </a:r>
          </a:p>
          <a:p>
            <a:pPr marL="365760" indent="-533400">
              <a:buClr>
                <a:schemeClr val="tx1"/>
              </a:buClr>
            </a:pPr>
            <a:r>
              <a:rPr lang="en-US" sz="3600" b="1" kern="0" dirty="0">
                <a:solidFill>
                  <a:schemeClr val="bg1"/>
                </a:solidFill>
                <a:effectLst>
                  <a:outerShdw blurRad="38100" dist="38100" dir="2700000" algn="tl">
                    <a:srgbClr val="000000">
                      <a:alpha val="43137"/>
                    </a:srgbClr>
                  </a:outerShdw>
                </a:effectLst>
                <a:latin typeface="+mj-lt"/>
              </a:rPr>
              <a:t>           </a:t>
            </a:r>
            <a:r>
              <a:rPr lang="en-US" sz="2800" b="1" kern="0" dirty="0">
                <a:solidFill>
                  <a:schemeClr val="bg1"/>
                </a:solidFill>
                <a:effectLst>
                  <a:outerShdw blurRad="38100" dist="38100" dir="2700000" algn="tl">
                    <a:srgbClr val="000000">
                      <a:alpha val="43137"/>
                    </a:srgbClr>
                  </a:outerShdw>
                </a:effectLst>
                <a:latin typeface="+mj-lt"/>
              </a:rPr>
              <a:t>(works well with board meeting Sat aft)</a:t>
            </a:r>
          </a:p>
          <a:p>
            <a:pPr marL="365760" indent="-533400">
              <a:buClr>
                <a:schemeClr val="tx1"/>
              </a:buClr>
            </a:pPr>
            <a:endParaRPr lang="en-US" sz="28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1600" b="1" kern="0" dirty="0">
                <a:solidFill>
                  <a:schemeClr val="bg1"/>
                </a:solidFill>
                <a:effectLst>
                  <a:outerShdw blurRad="38100" dist="38100" dir="2700000" algn="tl">
                    <a:srgbClr val="000000">
                      <a:alpha val="43137"/>
                    </a:srgbClr>
                  </a:outerShdw>
                </a:effectLst>
                <a:latin typeface="+mj-lt"/>
              </a:rPr>
              <a:t> </a:t>
            </a:r>
            <a:r>
              <a:rPr lang="en-US" b="1" u="sng" kern="0" dirty="0">
                <a:solidFill>
                  <a:schemeClr val="bg1"/>
                </a:solidFill>
                <a:effectLst>
                  <a:outerShdw blurRad="38100" dist="38100" dir="2700000" algn="tl">
                    <a:srgbClr val="000000">
                      <a:alpha val="43137"/>
                    </a:srgbClr>
                  </a:outerShdw>
                </a:effectLst>
                <a:latin typeface="+mj-lt"/>
              </a:rPr>
              <a:t>OR</a:t>
            </a:r>
          </a:p>
          <a:p>
            <a:pPr marL="365760" indent="-533400">
              <a:buClr>
                <a:schemeClr val="tx1"/>
              </a:buClr>
            </a:pPr>
            <a:r>
              <a:rPr lang="en-US" sz="2800" b="1" kern="0" dirty="0">
                <a:solidFill>
                  <a:schemeClr val="bg1"/>
                </a:solidFill>
                <a:effectLst>
                  <a:outerShdw blurRad="38100" dist="38100" dir="2700000" algn="tl">
                    <a:srgbClr val="000000">
                      <a:alpha val="43137"/>
                    </a:srgbClr>
                  </a:outerShdw>
                </a:effectLst>
                <a:latin typeface="+mj-lt"/>
              </a:rPr>
              <a:t>Sat 8:00-2:00 (working lunch)</a:t>
            </a:r>
          </a:p>
          <a:p>
            <a:pPr marL="365760" indent="-533400">
              <a:buClr>
                <a:schemeClr val="tx1"/>
              </a:buClr>
            </a:pPr>
            <a:endParaRPr lang="en-US" sz="28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b="1" u="sng" kern="0" dirty="0">
                <a:solidFill>
                  <a:schemeClr val="bg1"/>
                </a:solidFill>
                <a:effectLst>
                  <a:outerShdw blurRad="38100" dist="38100" dir="2700000" algn="tl">
                    <a:srgbClr val="000000">
                      <a:alpha val="43137"/>
                    </a:srgbClr>
                  </a:outerShdw>
                </a:effectLst>
                <a:latin typeface="+mj-lt"/>
              </a:rPr>
              <a:t>OR</a:t>
            </a:r>
          </a:p>
          <a:p>
            <a:pPr marL="365760" indent="-533400">
              <a:buClr>
                <a:schemeClr val="tx1"/>
              </a:buClr>
            </a:pPr>
            <a:r>
              <a:rPr lang="en-US" sz="2800" b="1" kern="0" dirty="0">
                <a:solidFill>
                  <a:schemeClr val="bg1"/>
                </a:solidFill>
                <a:effectLst>
                  <a:outerShdw blurRad="38100" dist="38100" dir="2700000" algn="tl">
                    <a:srgbClr val="000000">
                      <a:alpha val="43137"/>
                    </a:srgbClr>
                  </a:outerShdw>
                </a:effectLst>
                <a:latin typeface="+mj-lt"/>
              </a:rPr>
              <a:t>Mon Noon-6:00 (Staff-led church)</a:t>
            </a:r>
          </a:p>
        </p:txBody>
      </p:sp>
      <p:pic>
        <p:nvPicPr>
          <p:cNvPr id="6146" name="Picture 2" descr="http://images.digopaul.com/wp-content/uploads/related_images/2015/09/09/calendaring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733800"/>
            <a:ext cx="2857497"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1851353"/>
            <a:ext cx="6114174" cy="581249"/>
          </a:xfrm>
          <a:prstGeom prst="rect">
            <a:avLst/>
          </a:prstGeom>
          <a:noFill/>
        </p:spPr>
        <p:txBody>
          <a:bodyPr wrap="none" rtlCol="0">
            <a:spAutoFit/>
          </a:bodyPr>
          <a:lstStyle/>
          <a:p>
            <a:pPr marL="990600" indent="-990600">
              <a:lnSpc>
                <a:spcPct val="150000"/>
              </a:lnSpc>
              <a:spcBef>
                <a:spcPct val="20000"/>
              </a:spcBef>
              <a:buClr>
                <a:schemeClr val="tx1"/>
              </a:buClr>
            </a:pPr>
            <a:r>
              <a:rPr lang="en-US" sz="2400" b="1" i="1" kern="0" dirty="0">
                <a:solidFill>
                  <a:srgbClr val="FFC000"/>
                </a:solidFill>
                <a:effectLst>
                  <a:outerShdw blurRad="38100" dist="38100" dir="2700000" algn="tl">
                    <a:srgbClr val="000000">
                      <a:alpha val="43137"/>
                    </a:srgbClr>
                  </a:outerShdw>
                </a:effectLst>
                <a:latin typeface="+mj-lt"/>
              </a:rPr>
              <a:t>Each of these is once a month for 6 months:</a:t>
            </a:r>
          </a:p>
        </p:txBody>
      </p:sp>
    </p:spTree>
    <p:extLst>
      <p:ext uri="{BB962C8B-B14F-4D97-AF65-F5344CB8AC3E}">
        <p14:creationId xmlns:p14="http://schemas.microsoft.com/office/powerpoint/2010/main" val="385463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800" b="1" dirty="0">
                <a:solidFill>
                  <a:schemeClr val="bg1"/>
                </a:solidFill>
              </a:rPr>
              <a:t>Survey Monkey: Strengths and Weaknesses</a:t>
            </a:r>
            <a:br>
              <a:rPr lang="en-US" sz="2800" b="1" dirty="0">
                <a:solidFill>
                  <a:schemeClr val="bg1"/>
                </a:solidFill>
              </a:rPr>
            </a:br>
            <a:r>
              <a:rPr lang="en-US" sz="2800" b="1" dirty="0">
                <a:solidFill>
                  <a:schemeClr val="bg1"/>
                </a:solidFill>
              </a:rPr>
              <a:t>and Readiness for Change Assessments</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12</a:t>
            </a:fld>
            <a:endParaRPr lang="en-US" dirty="0">
              <a:solidFill>
                <a:srgbClr val="000000"/>
              </a:solidFill>
            </a:endParaRPr>
          </a:p>
        </p:txBody>
      </p:sp>
      <p:pic>
        <p:nvPicPr>
          <p:cNvPr id="7170" name="Picture 2" descr="http://blogs-images.forbes.com/jlim/files/2015/04/surveymon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467164"/>
            <a:ext cx="1752600" cy="985541"/>
          </a:xfrm>
          <a:prstGeom prst="rect">
            <a:avLst/>
          </a:prstGeom>
          <a:noFill/>
          <a:ln w="44450">
            <a:solidFill>
              <a:srgbClr val="00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985" y="1959934"/>
            <a:ext cx="8552341" cy="4635115"/>
          </a:xfrm>
          <a:prstGeom prst="rect">
            <a:avLst/>
          </a:prstGeom>
          <a:noFill/>
        </p:spPr>
        <p:txBody>
          <a:bodyPr wrap="none" rtlCol="0">
            <a:spAutoFit/>
          </a:bodyPr>
          <a:lstStyle/>
          <a:p>
            <a:pPr marL="342900" indent="-342900">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Helpful to have SFT Own Weaknesses</a:t>
            </a:r>
          </a:p>
          <a:p>
            <a:pPr marL="342900" indent="-342900">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And be aware of openness to or </a:t>
            </a:r>
          </a:p>
          <a:p>
            <a:pPr>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barriers to change. Revitalization = Change</a:t>
            </a:r>
          </a:p>
          <a:p>
            <a:pPr>
              <a:spcBef>
                <a:spcPct val="20000"/>
              </a:spcBef>
              <a:buClr>
                <a:schemeClr val="tx1"/>
              </a:buClr>
            </a:pPr>
            <a:endParaRPr lang="en-US" sz="1400" b="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Create a survey and have SFT respond at least a week </a:t>
            </a:r>
          </a:p>
          <a:p>
            <a:pPr>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Or 10 days prior to your first meeting (time to graph)</a:t>
            </a:r>
          </a:p>
          <a:p>
            <a:pPr>
              <a:spcBef>
                <a:spcPct val="20000"/>
              </a:spcBef>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400" b="1" i="1" kern="0" dirty="0">
                <a:solidFill>
                  <a:schemeClr val="bg1"/>
                </a:solidFill>
                <a:effectLst>
                  <a:outerShdw blurRad="38100" dist="38100" dir="2700000" algn="tl">
                    <a:srgbClr val="000000">
                      <a:alpha val="43137"/>
                    </a:srgbClr>
                  </a:outerShdw>
                </a:effectLst>
                <a:latin typeface="+mj-lt"/>
              </a:rPr>
              <a:t>Survey Monkey </a:t>
            </a:r>
            <a:r>
              <a:rPr lang="en-US" sz="2400" b="1" kern="0" dirty="0">
                <a:solidFill>
                  <a:schemeClr val="bg1"/>
                </a:solidFill>
                <a:effectLst>
                  <a:outerShdw blurRad="38100" dist="38100" dir="2700000" algn="tl">
                    <a:srgbClr val="000000">
                      <a:alpha val="43137"/>
                    </a:srgbClr>
                  </a:outerShdw>
                </a:effectLst>
                <a:latin typeface="+mj-lt"/>
              </a:rPr>
              <a:t>purchased service; others available </a:t>
            </a:r>
          </a:p>
          <a:p>
            <a:pPr>
              <a:spcBef>
                <a:spcPct val="20000"/>
              </a:spcBef>
              <a:buClr>
                <a:schemeClr val="tx1"/>
              </a:buClr>
            </a:pPr>
            <a:endParaRPr lang="en-US" sz="1400" b="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Malphurs book has </a:t>
            </a:r>
            <a:r>
              <a:rPr lang="en-US" sz="2400" b="1" i="1" kern="0" dirty="0">
                <a:solidFill>
                  <a:schemeClr val="bg1"/>
                </a:solidFill>
                <a:effectLst>
                  <a:outerShdw blurRad="38100" dist="38100" dir="2700000" algn="tl">
                    <a:srgbClr val="000000">
                      <a:alpha val="43137"/>
                    </a:srgbClr>
                  </a:outerShdw>
                </a:effectLst>
                <a:latin typeface="+mj-lt"/>
              </a:rPr>
              <a:t>Readiness for Change </a:t>
            </a:r>
            <a:r>
              <a:rPr lang="en-US" sz="2400" b="1" kern="0" dirty="0">
                <a:solidFill>
                  <a:schemeClr val="bg1"/>
                </a:solidFill>
                <a:effectLst>
                  <a:outerShdw blurRad="38100" dist="38100" dir="2700000" algn="tl">
                    <a:srgbClr val="000000">
                      <a:alpha val="43137"/>
                    </a:srgbClr>
                  </a:outerShdw>
                </a:effectLst>
                <a:latin typeface="+mj-lt"/>
              </a:rPr>
              <a:t>Appendix</a:t>
            </a:r>
          </a:p>
          <a:p>
            <a:pPr>
              <a:spcBef>
                <a:spcPct val="20000"/>
              </a:spcBef>
              <a:buClr>
                <a:schemeClr val="tx1"/>
              </a:buClr>
            </a:pPr>
            <a:endParaRPr lang="en-US" sz="1400" b="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45 Areas for SFT to respond Strength, Weakness, Neutral</a:t>
            </a:r>
          </a:p>
        </p:txBody>
      </p:sp>
    </p:spTree>
    <p:extLst>
      <p:ext uri="{BB962C8B-B14F-4D97-AF65-F5344CB8AC3E}">
        <p14:creationId xmlns:p14="http://schemas.microsoft.com/office/powerpoint/2010/main" val="99018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5540"/>
            <a:ext cx="8229600" cy="1143000"/>
          </a:xfrm>
        </p:spPr>
        <p:txBody>
          <a:bodyPr/>
          <a:lstStyle/>
          <a:p>
            <a:r>
              <a:rPr lang="en-US" sz="2800" b="1" dirty="0">
                <a:solidFill>
                  <a:schemeClr val="bg1"/>
                </a:solidFill>
              </a:rPr>
              <a:t>Strengths Weaknesses Assessment</a:t>
            </a:r>
            <a:br>
              <a:rPr lang="en-US" sz="2800" b="1" dirty="0">
                <a:solidFill>
                  <a:schemeClr val="bg1"/>
                </a:solidFill>
              </a:rPr>
            </a:br>
            <a:r>
              <a:rPr lang="en-US" sz="2800" b="1" dirty="0">
                <a:solidFill>
                  <a:schemeClr val="bg1"/>
                </a:solidFill>
              </a:rPr>
              <a:t>45 Categories </a:t>
            </a:r>
            <a:endParaRPr lang="en-US" sz="2800" dirty="0">
              <a:solidFill>
                <a:schemeClr val="bg1"/>
              </a:solidFill>
            </a:endParaRP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13</a:t>
            </a:fld>
            <a:endParaRPr lang="en-US" dirty="0">
              <a:solidFill>
                <a:srgbClr val="000000"/>
              </a:solidFill>
            </a:endParaRPr>
          </a:p>
        </p:txBody>
      </p:sp>
      <p:sp>
        <p:nvSpPr>
          <p:cNvPr id="5" name="Rectangle 4"/>
          <p:cNvSpPr/>
          <p:nvPr/>
        </p:nvSpPr>
        <p:spPr>
          <a:xfrm>
            <a:off x="903767" y="2057400"/>
            <a:ext cx="7620000" cy="4524315"/>
          </a:xfrm>
          <a:prstGeom prst="rect">
            <a:avLst/>
          </a:prstGeom>
        </p:spPr>
        <p:txBody>
          <a:bodyPr wrap="square">
            <a:spAutoFit/>
          </a:bodyPr>
          <a:lstStyle/>
          <a:p>
            <a:r>
              <a:rPr lang="en-US" sz="2400" b="1" dirty="0">
                <a:solidFill>
                  <a:schemeClr val="bg1"/>
                </a:solidFill>
              </a:rPr>
              <a:t>29 The Functions of the Church Acts 2:40-47 and </a:t>
            </a:r>
          </a:p>
          <a:p>
            <a:r>
              <a:rPr lang="en-US" sz="2400" b="1" dirty="0">
                <a:solidFill>
                  <a:schemeClr val="bg1"/>
                </a:solidFill>
              </a:rPr>
              <a:t>         the ministries of our church </a:t>
            </a:r>
          </a:p>
          <a:p>
            <a:r>
              <a:rPr lang="en-US" sz="2400" b="1" dirty="0">
                <a:solidFill>
                  <a:schemeClr val="bg1"/>
                </a:solidFill>
              </a:rPr>
              <a:t>                worship, evangelism, fellowship,</a:t>
            </a:r>
          </a:p>
          <a:p>
            <a:r>
              <a:rPr lang="en-US" sz="2400" b="1" dirty="0">
                <a:solidFill>
                  <a:schemeClr val="bg1"/>
                </a:solidFill>
              </a:rPr>
              <a:t>                disciple making, ministry, prayer </a:t>
            </a:r>
          </a:p>
          <a:p>
            <a:endParaRPr lang="en-US" sz="2400" b="1" dirty="0">
              <a:solidFill>
                <a:schemeClr val="bg1"/>
              </a:solidFill>
            </a:endParaRPr>
          </a:p>
          <a:p>
            <a:r>
              <a:rPr lang="en-US" sz="2400" b="1" dirty="0">
                <a:solidFill>
                  <a:schemeClr val="bg1"/>
                </a:solidFill>
              </a:rPr>
              <a:t>5    Staff and Governance (ministry)</a:t>
            </a:r>
          </a:p>
          <a:p>
            <a:endParaRPr lang="en-US" sz="2400" b="1" dirty="0">
              <a:solidFill>
                <a:schemeClr val="bg1"/>
              </a:solidFill>
            </a:endParaRPr>
          </a:p>
          <a:p>
            <a:pPr marL="514350" indent="-514350">
              <a:buFontTx/>
              <a:buAutoNum type="arabicPlain" startAt="5"/>
            </a:pPr>
            <a:r>
              <a:rPr lang="en-US" sz="2400" b="1" dirty="0">
                <a:solidFill>
                  <a:schemeClr val="bg1"/>
                </a:solidFill>
              </a:rPr>
              <a:t>Support or admin. functions (ministry)</a:t>
            </a:r>
          </a:p>
          <a:p>
            <a:endParaRPr lang="en-US" sz="2400" b="1" dirty="0">
              <a:solidFill>
                <a:schemeClr val="bg1"/>
              </a:solidFill>
            </a:endParaRPr>
          </a:p>
          <a:p>
            <a:pPr marL="514350" indent="-514350">
              <a:buFontTx/>
              <a:buAutoNum type="arabicPlain" startAt="6"/>
            </a:pPr>
            <a:r>
              <a:rPr lang="en-US" sz="2400" b="1" dirty="0">
                <a:solidFill>
                  <a:schemeClr val="bg1"/>
                </a:solidFill>
              </a:rPr>
              <a:t>Strategic Aspects: mission, values, vision, etc.</a:t>
            </a:r>
          </a:p>
          <a:p>
            <a:pPr marL="514350" indent="-514350">
              <a:buFontTx/>
              <a:buAutoNum type="arabicPlain" startAt="6"/>
            </a:pPr>
            <a:endParaRPr lang="en-US" sz="2400" b="1" dirty="0">
              <a:solidFill>
                <a:schemeClr val="bg1"/>
              </a:solidFill>
            </a:endParaRPr>
          </a:p>
          <a:p>
            <a:r>
              <a:rPr lang="en-US" sz="2400" b="1" dirty="0">
                <a:solidFill>
                  <a:schemeClr val="bg1"/>
                </a:solidFill>
              </a:rPr>
              <a:t>DEFINE IN COOPERATION WITH LEAD PASTOR </a:t>
            </a:r>
          </a:p>
        </p:txBody>
      </p:sp>
      <p:pic>
        <p:nvPicPr>
          <p:cNvPr id="6" name="Picture 2" descr="http://blogs-images.forbes.com/jlim/files/2015/04/surveymonk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066800"/>
            <a:ext cx="1084520" cy="609859"/>
          </a:xfrm>
          <a:prstGeom prst="rect">
            <a:avLst/>
          </a:prstGeom>
          <a:noFill/>
          <a:ln w="444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59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sz="3200" b="1" dirty="0">
                <a:solidFill>
                  <a:schemeClr val="bg1"/>
                </a:solidFill>
              </a:rPr>
              <a:t>Survey Monkey Strengths and Weakness Questions Sample</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14</a:t>
            </a:fld>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752600"/>
            <a:ext cx="6492803" cy="4861981"/>
          </a:xfrm>
          <a:prstGeom prst="rect">
            <a:avLst/>
          </a:prstGeom>
        </p:spPr>
      </p:pic>
    </p:spTree>
    <p:extLst>
      <p:ext uri="{BB962C8B-B14F-4D97-AF65-F5344CB8AC3E}">
        <p14:creationId xmlns:p14="http://schemas.microsoft.com/office/powerpoint/2010/main" val="128684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sz="3200" b="1" dirty="0">
                <a:solidFill>
                  <a:schemeClr val="bg1"/>
                </a:solidFill>
              </a:rPr>
              <a:t>Survey Monkey Readiness for Change Questions Sample</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15</a:t>
            </a:fld>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752600"/>
            <a:ext cx="5173665" cy="4877322"/>
          </a:xfrm>
          <a:prstGeom prst="rect">
            <a:avLst/>
          </a:prstGeom>
        </p:spPr>
      </p:pic>
    </p:spTree>
    <p:extLst>
      <p:ext uri="{BB962C8B-B14F-4D97-AF65-F5344CB8AC3E}">
        <p14:creationId xmlns:p14="http://schemas.microsoft.com/office/powerpoint/2010/main" val="166044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974308254"/>
              </p:ext>
            </p:extLst>
          </p:nvPr>
        </p:nvGraphicFramePr>
        <p:xfrm>
          <a:off x="228600" y="228600"/>
          <a:ext cx="86868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86600" y="304800"/>
            <a:ext cx="1911101" cy="1077218"/>
          </a:xfrm>
          <a:prstGeom prst="rect">
            <a:avLst/>
          </a:prstGeom>
          <a:noFill/>
        </p:spPr>
        <p:txBody>
          <a:bodyPr wrap="none" rtlCol="0">
            <a:spAutoFit/>
          </a:bodyPr>
          <a:lstStyle/>
          <a:p>
            <a:pPr algn="ctr"/>
            <a:r>
              <a:rPr lang="en-US" sz="3200" b="1" i="1" dirty="0">
                <a:solidFill>
                  <a:prstClr val="black"/>
                </a:solidFill>
              </a:rPr>
              <a:t>Top 15</a:t>
            </a:r>
          </a:p>
          <a:p>
            <a:pPr algn="ctr"/>
            <a:r>
              <a:rPr lang="en-US" sz="3200" b="1" i="1" dirty="0">
                <a:solidFill>
                  <a:prstClr val="black"/>
                </a:solidFill>
              </a:rPr>
              <a:t>Strengths </a:t>
            </a:r>
          </a:p>
        </p:txBody>
      </p:sp>
      <p:sp>
        <p:nvSpPr>
          <p:cNvPr id="2" name="Slide Number Placeholder 1"/>
          <p:cNvSpPr>
            <a:spLocks noGrp="1"/>
          </p:cNvSpPr>
          <p:nvPr>
            <p:ph type="sldNum" sz="quarter" idx="12"/>
          </p:nvPr>
        </p:nvSpPr>
        <p:spPr/>
        <p:txBody>
          <a:bodyPr/>
          <a:lstStyle/>
          <a:p>
            <a:fld id="{C6CA5AF1-5847-4529-BF8B-4F9725628E23}" type="slidenum">
              <a:rPr lang="en-US" smtClean="0">
                <a:solidFill>
                  <a:prstClr val="black">
                    <a:tint val="75000"/>
                  </a:prstClr>
                </a:solidFill>
              </a:rPr>
              <a:pPr/>
              <a:t>16</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DFC2CDEC-A9F3-48BF-9AFB-29B61627F60C}"/>
              </a:ext>
            </a:extLst>
          </p:cNvPr>
          <p:cNvSpPr txBox="1"/>
          <p:nvPr/>
        </p:nvSpPr>
        <p:spPr>
          <a:xfrm>
            <a:off x="304800" y="381000"/>
            <a:ext cx="1728487" cy="830997"/>
          </a:xfrm>
          <a:prstGeom prst="rect">
            <a:avLst/>
          </a:prstGeom>
          <a:noFill/>
        </p:spPr>
        <p:txBody>
          <a:bodyPr wrap="none" rtlCol="0">
            <a:spAutoFit/>
          </a:bodyPr>
          <a:lstStyle/>
          <a:p>
            <a:r>
              <a:rPr lang="en-US" sz="1600" i="1" u="sng" dirty="0"/>
              <a:t>Excel:</a:t>
            </a:r>
          </a:p>
          <a:p>
            <a:r>
              <a:rPr lang="en-US" sz="1600" i="1" dirty="0"/>
              <a:t>Horizontal Stacked</a:t>
            </a:r>
          </a:p>
          <a:p>
            <a:r>
              <a:rPr lang="en-US" sz="1600" i="1" dirty="0"/>
              <a:t>Bar Chart </a:t>
            </a:r>
          </a:p>
        </p:txBody>
      </p:sp>
    </p:spTree>
    <p:extLst>
      <p:ext uri="{BB962C8B-B14F-4D97-AF65-F5344CB8AC3E}">
        <p14:creationId xmlns:p14="http://schemas.microsoft.com/office/powerpoint/2010/main" val="208407058"/>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89081663"/>
              </p:ext>
            </p:extLst>
          </p:nvPr>
        </p:nvGraphicFramePr>
        <p:xfrm>
          <a:off x="152400" y="152400"/>
          <a:ext cx="8686800"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C6CA5AF1-5847-4529-BF8B-4F9725628E23}"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037321513"/>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057000345"/>
              </p:ext>
            </p:extLst>
          </p:nvPr>
        </p:nvGraphicFramePr>
        <p:xfrm>
          <a:off x="152400" y="152400"/>
          <a:ext cx="8686800"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934199" y="500390"/>
            <a:ext cx="2059988" cy="584775"/>
          </a:xfrm>
          <a:prstGeom prst="rect">
            <a:avLst/>
          </a:prstGeom>
          <a:noFill/>
        </p:spPr>
        <p:txBody>
          <a:bodyPr wrap="none" rtlCol="0">
            <a:spAutoFit/>
          </a:bodyPr>
          <a:lstStyle/>
          <a:p>
            <a:r>
              <a:rPr lang="en-US" sz="3200" b="1" i="1" dirty="0">
                <a:solidFill>
                  <a:prstClr val="black"/>
                </a:solidFill>
              </a:rPr>
              <a:t>Bottom 15 </a:t>
            </a:r>
          </a:p>
        </p:txBody>
      </p:sp>
      <p:sp>
        <p:nvSpPr>
          <p:cNvPr id="2" name="Slide Number Placeholder 1"/>
          <p:cNvSpPr>
            <a:spLocks noGrp="1"/>
          </p:cNvSpPr>
          <p:nvPr>
            <p:ph type="sldNum" sz="quarter" idx="12"/>
          </p:nvPr>
        </p:nvSpPr>
        <p:spPr/>
        <p:txBody>
          <a:bodyPr/>
          <a:lstStyle/>
          <a:p>
            <a:fld id="{C6CA5AF1-5847-4529-BF8B-4F9725628E23}" type="slidenum">
              <a:rPr lang="en-US" smtClean="0">
                <a:solidFill>
                  <a:prstClr val="black">
                    <a:tint val="75000"/>
                  </a:prstClr>
                </a:solidFill>
              </a:rPr>
              <a:pPr/>
              <a:t>18</a:t>
            </a:fld>
            <a:endParaRPr lang="en-US" dirty="0">
              <a:solidFill>
                <a:prstClr val="black">
                  <a:tint val="75000"/>
                </a:prstClr>
              </a:solidFill>
            </a:endParaRPr>
          </a:p>
        </p:txBody>
      </p:sp>
      <p:sp>
        <p:nvSpPr>
          <p:cNvPr id="5" name="TextBox 4"/>
          <p:cNvSpPr txBox="1"/>
          <p:nvPr/>
        </p:nvSpPr>
        <p:spPr>
          <a:xfrm>
            <a:off x="97167" y="152400"/>
            <a:ext cx="2484270" cy="1015663"/>
          </a:xfrm>
          <a:prstGeom prst="rect">
            <a:avLst/>
          </a:prstGeom>
          <a:noFill/>
        </p:spPr>
        <p:txBody>
          <a:bodyPr wrap="none" rtlCol="0">
            <a:spAutoFit/>
          </a:bodyPr>
          <a:lstStyle/>
          <a:p>
            <a:pPr algn="ctr"/>
            <a:r>
              <a:rPr lang="en-US" sz="2000" dirty="0">
                <a:solidFill>
                  <a:srgbClr val="FF0000"/>
                </a:solidFill>
              </a:rPr>
              <a:t>Potential Areas</a:t>
            </a:r>
          </a:p>
          <a:p>
            <a:pPr algn="ctr"/>
            <a:r>
              <a:rPr lang="en-US" sz="2000" dirty="0">
                <a:solidFill>
                  <a:srgbClr val="FF0000"/>
                </a:solidFill>
              </a:rPr>
              <a:t>where you will </a:t>
            </a:r>
          </a:p>
          <a:p>
            <a:pPr algn="ctr"/>
            <a:r>
              <a:rPr lang="en-US" sz="2000" dirty="0">
                <a:solidFill>
                  <a:srgbClr val="FF0000"/>
                </a:solidFill>
              </a:rPr>
              <a:t>form Working Groups </a:t>
            </a:r>
          </a:p>
        </p:txBody>
      </p:sp>
    </p:spTree>
    <p:extLst>
      <p:ext uri="{BB962C8B-B14F-4D97-AF65-F5344CB8AC3E}">
        <p14:creationId xmlns:p14="http://schemas.microsoft.com/office/powerpoint/2010/main" val="1008831219"/>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r>
              <a:rPr lang="en-US" sz="3200" b="1" dirty="0">
                <a:solidFill>
                  <a:schemeClr val="bg1"/>
                </a:solidFill>
              </a:rPr>
              <a:t>Why Probe on Readiness for Change?</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19</a:t>
            </a:fld>
            <a:endParaRPr lang="en-US" dirty="0">
              <a:solidFill>
                <a:srgbClr val="000000"/>
              </a:solidFill>
            </a:endParaRPr>
          </a:p>
        </p:txBody>
      </p:sp>
      <p:sp>
        <p:nvSpPr>
          <p:cNvPr id="6" name="Freeform 2"/>
          <p:cNvSpPr>
            <a:spLocks/>
          </p:cNvSpPr>
          <p:nvPr/>
        </p:nvSpPr>
        <p:spPr bwMode="auto">
          <a:xfrm>
            <a:off x="5580321" y="1981200"/>
            <a:ext cx="2667000" cy="2895600"/>
          </a:xfrm>
          <a:custGeom>
            <a:avLst/>
            <a:gdLst>
              <a:gd name="T0" fmla="*/ 0 w 3840"/>
              <a:gd name="T1" fmla="*/ 2147483647 h 3520"/>
              <a:gd name="T2" fmla="*/ 2147483647 w 3840"/>
              <a:gd name="T3" fmla="*/ 2147483647 h 3520"/>
              <a:gd name="T4" fmla="*/ 2147483647 w 3840"/>
              <a:gd name="T5" fmla="*/ 40322500 h 3520"/>
              <a:gd name="T6" fmla="*/ 2147483647 w 3840"/>
              <a:gd name="T7" fmla="*/ 2147483647 h 3520"/>
              <a:gd name="T8" fmla="*/ 2147483647 w 3840"/>
              <a:gd name="T9" fmla="*/ 2147483647 h 3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0" h="3520">
                <a:moveTo>
                  <a:pt x="0" y="3520"/>
                </a:moveTo>
                <a:cubicBezTo>
                  <a:pt x="280" y="3500"/>
                  <a:pt x="560" y="3480"/>
                  <a:pt x="912" y="2896"/>
                </a:cubicBezTo>
                <a:cubicBezTo>
                  <a:pt x="1264" y="2312"/>
                  <a:pt x="1752" y="32"/>
                  <a:pt x="2112" y="16"/>
                </a:cubicBezTo>
                <a:cubicBezTo>
                  <a:pt x="2472" y="0"/>
                  <a:pt x="2784" y="2224"/>
                  <a:pt x="3072" y="2800"/>
                </a:cubicBezTo>
                <a:cubicBezTo>
                  <a:pt x="3360" y="3376"/>
                  <a:pt x="3600" y="3424"/>
                  <a:pt x="3840" y="3472"/>
                </a:cubicBezTo>
              </a:path>
            </a:pathLst>
          </a:custGeom>
          <a:noFill/>
          <a:ln w="57150" cmpd="sng">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cxnSp>
        <p:nvCxnSpPr>
          <p:cNvPr id="7" name="Straight Arrow Connector 6"/>
          <p:cNvCxnSpPr/>
          <p:nvPr/>
        </p:nvCxnSpPr>
        <p:spPr>
          <a:xfrm flipH="1">
            <a:off x="6324600" y="2590800"/>
            <a:ext cx="1143000" cy="17526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67600" y="2209800"/>
            <a:ext cx="518091" cy="646331"/>
          </a:xfrm>
          <a:prstGeom prst="rect">
            <a:avLst/>
          </a:prstGeom>
          <a:noFill/>
        </p:spPr>
        <p:txBody>
          <a:bodyPr wrap="none" rtlCol="0">
            <a:spAutoFit/>
          </a:bodyPr>
          <a:lstStyle/>
          <a:p>
            <a:pPr marL="365760" indent="-533400">
              <a:buClr>
                <a:schemeClr val="tx1"/>
              </a:buClr>
            </a:pPr>
            <a:r>
              <a:rPr lang="en-US" sz="3600" b="1" kern="0" dirty="0">
                <a:solidFill>
                  <a:srgbClr val="FFC000"/>
                </a:solidFill>
                <a:effectLst>
                  <a:outerShdw blurRad="38100" dist="38100" dir="2700000" algn="tl">
                    <a:srgbClr val="000000">
                      <a:alpha val="43137"/>
                    </a:srgbClr>
                  </a:outerShdw>
                </a:effectLst>
                <a:latin typeface="+mj-lt"/>
              </a:rPr>
              <a:t>A</a:t>
            </a:r>
          </a:p>
        </p:txBody>
      </p:sp>
      <p:sp>
        <p:nvSpPr>
          <p:cNvPr id="8" name="TextBox 7"/>
          <p:cNvSpPr txBox="1"/>
          <p:nvPr/>
        </p:nvSpPr>
        <p:spPr>
          <a:xfrm>
            <a:off x="5580321" y="3886200"/>
            <a:ext cx="518091" cy="646331"/>
          </a:xfrm>
          <a:prstGeom prst="rect">
            <a:avLst/>
          </a:prstGeom>
          <a:noFill/>
        </p:spPr>
        <p:txBody>
          <a:bodyPr wrap="none" rtlCol="0">
            <a:spAutoFit/>
          </a:bodyPr>
          <a:lstStyle/>
          <a:p>
            <a:pPr marL="365760" indent="-533400">
              <a:buClr>
                <a:schemeClr val="tx1"/>
              </a:buClr>
            </a:pPr>
            <a:r>
              <a:rPr lang="en-US" sz="3600" b="1" kern="0" dirty="0">
                <a:solidFill>
                  <a:srgbClr val="FFC000"/>
                </a:solidFill>
                <a:effectLst>
                  <a:outerShdw blurRad="38100" dist="38100" dir="2700000" algn="tl">
                    <a:srgbClr val="000000">
                      <a:alpha val="43137"/>
                    </a:srgbClr>
                  </a:outerShdw>
                </a:effectLst>
                <a:latin typeface="+mj-lt"/>
              </a:rPr>
              <a:t>B</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969" y="5029200"/>
            <a:ext cx="2416865" cy="1395512"/>
          </a:xfrm>
          <a:prstGeom prst="rect">
            <a:avLst/>
          </a:prstGeom>
        </p:spPr>
      </p:pic>
      <p:sp>
        <p:nvSpPr>
          <p:cNvPr id="10" name="TextBox 9"/>
          <p:cNvSpPr txBox="1"/>
          <p:nvPr/>
        </p:nvSpPr>
        <p:spPr>
          <a:xfrm>
            <a:off x="152400" y="2184991"/>
            <a:ext cx="5737468" cy="3046988"/>
          </a:xfrm>
          <a:prstGeom prst="rect">
            <a:avLst/>
          </a:prstGeom>
          <a:noFill/>
        </p:spPr>
        <p:txBody>
          <a:bodyPr wrap="none" rtlCol="0">
            <a:spAutoFit/>
          </a:bodyPr>
          <a:lstStyle/>
          <a:p>
            <a:pPr marL="91440" indent="-533400" algn="ctr">
              <a:buClr>
                <a:schemeClr val="tx1"/>
              </a:buClr>
            </a:pPr>
            <a:r>
              <a:rPr lang="en-US" sz="3200" b="1" kern="0" dirty="0">
                <a:solidFill>
                  <a:schemeClr val="bg1"/>
                </a:solidFill>
                <a:effectLst>
                  <a:outerShdw blurRad="38100" dist="38100" dir="2700000" algn="tl">
                    <a:srgbClr val="000000">
                      <a:alpha val="43137"/>
                    </a:srgbClr>
                  </a:outerShdw>
                </a:effectLst>
                <a:latin typeface="+mj-lt"/>
              </a:rPr>
              <a:t>Revitalization by definition</a:t>
            </a:r>
          </a:p>
          <a:p>
            <a:pPr marL="91440" indent="-533400" algn="ctr">
              <a:buClr>
                <a:schemeClr val="tx1"/>
              </a:buClr>
            </a:pPr>
            <a:r>
              <a:rPr lang="en-US" sz="3200" b="1" kern="0" dirty="0">
                <a:solidFill>
                  <a:schemeClr val="bg1"/>
                </a:solidFill>
                <a:effectLst>
                  <a:outerShdw blurRad="38100" dist="38100" dir="2700000" algn="tl">
                    <a:srgbClr val="000000">
                      <a:alpha val="43137"/>
                    </a:srgbClr>
                  </a:outerShdw>
                </a:effectLst>
                <a:latin typeface="+mj-lt"/>
              </a:rPr>
              <a:t>requires change and change</a:t>
            </a:r>
          </a:p>
          <a:p>
            <a:pPr marL="91440" indent="-533400" algn="ctr">
              <a:buClr>
                <a:schemeClr val="tx1"/>
              </a:buClr>
            </a:pPr>
            <a:r>
              <a:rPr lang="en-US" sz="3200" b="1" kern="0" dirty="0">
                <a:solidFill>
                  <a:schemeClr val="bg1"/>
                </a:solidFill>
                <a:effectLst>
                  <a:outerShdw blurRad="38100" dist="38100" dir="2700000" algn="tl">
                    <a:srgbClr val="000000">
                      <a:alpha val="43137"/>
                    </a:srgbClr>
                  </a:outerShdw>
                </a:effectLst>
                <a:latin typeface="+mj-lt"/>
              </a:rPr>
              <a:t>is led by leaders.</a:t>
            </a:r>
          </a:p>
          <a:p>
            <a:pPr marL="91440" indent="-533400" algn="ctr">
              <a:buClr>
                <a:schemeClr val="tx1"/>
              </a:buClr>
            </a:pPr>
            <a:endParaRPr lang="en-US" sz="3200" b="1" kern="0" dirty="0">
              <a:solidFill>
                <a:schemeClr val="bg1"/>
              </a:solidFill>
              <a:effectLst>
                <a:outerShdw blurRad="38100" dist="38100" dir="2700000" algn="tl">
                  <a:srgbClr val="000000">
                    <a:alpha val="43137"/>
                  </a:srgbClr>
                </a:outerShdw>
              </a:effectLst>
              <a:latin typeface="+mj-lt"/>
            </a:endParaRPr>
          </a:p>
          <a:p>
            <a:pPr marL="91440" indent="-533400" algn="ctr">
              <a:buClr>
                <a:schemeClr val="tx1"/>
              </a:buClr>
            </a:pPr>
            <a:r>
              <a:rPr lang="en-US" sz="3200" b="1" kern="0" dirty="0">
                <a:solidFill>
                  <a:schemeClr val="bg1"/>
                </a:solidFill>
                <a:effectLst>
                  <a:outerShdw blurRad="38100" dist="38100" dir="2700000" algn="tl">
                    <a:srgbClr val="000000">
                      <a:alpha val="43137"/>
                    </a:srgbClr>
                  </a:outerShdw>
                </a:effectLst>
                <a:latin typeface="+mj-lt"/>
              </a:rPr>
              <a:t>“… he who </a:t>
            </a:r>
            <a:r>
              <a:rPr lang="en-US" sz="3200" b="1" kern="0" dirty="0">
                <a:solidFill>
                  <a:srgbClr val="FFC000"/>
                </a:solidFill>
                <a:effectLst>
                  <a:outerShdw blurRad="38100" dist="38100" dir="2700000" algn="tl">
                    <a:srgbClr val="000000">
                      <a:alpha val="43137"/>
                    </a:srgbClr>
                  </a:outerShdw>
                </a:effectLst>
                <a:latin typeface="+mj-lt"/>
              </a:rPr>
              <a:t>leads</a:t>
            </a:r>
            <a:r>
              <a:rPr lang="en-US" sz="3200" b="1" kern="0" dirty="0">
                <a:solidFill>
                  <a:schemeClr val="bg1"/>
                </a:solidFill>
                <a:effectLst>
                  <a:outerShdw blurRad="38100" dist="38100" dir="2700000" algn="tl">
                    <a:srgbClr val="000000">
                      <a:alpha val="43137"/>
                    </a:srgbClr>
                  </a:outerShdw>
                </a:effectLst>
                <a:latin typeface="+mj-lt"/>
              </a:rPr>
              <a:t>, with </a:t>
            </a:r>
          </a:p>
          <a:p>
            <a:pPr marL="91440" indent="-533400" algn="ctr">
              <a:buClr>
                <a:schemeClr val="tx1"/>
              </a:buClr>
            </a:pPr>
            <a:r>
              <a:rPr lang="en-US" sz="3200" b="1" kern="0" dirty="0">
                <a:solidFill>
                  <a:schemeClr val="bg1"/>
                </a:solidFill>
                <a:effectLst>
                  <a:outerShdw blurRad="38100" dist="38100" dir="2700000" algn="tl">
                    <a:srgbClr val="000000">
                      <a:alpha val="43137"/>
                    </a:srgbClr>
                  </a:outerShdw>
                </a:effectLst>
                <a:latin typeface="+mj-lt"/>
              </a:rPr>
              <a:t>diligence” </a:t>
            </a:r>
            <a:r>
              <a:rPr lang="en-US" sz="2400" b="1" kern="0" dirty="0">
                <a:solidFill>
                  <a:schemeClr val="bg1"/>
                </a:solidFill>
                <a:effectLst>
                  <a:outerShdw blurRad="38100" dist="38100" dir="2700000" algn="tl">
                    <a:srgbClr val="000000">
                      <a:alpha val="43137"/>
                    </a:srgbClr>
                  </a:outerShdw>
                </a:effectLst>
                <a:latin typeface="+mj-lt"/>
              </a:rPr>
              <a:t>Rom. 12:8</a:t>
            </a:r>
            <a:endParaRPr lang="en-US" sz="3200" b="1" kern="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609599" y="5562600"/>
            <a:ext cx="4097597" cy="954107"/>
          </a:xfrm>
          <a:prstGeom prst="rect">
            <a:avLst/>
          </a:prstGeom>
          <a:noFill/>
        </p:spPr>
        <p:txBody>
          <a:bodyPr wrap="none" rtlCol="0">
            <a:spAutoFit/>
          </a:bodyPr>
          <a:lstStyle/>
          <a:p>
            <a:pPr indent="-533400">
              <a:buClr>
                <a:schemeClr val="tx1"/>
              </a:buClr>
            </a:pPr>
            <a:r>
              <a:rPr lang="en-US" sz="2800" b="1" kern="0" dirty="0" err="1">
                <a:solidFill>
                  <a:srgbClr val="FFC000"/>
                </a:solidFill>
                <a:effectLst>
                  <a:outerShdw blurRad="38100" dist="38100" dir="2700000" algn="tl">
                    <a:srgbClr val="000000">
                      <a:alpha val="43137"/>
                    </a:srgbClr>
                  </a:outerShdw>
                </a:effectLst>
                <a:latin typeface="+mj-lt"/>
              </a:rPr>
              <a:t>Proistemi</a:t>
            </a:r>
            <a:r>
              <a:rPr lang="en-US" sz="2800" b="1" kern="0" dirty="0">
                <a:solidFill>
                  <a:srgbClr val="FFC000"/>
                </a:solidFill>
                <a:effectLst>
                  <a:outerShdw blurRad="38100" dist="38100" dir="2700000" algn="tl">
                    <a:srgbClr val="000000">
                      <a:alpha val="43137"/>
                    </a:srgbClr>
                  </a:outerShdw>
                </a:effectLst>
                <a:latin typeface="+mj-lt"/>
              </a:rPr>
              <a:t> - </a:t>
            </a:r>
            <a:r>
              <a:rPr lang="en-US" sz="2800" b="1" kern="0" dirty="0">
                <a:solidFill>
                  <a:schemeClr val="bg1"/>
                </a:solidFill>
                <a:effectLst>
                  <a:outerShdw blurRad="38100" dist="38100" dir="2700000" algn="tl">
                    <a:srgbClr val="000000">
                      <a:alpha val="43137"/>
                    </a:srgbClr>
                  </a:outerShdw>
                </a:effectLst>
                <a:latin typeface="+mj-lt"/>
              </a:rPr>
              <a:t>put before, </a:t>
            </a:r>
          </a:p>
          <a:p>
            <a:pPr indent="-533400">
              <a:buClr>
                <a:schemeClr val="tx1"/>
              </a:buClr>
            </a:pPr>
            <a:r>
              <a:rPr lang="en-US" sz="2800" b="1" kern="0" dirty="0">
                <a:solidFill>
                  <a:schemeClr val="bg1"/>
                </a:solidFill>
                <a:effectLst>
                  <a:outerShdw blurRad="38100" dist="38100" dir="2700000" algn="tl">
                    <a:srgbClr val="000000">
                      <a:alpha val="43137"/>
                    </a:srgbClr>
                  </a:outerShdw>
                </a:effectLst>
                <a:latin typeface="+mj-lt"/>
              </a:rPr>
              <a:t>to set over, to rule</a:t>
            </a:r>
            <a:endParaRPr lang="en-US" sz="2800" b="1" kern="0" dirty="0">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9459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defTabSz="685800">
              <a:defRPr/>
            </a:pPr>
            <a:fld id="{59E4799E-ADC8-47E4-9C5F-A7DABB37DAD9}" type="slidenum">
              <a:rPr lang="en-US" sz="1050">
                <a:solidFill>
                  <a:srgbClr val="000000"/>
                </a:solidFill>
                <a:latin typeface="Gill Sans MT"/>
              </a:rPr>
              <a:pPr defTabSz="685800">
                <a:defRPr/>
              </a:pPr>
              <a:t>2</a:t>
            </a:fld>
            <a:endParaRPr lang="en-US" sz="1050" dirty="0">
              <a:solidFill>
                <a:srgbClr val="000000"/>
              </a:solidFill>
              <a:latin typeface="Gill Sans MT"/>
            </a:endParaRPr>
          </a:p>
        </p:txBody>
      </p:sp>
      <p:sp>
        <p:nvSpPr>
          <p:cNvPr id="3077" name="Text Box 10"/>
          <p:cNvSpPr txBox="1">
            <a:spLocks noChangeArrowheads="1"/>
          </p:cNvSpPr>
          <p:nvPr/>
        </p:nvSpPr>
        <p:spPr bwMode="auto">
          <a:xfrm>
            <a:off x="7315200" y="5715001"/>
            <a:ext cx="342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685800" eaLnBrk="1" fontAlgn="base" hangingPunct="1">
              <a:spcBef>
                <a:spcPct val="50000"/>
              </a:spcBef>
              <a:spcAft>
                <a:spcPct val="0"/>
              </a:spcAft>
              <a:defRPr/>
            </a:pPr>
            <a:endParaRPr lang="en-US" altLang="en-US" sz="135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79833482"/>
              </p:ext>
            </p:extLst>
          </p:nvPr>
        </p:nvGraphicFramePr>
        <p:xfrm>
          <a:off x="1097893" y="1967164"/>
          <a:ext cx="6948214" cy="4278061"/>
        </p:xfrm>
        <a:graphic>
          <a:graphicData uri="http://schemas.openxmlformats.org/drawingml/2006/table">
            <a:tbl>
              <a:tblPr firstRow="1" firstCol="1" bandRow="1">
                <a:tableStyleId>{18603FDC-E32A-4AB5-989C-0864C3EAD2B8}</a:tableStyleId>
              </a:tblPr>
              <a:tblGrid>
                <a:gridCol w="1002146">
                  <a:extLst>
                    <a:ext uri="{9D8B030D-6E8A-4147-A177-3AD203B41FA5}">
                      <a16:colId xmlns:a16="http://schemas.microsoft.com/office/drawing/2014/main" val="20000"/>
                    </a:ext>
                  </a:extLst>
                </a:gridCol>
                <a:gridCol w="5946068">
                  <a:extLst>
                    <a:ext uri="{9D8B030D-6E8A-4147-A177-3AD203B41FA5}">
                      <a16:colId xmlns:a16="http://schemas.microsoft.com/office/drawing/2014/main" val="20001"/>
                    </a:ext>
                  </a:extLst>
                </a:gridCol>
              </a:tblGrid>
              <a:tr h="494464">
                <a:tc>
                  <a:txBody>
                    <a:bodyPr/>
                    <a:lstStyle/>
                    <a:p>
                      <a:pPr marL="0" marR="0">
                        <a:lnSpc>
                          <a:spcPct val="115000"/>
                        </a:lnSpc>
                        <a:spcBef>
                          <a:spcPts val="0"/>
                        </a:spcBef>
                        <a:spcAft>
                          <a:spcPts val="0"/>
                        </a:spcAft>
                      </a:pPr>
                      <a:r>
                        <a:rPr lang="en-US" sz="2000" u="sng" dirty="0">
                          <a:effectLst/>
                        </a:rPr>
                        <a:t>Session </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a:lnSpc>
                          <a:spcPct val="115000"/>
                        </a:lnSpc>
                        <a:spcBef>
                          <a:spcPts val="0"/>
                        </a:spcBef>
                        <a:spcAft>
                          <a:spcPts val="0"/>
                        </a:spcAft>
                      </a:pPr>
                      <a:r>
                        <a:rPr lang="en-US" sz="2000" u="sng" dirty="0">
                          <a:effectLst/>
                        </a:rPr>
                        <a:t>Title</a:t>
                      </a:r>
                      <a:endParaRPr lang="en-US" sz="2000" dirty="0">
                        <a:solidFill>
                          <a:schemeClr val="bg1"/>
                        </a:solidFill>
                        <a:effectLst/>
                        <a:latin typeface="Calibri"/>
                        <a:ea typeface="Calibri"/>
                        <a:cs typeface="Times New Roman"/>
                      </a:endParaRPr>
                    </a:p>
                  </a:txBody>
                  <a:tcPr marL="51435" marR="51435" marT="0" marB="0">
                    <a:solidFill>
                      <a:srgbClr val="1179BF"/>
                    </a:solidFill>
                  </a:tcPr>
                </a:tc>
                <a:extLst>
                  <a:ext uri="{0D108BD9-81ED-4DB2-BD59-A6C34878D82A}">
                    <a16:rowId xmlns:a16="http://schemas.microsoft.com/office/drawing/2014/main" val="10000"/>
                  </a:ext>
                </a:extLst>
              </a:tr>
              <a:tr h="356839">
                <a:tc>
                  <a:txBody>
                    <a:bodyPr/>
                    <a:lstStyle/>
                    <a:p>
                      <a:pPr marL="0" marR="0">
                        <a:lnSpc>
                          <a:spcPct val="115000"/>
                        </a:lnSpc>
                        <a:spcBef>
                          <a:spcPts val="0"/>
                        </a:spcBef>
                        <a:spcAft>
                          <a:spcPts val="0"/>
                        </a:spcAft>
                      </a:pPr>
                      <a:r>
                        <a:rPr lang="en-US" sz="2000" dirty="0">
                          <a:solidFill>
                            <a:schemeClr val="bg1"/>
                          </a:solidFill>
                          <a:effectLst/>
                        </a:rPr>
                        <a:t>1</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1 and 2</a:t>
                      </a:r>
                    </a:p>
                  </a:txBody>
                  <a:tcPr marL="51435" marR="51435" marT="0" marB="0">
                    <a:solidFill>
                      <a:srgbClr val="1179BF"/>
                    </a:solidFill>
                  </a:tcPr>
                </a:tc>
                <a:extLst>
                  <a:ext uri="{0D108BD9-81ED-4DB2-BD59-A6C34878D82A}">
                    <a16:rowId xmlns:a16="http://schemas.microsoft.com/office/drawing/2014/main" val="10001"/>
                  </a:ext>
                </a:extLst>
              </a:tr>
              <a:tr h="376838">
                <a:tc>
                  <a:txBody>
                    <a:bodyPr/>
                    <a:lstStyle/>
                    <a:p>
                      <a:pPr marL="0" marR="0">
                        <a:lnSpc>
                          <a:spcPct val="115000"/>
                        </a:lnSpc>
                        <a:spcBef>
                          <a:spcPts val="0"/>
                        </a:spcBef>
                        <a:spcAft>
                          <a:spcPts val="0"/>
                        </a:spcAft>
                      </a:pPr>
                      <a:r>
                        <a:rPr lang="en-US" sz="2000" dirty="0">
                          <a:solidFill>
                            <a:schemeClr val="bg1"/>
                          </a:solidFill>
                          <a:effectLst/>
                        </a:rPr>
                        <a:t>2</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3-5</a:t>
                      </a:r>
                    </a:p>
                  </a:txBody>
                  <a:tcPr marL="51435" marR="51435" marT="0" marB="0">
                    <a:solidFill>
                      <a:srgbClr val="1179BF"/>
                    </a:solidFill>
                  </a:tcPr>
                </a:tc>
                <a:extLst>
                  <a:ext uri="{0D108BD9-81ED-4DB2-BD59-A6C34878D82A}">
                    <a16:rowId xmlns:a16="http://schemas.microsoft.com/office/drawing/2014/main" val="10002"/>
                  </a:ext>
                </a:extLst>
              </a:tr>
              <a:tr h="376838">
                <a:tc>
                  <a:txBody>
                    <a:bodyPr/>
                    <a:lstStyle/>
                    <a:p>
                      <a:pPr marL="0" marR="0">
                        <a:lnSpc>
                          <a:spcPct val="115000"/>
                        </a:lnSpc>
                        <a:spcBef>
                          <a:spcPts val="0"/>
                        </a:spcBef>
                        <a:spcAft>
                          <a:spcPts val="0"/>
                        </a:spcAft>
                      </a:pPr>
                      <a:r>
                        <a:rPr lang="en-US" sz="2000" dirty="0">
                          <a:solidFill>
                            <a:schemeClr val="bg1"/>
                          </a:solidFill>
                          <a:effectLst/>
                        </a:rPr>
                        <a:t>3</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7 Church Revitalization Tools: Tools 6-7</a:t>
                      </a:r>
                    </a:p>
                  </a:txBody>
                  <a:tcPr marL="51435" marR="51435" marT="0" marB="0">
                    <a:solidFill>
                      <a:srgbClr val="1179BF"/>
                    </a:solidFill>
                  </a:tcPr>
                </a:tc>
                <a:extLst>
                  <a:ext uri="{0D108BD9-81ED-4DB2-BD59-A6C34878D82A}">
                    <a16:rowId xmlns:a16="http://schemas.microsoft.com/office/drawing/2014/main" val="10003"/>
                  </a:ext>
                </a:extLst>
              </a:tr>
              <a:tr h="376838">
                <a:tc>
                  <a:txBody>
                    <a:bodyPr/>
                    <a:lstStyle/>
                    <a:p>
                      <a:pPr marL="0" marR="0">
                        <a:lnSpc>
                          <a:spcPct val="115000"/>
                        </a:lnSpc>
                        <a:spcBef>
                          <a:spcPts val="0"/>
                        </a:spcBef>
                        <a:spcAft>
                          <a:spcPts val="0"/>
                        </a:spcAft>
                      </a:pPr>
                      <a:r>
                        <a:rPr lang="en-US" sz="2000" dirty="0">
                          <a:solidFill>
                            <a:schemeClr val="bg1"/>
                          </a:solidFill>
                          <a:effectLst/>
                        </a:rPr>
                        <a:t>4</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1-3</a:t>
                      </a:r>
                    </a:p>
                  </a:txBody>
                  <a:tcPr marL="51435" marR="51435" marT="0" marB="0">
                    <a:solidFill>
                      <a:srgbClr val="1179BF"/>
                    </a:solidFill>
                  </a:tcPr>
                </a:tc>
                <a:extLst>
                  <a:ext uri="{0D108BD9-81ED-4DB2-BD59-A6C34878D82A}">
                    <a16:rowId xmlns:a16="http://schemas.microsoft.com/office/drawing/2014/main" val="10004"/>
                  </a:ext>
                </a:extLst>
              </a:tr>
              <a:tr h="376838">
                <a:tc>
                  <a:txBody>
                    <a:bodyPr/>
                    <a:lstStyle/>
                    <a:p>
                      <a:pPr marL="0" marR="0">
                        <a:lnSpc>
                          <a:spcPct val="115000"/>
                        </a:lnSpc>
                        <a:spcBef>
                          <a:spcPts val="0"/>
                        </a:spcBef>
                        <a:spcAft>
                          <a:spcPts val="0"/>
                        </a:spcAft>
                      </a:pPr>
                      <a:r>
                        <a:rPr lang="en-US" sz="2000" dirty="0">
                          <a:solidFill>
                            <a:schemeClr val="bg1"/>
                          </a:solidFill>
                          <a:effectLst/>
                        </a:rPr>
                        <a:t>5</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4-6</a:t>
                      </a:r>
                    </a:p>
                  </a:txBody>
                  <a:tcPr marL="51435" marR="51435" marT="0" marB="0">
                    <a:solidFill>
                      <a:srgbClr val="1179BF"/>
                    </a:solidFill>
                  </a:tcPr>
                </a:tc>
                <a:extLst>
                  <a:ext uri="{0D108BD9-81ED-4DB2-BD59-A6C34878D82A}">
                    <a16:rowId xmlns:a16="http://schemas.microsoft.com/office/drawing/2014/main" val="10005"/>
                  </a:ext>
                </a:extLst>
              </a:tr>
              <a:tr h="376838">
                <a:tc>
                  <a:txBody>
                    <a:bodyPr/>
                    <a:lstStyle/>
                    <a:p>
                      <a:pPr marL="0" marR="0">
                        <a:lnSpc>
                          <a:spcPct val="115000"/>
                        </a:lnSpc>
                        <a:spcBef>
                          <a:spcPts val="0"/>
                        </a:spcBef>
                        <a:spcAft>
                          <a:spcPts val="0"/>
                        </a:spcAft>
                      </a:pPr>
                      <a:r>
                        <a:rPr lang="en-US" sz="2000" dirty="0">
                          <a:solidFill>
                            <a:schemeClr val="bg1"/>
                          </a:solidFill>
                          <a:effectLst/>
                        </a:rPr>
                        <a:t>6</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7-9</a:t>
                      </a:r>
                    </a:p>
                  </a:txBody>
                  <a:tcPr marL="51435" marR="51435" marT="0" marB="0">
                    <a:solidFill>
                      <a:srgbClr val="1179BF"/>
                    </a:solidFill>
                  </a:tcPr>
                </a:tc>
                <a:extLst>
                  <a:ext uri="{0D108BD9-81ED-4DB2-BD59-A6C34878D82A}">
                    <a16:rowId xmlns:a16="http://schemas.microsoft.com/office/drawing/2014/main" val="10006"/>
                  </a:ext>
                </a:extLst>
              </a:tr>
              <a:tr h="412054">
                <a:tc>
                  <a:txBody>
                    <a:bodyPr/>
                    <a:lstStyle/>
                    <a:p>
                      <a:pPr marL="0" marR="0">
                        <a:lnSpc>
                          <a:spcPct val="115000"/>
                        </a:lnSpc>
                        <a:spcBef>
                          <a:spcPts val="0"/>
                        </a:spcBef>
                        <a:spcAft>
                          <a:spcPts val="0"/>
                        </a:spcAft>
                      </a:pPr>
                      <a:r>
                        <a:rPr lang="en-US" sz="2000" dirty="0">
                          <a:solidFill>
                            <a:schemeClr val="bg1"/>
                          </a:solidFill>
                          <a:effectLst/>
                        </a:rPr>
                        <a:t>7</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10-12</a:t>
                      </a:r>
                    </a:p>
                  </a:txBody>
                  <a:tcPr marL="51435" marR="51435" marT="0" marB="0">
                    <a:solidFill>
                      <a:srgbClr val="1179BF"/>
                    </a:solidFill>
                  </a:tcPr>
                </a:tc>
                <a:extLst>
                  <a:ext uri="{0D108BD9-81ED-4DB2-BD59-A6C34878D82A}">
                    <a16:rowId xmlns:a16="http://schemas.microsoft.com/office/drawing/2014/main" val="10007"/>
                  </a:ext>
                </a:extLst>
              </a:tr>
              <a:tr h="376838">
                <a:tc>
                  <a:txBody>
                    <a:bodyPr/>
                    <a:lstStyle/>
                    <a:p>
                      <a:pPr marL="0" marR="0">
                        <a:lnSpc>
                          <a:spcPct val="115000"/>
                        </a:lnSpc>
                        <a:spcBef>
                          <a:spcPts val="0"/>
                        </a:spcBef>
                        <a:spcAft>
                          <a:spcPts val="0"/>
                        </a:spcAft>
                      </a:pPr>
                      <a:r>
                        <a:rPr lang="en-US" sz="2000" dirty="0">
                          <a:solidFill>
                            <a:schemeClr val="bg1"/>
                          </a:solidFill>
                          <a:effectLst/>
                        </a:rPr>
                        <a:t>8</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Certification and Consulting </a:t>
                      </a:r>
                    </a:p>
                  </a:txBody>
                  <a:tcPr marL="51435" marR="51435" marT="0" marB="0">
                    <a:solidFill>
                      <a:srgbClr val="1179BF"/>
                    </a:solidFill>
                  </a:tcPr>
                </a:tc>
                <a:extLst>
                  <a:ext uri="{0D108BD9-81ED-4DB2-BD59-A6C34878D82A}">
                    <a16:rowId xmlns:a16="http://schemas.microsoft.com/office/drawing/2014/main" val="10008"/>
                  </a:ext>
                </a:extLst>
              </a:tr>
              <a:tr h="376838">
                <a:tc>
                  <a:txBody>
                    <a:bodyPr/>
                    <a:lstStyle/>
                    <a:p>
                      <a:pPr marL="0" marR="0">
                        <a:lnSpc>
                          <a:spcPct val="115000"/>
                        </a:lnSpc>
                        <a:spcBef>
                          <a:spcPts val="0"/>
                        </a:spcBef>
                        <a:spcAft>
                          <a:spcPts val="0"/>
                        </a:spcAft>
                      </a:pPr>
                      <a:r>
                        <a:rPr lang="en-US" sz="2000" dirty="0">
                          <a:solidFill>
                            <a:schemeClr val="bg1"/>
                          </a:solidFill>
                          <a:effectLst/>
                        </a:rPr>
                        <a:t>9</a:t>
                      </a:r>
                      <a:endParaRPr lang="en-US" sz="2000" dirty="0">
                        <a:solidFill>
                          <a:schemeClr val="bg1"/>
                        </a:solidFill>
                        <a:effectLst/>
                        <a:latin typeface="Calibri"/>
                        <a:ea typeface="Calibri"/>
                        <a:cs typeface="Times New Roman"/>
                      </a:endParaRPr>
                    </a:p>
                  </a:txBody>
                  <a:tcPr marL="51435" marR="51435"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Comprehensive Church Health Assessment </a:t>
                      </a:r>
                    </a:p>
                  </a:txBody>
                  <a:tcPr marL="51435" marR="51435" marT="0" marB="0">
                    <a:solidFill>
                      <a:srgbClr val="1179BF"/>
                    </a:solidFill>
                  </a:tcPr>
                </a:tc>
                <a:extLst>
                  <a:ext uri="{0D108BD9-81ED-4DB2-BD59-A6C34878D82A}">
                    <a16:rowId xmlns:a16="http://schemas.microsoft.com/office/drawing/2014/main" val="10009"/>
                  </a:ext>
                </a:extLst>
              </a:tr>
              <a:tr h="376838">
                <a:tc>
                  <a:txBody>
                    <a:bodyPr/>
                    <a:lstStyle/>
                    <a:p>
                      <a:pPr marL="0" marR="0">
                        <a:lnSpc>
                          <a:spcPct val="115000"/>
                        </a:lnSpc>
                        <a:spcBef>
                          <a:spcPts val="0"/>
                        </a:spcBef>
                        <a:spcAft>
                          <a:spcPts val="0"/>
                        </a:spcAft>
                      </a:pPr>
                      <a:r>
                        <a:rPr lang="en-US" sz="2000" dirty="0">
                          <a:solidFill>
                            <a:schemeClr val="tx1"/>
                          </a:solidFill>
                          <a:effectLst/>
                        </a:rPr>
                        <a:t>10</a:t>
                      </a:r>
                      <a:endParaRPr lang="en-US" sz="2000" dirty="0">
                        <a:solidFill>
                          <a:schemeClr val="tx1"/>
                        </a:solidFill>
                        <a:effectLst/>
                        <a:latin typeface="Calibri"/>
                        <a:ea typeface="Calibri"/>
                        <a:cs typeface="Times New Roman"/>
                      </a:endParaRPr>
                    </a:p>
                  </a:txBody>
                  <a:tcPr marL="51435" marR="51435" marT="0" marB="0">
                    <a:solidFill>
                      <a:srgbClr val="1179BF"/>
                    </a:solidFill>
                  </a:tcPr>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rPr>
                        <a:t>Consulting and How To Launch a Consulting Practice </a:t>
                      </a:r>
                    </a:p>
                  </a:txBody>
                  <a:tcPr marL="51435" marR="51435" marT="0" marB="0">
                    <a:solidFill>
                      <a:srgbClr val="1179BF"/>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1662389" y="578139"/>
            <a:ext cx="5819222" cy="744178"/>
          </a:xfrm>
          <a:prstGeom prst="rect">
            <a:avLst/>
          </a:prstGeom>
          <a:noFill/>
        </p:spPr>
        <p:txBody>
          <a:bodyPr wrap="none" rtlCol="0">
            <a:spAutoFit/>
          </a:bodyPr>
          <a:lstStyle/>
          <a:p>
            <a:pPr marL="742950" indent="-400050" defTabSz="685800">
              <a:lnSpc>
                <a:spcPct val="150000"/>
              </a:lnSpc>
              <a:spcBef>
                <a:spcPct val="20000"/>
              </a:spcBef>
              <a:buClr>
                <a:srgbClr val="000000"/>
              </a:buClr>
              <a:defRPr/>
            </a:pPr>
            <a:r>
              <a:rPr lang="en-US" sz="3200" b="1" kern="0" dirty="0">
                <a:solidFill>
                  <a:srgbClr val="FFFFFF"/>
                </a:solidFill>
                <a:effectLst>
                  <a:outerShdw blurRad="38100" dist="38100" dir="2700000" algn="tl">
                    <a:srgbClr val="000000">
                      <a:alpha val="43137"/>
                    </a:srgbClr>
                  </a:outerShdw>
                </a:effectLst>
                <a:latin typeface="Gill Sans MT"/>
              </a:rPr>
              <a:t>Online Training 10 Sessions</a:t>
            </a:r>
          </a:p>
        </p:txBody>
      </p:sp>
    </p:spTree>
    <p:extLst>
      <p:ext uri="{BB962C8B-B14F-4D97-AF65-F5344CB8AC3E}">
        <p14:creationId xmlns:p14="http://schemas.microsoft.com/office/powerpoint/2010/main" val="198310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Orientation</a:t>
            </a:r>
          </a:p>
        </p:txBody>
      </p:sp>
      <p:pic>
        <p:nvPicPr>
          <p:cNvPr id="10242" name="Picture 2" descr="C:\Users\JimBarber551\Downloads\Chart_Q46_140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77159"/>
            <a:ext cx="8610600" cy="50878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930924843"/>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Orientation</a:t>
            </a:r>
          </a:p>
        </p:txBody>
      </p:sp>
      <p:pic>
        <p:nvPicPr>
          <p:cNvPr id="12290" name="Picture 2" descr="C:\Users\JimBarber551\Downloads\Chart_Q48_140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98211"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437363393"/>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Orientation</a:t>
            </a:r>
          </a:p>
        </p:txBody>
      </p:sp>
      <p:pic>
        <p:nvPicPr>
          <p:cNvPr id="13314" name="Picture 2" descr="C:\Users\JimBarber551\Downloads\Chart_Q49_140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253413"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18271307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Orientation</a:t>
            </a:r>
          </a:p>
        </p:txBody>
      </p:sp>
      <p:pic>
        <p:nvPicPr>
          <p:cNvPr id="15362" name="Picture 2" descr="C:\Users\JimBarber551\Downloads\Chart_Q51_140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253413"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756032400"/>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sz="3200" b="1" dirty="0">
                <a:solidFill>
                  <a:srgbClr val="FFFFFF"/>
                </a:solidFill>
                <a:effectLst>
                  <a:outerShdw blurRad="38100" dist="38100" dir="2700000" algn="tl">
                    <a:srgbClr val="000000">
                      <a:alpha val="43137"/>
                    </a:srgbClr>
                  </a:outerShdw>
                </a:effectLst>
              </a:rPr>
              <a:t>Session #10 Agenda and Topics</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5A11-FEDC-4F2F-8833-F65F93BE82E5}" type="slidenum">
              <a:rPr kumimoji="0" lang="en-US" sz="14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graphicFrame>
        <p:nvGraphicFramePr>
          <p:cNvPr id="5" name="Diagram 4"/>
          <p:cNvGraphicFramePr/>
          <p:nvPr>
            <p:extLst>
              <p:ext uri="{D42A27DB-BD31-4B8C-83A1-F6EECF244321}">
                <p14:modId xmlns:p14="http://schemas.microsoft.com/office/powerpoint/2010/main" val="1782528701"/>
              </p:ext>
            </p:extLst>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84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60638" y="1598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943100" algn="l"/>
              </a:tabLst>
              <a:defRPr>
                <a:solidFill>
                  <a:schemeClr val="tx1"/>
                </a:solidFill>
                <a:latin typeface="Arial" pitchFamily="34" charset="0"/>
                <a:cs typeface="Arial" pitchFamily="34" charset="0"/>
              </a:defRPr>
            </a:lvl1pPr>
            <a:lvl2pPr fontAlgn="base">
              <a:spcBef>
                <a:spcPct val="0"/>
              </a:spcBef>
              <a:spcAft>
                <a:spcPct val="0"/>
              </a:spcAft>
              <a:tabLst>
                <a:tab pos="1943100" algn="l"/>
              </a:tabLst>
              <a:defRPr>
                <a:solidFill>
                  <a:schemeClr val="tx1"/>
                </a:solidFill>
                <a:latin typeface="Arial" pitchFamily="34" charset="0"/>
                <a:cs typeface="Arial" pitchFamily="34" charset="0"/>
              </a:defRPr>
            </a:lvl2pPr>
            <a:lvl3pPr fontAlgn="base">
              <a:spcBef>
                <a:spcPct val="0"/>
              </a:spcBef>
              <a:spcAft>
                <a:spcPct val="0"/>
              </a:spcAft>
              <a:tabLst>
                <a:tab pos="1943100" algn="l"/>
              </a:tabLst>
              <a:defRPr>
                <a:solidFill>
                  <a:schemeClr val="tx1"/>
                </a:solidFill>
                <a:latin typeface="Arial" pitchFamily="34" charset="0"/>
                <a:cs typeface="Arial" pitchFamily="34" charset="0"/>
              </a:defRPr>
            </a:lvl3pPr>
            <a:lvl4pPr fontAlgn="base">
              <a:spcBef>
                <a:spcPct val="0"/>
              </a:spcBef>
              <a:spcAft>
                <a:spcPct val="0"/>
              </a:spcAft>
              <a:tabLst>
                <a:tab pos="1943100" algn="l"/>
              </a:tabLst>
              <a:defRPr>
                <a:solidFill>
                  <a:schemeClr val="tx1"/>
                </a:solidFill>
                <a:latin typeface="Arial" pitchFamily="34" charset="0"/>
                <a:cs typeface="Arial" pitchFamily="34" charset="0"/>
              </a:defRPr>
            </a:lvl4pPr>
            <a:lvl5pPr fontAlgn="base">
              <a:spcBef>
                <a:spcPct val="0"/>
              </a:spcBef>
              <a:spcAft>
                <a:spcPct val="0"/>
              </a:spcAft>
              <a:tabLst>
                <a:tab pos="1943100" algn="l"/>
              </a:tabLst>
              <a:defRPr>
                <a:solidFill>
                  <a:schemeClr val="tx1"/>
                </a:solidFill>
                <a:latin typeface="Arial" pitchFamily="34" charset="0"/>
                <a:cs typeface="Arial" pitchFamily="34" charset="0"/>
              </a:defRPr>
            </a:lvl5pPr>
            <a:lvl6pPr fontAlgn="base">
              <a:spcBef>
                <a:spcPct val="0"/>
              </a:spcBef>
              <a:spcAft>
                <a:spcPct val="0"/>
              </a:spcAft>
              <a:tabLst>
                <a:tab pos="1943100" algn="l"/>
              </a:tabLst>
              <a:defRPr>
                <a:solidFill>
                  <a:schemeClr val="tx1"/>
                </a:solidFill>
                <a:latin typeface="Arial" pitchFamily="34" charset="0"/>
                <a:cs typeface="Arial" pitchFamily="34" charset="0"/>
              </a:defRPr>
            </a:lvl6pPr>
            <a:lvl7pPr fontAlgn="base">
              <a:spcBef>
                <a:spcPct val="0"/>
              </a:spcBef>
              <a:spcAft>
                <a:spcPct val="0"/>
              </a:spcAft>
              <a:tabLst>
                <a:tab pos="1943100" algn="l"/>
              </a:tabLst>
              <a:defRPr>
                <a:solidFill>
                  <a:schemeClr val="tx1"/>
                </a:solidFill>
                <a:latin typeface="Arial" pitchFamily="34" charset="0"/>
                <a:cs typeface="Arial" pitchFamily="34" charset="0"/>
              </a:defRPr>
            </a:lvl7pPr>
            <a:lvl8pPr fontAlgn="base">
              <a:spcBef>
                <a:spcPct val="0"/>
              </a:spcBef>
              <a:spcAft>
                <a:spcPct val="0"/>
              </a:spcAft>
              <a:tabLst>
                <a:tab pos="1943100" algn="l"/>
              </a:tabLst>
              <a:defRPr>
                <a:solidFill>
                  <a:schemeClr val="tx1"/>
                </a:solidFill>
                <a:latin typeface="Arial" pitchFamily="34" charset="0"/>
                <a:cs typeface="Arial" pitchFamily="34" charset="0"/>
              </a:defRPr>
            </a:lvl8pPr>
            <a:lvl9pPr fontAlgn="base">
              <a:spcBef>
                <a:spcPct val="0"/>
              </a:spcBef>
              <a:spcAft>
                <a:spcPct val="0"/>
              </a:spcAft>
              <a:tabLst>
                <a:tab pos="1943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43100" algn="l"/>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455613"/>
            <a:ext cx="8229600" cy="1143000"/>
          </a:xfrm>
        </p:spPr>
        <p:txBody>
          <a:bodyPr/>
          <a:lstStyle/>
          <a:p>
            <a:r>
              <a:rPr lang="en-US" sz="3200" b="1" dirty="0">
                <a:solidFill>
                  <a:schemeClr val="bg1"/>
                </a:solidFill>
              </a:rPr>
              <a:t>SFT and Working Group </a:t>
            </a:r>
            <a:br>
              <a:rPr lang="en-US" sz="3200" b="1" dirty="0">
                <a:solidFill>
                  <a:schemeClr val="bg1"/>
                </a:solidFill>
              </a:rPr>
            </a:br>
            <a:r>
              <a:rPr lang="en-US" sz="3200" b="1" dirty="0">
                <a:solidFill>
                  <a:schemeClr val="bg1"/>
                </a:solidFill>
              </a:rPr>
              <a:t>Master Calendar Months 1-6</a:t>
            </a:r>
          </a:p>
        </p:txBody>
      </p:sp>
      <p:sp>
        <p:nvSpPr>
          <p:cNvPr id="8" name="Slide Number Placeholder 7"/>
          <p:cNvSpPr>
            <a:spLocks noGrp="1"/>
          </p:cNvSpPr>
          <p:nvPr>
            <p:ph type="sldNum" sz="quarter" idx="12"/>
          </p:nvPr>
        </p:nvSpPr>
        <p:spPr/>
        <p:txBody>
          <a:bodyPr/>
          <a:lstStyle/>
          <a:p>
            <a:fld id="{3AAD047F-C4D8-43FC-B80D-5AF814472BB0}" type="slidenum">
              <a:rPr lang="en-US" smtClean="0"/>
              <a:t>25</a:t>
            </a:fld>
            <a:endParaRPr lang="en-US"/>
          </a:p>
        </p:txBody>
      </p:sp>
      <p:pic>
        <p:nvPicPr>
          <p:cNvPr id="1026" name="Picture 2" descr="http://www.todayifoundout.com/wp-content/uploads/2013/09/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029200"/>
            <a:ext cx="2516981" cy="1677987"/>
          </a:xfrm>
          <a:prstGeom prst="rect">
            <a:avLst/>
          </a:prstGeom>
          <a:noFill/>
          <a:ln w="4445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2106875"/>
            <a:ext cx="8137164" cy="4431983"/>
          </a:xfrm>
          <a:prstGeom prst="rect">
            <a:avLst/>
          </a:prstGeom>
          <a:noFill/>
        </p:spPr>
        <p:txBody>
          <a:bodyPr wrap="none" rtlCol="0">
            <a:spAutoFit/>
          </a:bodyPr>
          <a:lstStyle/>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Generate interest in how progress can be made</a:t>
            </a:r>
          </a:p>
          <a:p>
            <a:pPr>
              <a:buClr>
                <a:schemeClr val="bg1"/>
              </a:buClr>
            </a:pPr>
            <a:endParaRPr lang="en-US"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Invite ownership of the schedule</a:t>
            </a:r>
          </a:p>
          <a:p>
            <a:pPr>
              <a:buClr>
                <a:schemeClr val="bg1"/>
              </a:buClr>
            </a:pPr>
            <a:endParaRPr lang="en-US"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Demonstrate SFT and Working Group “Rhythm” </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of launching groups and have them report</a:t>
            </a:r>
          </a:p>
          <a:p>
            <a:pPr>
              <a:buClr>
                <a:schemeClr val="bg1"/>
              </a:buClr>
            </a:pPr>
            <a:endParaRPr lang="en-US" sz="16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Remind Primary Board of their decision-making and</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reporting responsibility</a:t>
            </a:r>
          </a:p>
          <a:p>
            <a:pPr>
              <a:buClr>
                <a:schemeClr val="bg1"/>
              </a:buClr>
            </a:pPr>
            <a:endParaRPr lang="en-US"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Create realistic expectations</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000" b="1" kern="0" dirty="0">
                <a:solidFill>
                  <a:schemeClr val="bg1"/>
                </a:solidFill>
                <a:effectLst>
                  <a:outerShdw blurRad="38100" dist="38100" dir="2700000" algn="tl">
                    <a:srgbClr val="000000">
                      <a:alpha val="43137"/>
                    </a:srgbClr>
                  </a:outerShdw>
                </a:effectLst>
                <a:latin typeface="+mj-lt"/>
              </a:rPr>
              <a:t>(what we will/won’t do;</a:t>
            </a:r>
          </a:p>
          <a:p>
            <a:pPr>
              <a:buClr>
                <a:schemeClr val="bg1"/>
              </a:buClr>
            </a:pPr>
            <a:r>
              <a:rPr lang="en-US" sz="2000" b="1" kern="0" dirty="0">
                <a:solidFill>
                  <a:schemeClr val="bg1"/>
                </a:solidFill>
                <a:effectLst>
                  <a:outerShdw blurRad="38100" dist="38100" dir="2700000" algn="tl">
                    <a:srgbClr val="000000">
                      <a:alpha val="43137"/>
                    </a:srgbClr>
                  </a:outerShdw>
                </a:effectLst>
                <a:latin typeface="+mj-lt"/>
              </a:rPr>
              <a:t>            who is writing plan, etc.)</a:t>
            </a:r>
            <a:endParaRPr lang="en-US" sz="2400" b="1" kern="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6944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66799" y="1905000"/>
          <a:ext cx="7162801" cy="4606631"/>
        </p:xfrm>
        <a:graphic>
          <a:graphicData uri="http://schemas.openxmlformats.org/drawingml/2006/table">
            <a:tbl>
              <a:tblPr firstRow="1" firstCol="1" bandRow="1">
                <a:tableStyleId>{5C22544A-7EE6-4342-B048-85BDC9FD1C3A}</a:tableStyleId>
              </a:tblPr>
              <a:tblGrid>
                <a:gridCol w="1363495">
                  <a:extLst>
                    <a:ext uri="{9D8B030D-6E8A-4147-A177-3AD203B41FA5}">
                      <a16:colId xmlns:a16="http://schemas.microsoft.com/office/drawing/2014/main" val="20000"/>
                    </a:ext>
                  </a:extLst>
                </a:gridCol>
                <a:gridCol w="3399847">
                  <a:extLst>
                    <a:ext uri="{9D8B030D-6E8A-4147-A177-3AD203B41FA5}">
                      <a16:colId xmlns:a16="http://schemas.microsoft.com/office/drawing/2014/main" val="20001"/>
                    </a:ext>
                  </a:extLst>
                </a:gridCol>
                <a:gridCol w="2399459">
                  <a:extLst>
                    <a:ext uri="{9D8B030D-6E8A-4147-A177-3AD203B41FA5}">
                      <a16:colId xmlns:a16="http://schemas.microsoft.com/office/drawing/2014/main" val="20002"/>
                    </a:ext>
                  </a:extLst>
                </a:gridCol>
              </a:tblGrid>
              <a:tr h="545412">
                <a:tc>
                  <a:txBody>
                    <a:bodyPr/>
                    <a:lstStyle/>
                    <a:p>
                      <a:pPr marL="0" marR="0">
                        <a:lnSpc>
                          <a:spcPct val="115000"/>
                        </a:lnSpc>
                        <a:spcBef>
                          <a:spcPts val="0"/>
                        </a:spcBef>
                        <a:spcAft>
                          <a:spcPts val="0"/>
                        </a:spcAft>
                        <a:tabLst>
                          <a:tab pos="1943100" algn="l"/>
                        </a:tabLst>
                      </a:pPr>
                      <a:r>
                        <a:rPr lang="en-US" sz="2000" dirty="0">
                          <a:solidFill>
                            <a:schemeClr val="bg1"/>
                          </a:solidFill>
                          <a:effectLst/>
                        </a:rPr>
                        <a:t>Month</a:t>
                      </a:r>
                      <a:endParaRPr lang="en-US" sz="2000" b="1" dirty="0">
                        <a:solidFill>
                          <a:schemeClr val="bg1"/>
                        </a:solidFill>
                        <a:effectLst/>
                        <a:latin typeface="Calibri"/>
                        <a:ea typeface="Calibri"/>
                        <a:cs typeface="Times New Roman"/>
                      </a:endParaRPr>
                    </a:p>
                  </a:txBody>
                  <a:tcPr marL="42778" marR="42778" marT="0" marB="0">
                    <a:solidFill>
                      <a:srgbClr val="00B0F0"/>
                    </a:solidFill>
                  </a:tcPr>
                </a:tc>
                <a:tc>
                  <a:txBody>
                    <a:bodyPr/>
                    <a:lstStyle/>
                    <a:p>
                      <a:pPr marL="0" marR="0" algn="ctr">
                        <a:lnSpc>
                          <a:spcPct val="115000"/>
                        </a:lnSpc>
                        <a:spcBef>
                          <a:spcPts val="0"/>
                        </a:spcBef>
                        <a:spcAft>
                          <a:spcPts val="0"/>
                        </a:spcAft>
                        <a:tabLst>
                          <a:tab pos="1943100" algn="l"/>
                        </a:tabLst>
                      </a:pPr>
                      <a:r>
                        <a:rPr lang="en-US" sz="2000" dirty="0">
                          <a:solidFill>
                            <a:schemeClr val="bg1"/>
                          </a:solidFill>
                          <a:effectLst/>
                        </a:rPr>
                        <a:t>Strategic Focus Team </a:t>
                      </a:r>
                      <a:endParaRPr lang="en-US" sz="2000" b="1" dirty="0">
                        <a:solidFill>
                          <a:schemeClr val="bg1"/>
                        </a:solidFill>
                        <a:effectLst/>
                        <a:latin typeface="Calibri"/>
                        <a:ea typeface="Calibri"/>
                        <a:cs typeface="Times New Roman"/>
                      </a:endParaRPr>
                    </a:p>
                  </a:txBody>
                  <a:tcPr marL="42778" marR="42778" marT="0" marB="0">
                    <a:solidFill>
                      <a:srgbClr val="00B0F0"/>
                    </a:solidFill>
                  </a:tcPr>
                </a:tc>
                <a:tc>
                  <a:txBody>
                    <a:bodyPr/>
                    <a:lstStyle/>
                    <a:p>
                      <a:pPr marL="0" marR="0" algn="ctr">
                        <a:lnSpc>
                          <a:spcPct val="115000"/>
                        </a:lnSpc>
                        <a:spcBef>
                          <a:spcPts val="0"/>
                        </a:spcBef>
                        <a:spcAft>
                          <a:spcPts val="0"/>
                        </a:spcAft>
                        <a:tabLst>
                          <a:tab pos="1943100" algn="l"/>
                        </a:tabLst>
                      </a:pPr>
                      <a:r>
                        <a:rPr lang="en-US" sz="2000" dirty="0">
                          <a:solidFill>
                            <a:schemeClr val="bg1"/>
                          </a:solidFill>
                          <a:effectLst/>
                        </a:rPr>
                        <a:t>Group</a:t>
                      </a:r>
                      <a:r>
                        <a:rPr lang="en-US" sz="2000" baseline="0" dirty="0">
                          <a:solidFill>
                            <a:schemeClr val="bg1"/>
                          </a:solidFill>
                          <a:effectLst/>
                        </a:rPr>
                        <a:t> </a:t>
                      </a:r>
                      <a:r>
                        <a:rPr lang="en-US" sz="2000" dirty="0">
                          <a:solidFill>
                            <a:schemeClr val="bg1"/>
                          </a:solidFill>
                          <a:effectLst/>
                        </a:rPr>
                        <a:t>Reporting</a:t>
                      </a:r>
                      <a:endParaRPr lang="en-US" sz="2000" b="1" dirty="0">
                        <a:solidFill>
                          <a:schemeClr val="bg1"/>
                        </a:solidFill>
                        <a:effectLst/>
                        <a:latin typeface="Calibri"/>
                        <a:ea typeface="Calibri"/>
                        <a:cs typeface="Times New Roman"/>
                      </a:endParaRPr>
                    </a:p>
                  </a:txBody>
                  <a:tcPr marL="42778" marR="42778" marT="0" marB="0">
                    <a:solidFill>
                      <a:srgbClr val="00B0F0"/>
                    </a:solidFill>
                  </a:tcPr>
                </a:tc>
                <a:extLst>
                  <a:ext uri="{0D108BD9-81ED-4DB2-BD59-A6C34878D82A}">
                    <a16:rowId xmlns:a16="http://schemas.microsoft.com/office/drawing/2014/main" val="10000"/>
                  </a:ext>
                </a:extLst>
              </a:tr>
              <a:tr h="1340398">
                <a:tc>
                  <a:txBody>
                    <a:bodyPr/>
                    <a:lstStyle/>
                    <a:p>
                      <a:pPr marL="0" marR="0" algn="ctr">
                        <a:lnSpc>
                          <a:spcPct val="115000"/>
                        </a:lnSpc>
                        <a:spcBef>
                          <a:spcPts val="0"/>
                        </a:spcBef>
                        <a:spcAft>
                          <a:spcPts val="0"/>
                        </a:spcAft>
                        <a:tabLst>
                          <a:tab pos="1943100" algn="l"/>
                        </a:tabLst>
                      </a:pPr>
                      <a:r>
                        <a:rPr lang="en-US" sz="2000" b="1" dirty="0">
                          <a:solidFill>
                            <a:schemeClr val="tx1"/>
                          </a:solidFill>
                          <a:effectLst/>
                          <a:latin typeface="+mn-lt"/>
                          <a:ea typeface="+mn-ea"/>
                          <a:cs typeface="+mn-cs"/>
                        </a:rPr>
                        <a:t>1</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2000" b="1" dirty="0">
                          <a:solidFill>
                            <a:schemeClr val="tx1"/>
                          </a:solidFill>
                          <a:effectLst/>
                        </a:rPr>
                        <a:t>Startup</a:t>
                      </a:r>
                      <a:r>
                        <a:rPr lang="en-US" sz="2000" b="1" baseline="0" dirty="0">
                          <a:solidFill>
                            <a:schemeClr val="tx1"/>
                          </a:solidFill>
                          <a:effectLst/>
                        </a:rPr>
                        <a:t> and </a:t>
                      </a:r>
                      <a:r>
                        <a:rPr lang="en-US" sz="2000" b="1" dirty="0">
                          <a:solidFill>
                            <a:schemeClr val="tx1"/>
                          </a:solidFill>
                          <a:effectLst/>
                        </a:rPr>
                        <a:t>Covenant</a:t>
                      </a:r>
                    </a:p>
                    <a:p>
                      <a:pPr marL="0" marR="0">
                        <a:lnSpc>
                          <a:spcPct val="115000"/>
                        </a:lnSpc>
                        <a:spcBef>
                          <a:spcPts val="0"/>
                        </a:spcBef>
                        <a:spcAft>
                          <a:spcPts val="0"/>
                        </a:spcAft>
                        <a:tabLst>
                          <a:tab pos="1943100" algn="l"/>
                        </a:tabLst>
                      </a:pPr>
                      <a:r>
                        <a:rPr lang="en-US" sz="2000" b="1" dirty="0">
                          <a:solidFill>
                            <a:schemeClr val="tx1"/>
                          </a:solidFill>
                          <a:effectLst/>
                        </a:rPr>
                        <a:t>Bridging the Vision Gap</a:t>
                      </a:r>
                    </a:p>
                    <a:p>
                      <a:pPr marL="0" marR="0">
                        <a:lnSpc>
                          <a:spcPct val="115000"/>
                        </a:lnSpc>
                        <a:spcBef>
                          <a:spcPts val="0"/>
                        </a:spcBef>
                        <a:spcAft>
                          <a:spcPts val="0"/>
                        </a:spcAft>
                        <a:tabLst>
                          <a:tab pos="1943100" algn="l"/>
                        </a:tabLst>
                      </a:pPr>
                      <a:r>
                        <a:rPr lang="en-US" sz="2000" b="1" dirty="0">
                          <a:solidFill>
                            <a:schemeClr val="tx1"/>
                          </a:solidFill>
                          <a:effectLst/>
                        </a:rPr>
                        <a:t>VisionTest /Survey Monkey</a:t>
                      </a:r>
                    </a:p>
                    <a:p>
                      <a:pPr marL="0" marR="0">
                        <a:lnSpc>
                          <a:spcPct val="115000"/>
                        </a:lnSpc>
                        <a:spcBef>
                          <a:spcPts val="0"/>
                        </a:spcBef>
                        <a:spcAft>
                          <a:spcPts val="0"/>
                        </a:spcAft>
                        <a:tabLst>
                          <a:tab pos="1943100" algn="l"/>
                        </a:tabLst>
                      </a:pPr>
                      <a:r>
                        <a:rPr lang="en-US" sz="2000" b="1" dirty="0">
                          <a:solidFill>
                            <a:schemeClr val="tx1"/>
                          </a:solidFill>
                          <a:effectLst/>
                        </a:rPr>
                        <a:t>Working Group Selection</a:t>
                      </a: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2000" b="1">
                          <a:solidFill>
                            <a:schemeClr val="tx1"/>
                          </a:solidFill>
                          <a:effectLst/>
                        </a:rPr>
                        <a:t>None</a:t>
                      </a:r>
                      <a:endParaRPr lang="en-US" sz="2000" b="1">
                        <a:solidFill>
                          <a:schemeClr val="tx1"/>
                        </a:solidFill>
                        <a:effectLst/>
                        <a:latin typeface="Calibri"/>
                        <a:ea typeface="Calibri"/>
                        <a:cs typeface="Times New Roman"/>
                      </a:endParaRPr>
                    </a:p>
                  </a:txBody>
                  <a:tcPr marL="42778" marR="42778" marT="0" marB="0">
                    <a:solidFill>
                      <a:srgbClr val="00B0F0"/>
                    </a:solidFill>
                  </a:tcPr>
                </a:tc>
                <a:extLst>
                  <a:ext uri="{0D108BD9-81ED-4DB2-BD59-A6C34878D82A}">
                    <a16:rowId xmlns:a16="http://schemas.microsoft.com/office/drawing/2014/main" val="10001"/>
                  </a:ext>
                </a:extLst>
              </a:tr>
              <a:tr h="1595365">
                <a:tc>
                  <a:txBody>
                    <a:bodyPr/>
                    <a:lstStyle/>
                    <a:p>
                      <a:pPr marL="0" marR="0" algn="ctr">
                        <a:lnSpc>
                          <a:spcPct val="115000"/>
                        </a:lnSpc>
                        <a:spcBef>
                          <a:spcPts val="0"/>
                        </a:spcBef>
                        <a:spcAft>
                          <a:spcPts val="0"/>
                        </a:spcAft>
                        <a:tabLst>
                          <a:tab pos="1943100" algn="l"/>
                        </a:tabLst>
                      </a:pPr>
                      <a:r>
                        <a:rPr lang="en-US" sz="2000" b="1" dirty="0">
                          <a:solidFill>
                            <a:schemeClr val="tx1"/>
                          </a:solidFill>
                          <a:effectLst/>
                          <a:latin typeface="+mn-lt"/>
                          <a:ea typeface="+mn-ea"/>
                          <a:cs typeface="+mn-cs"/>
                        </a:rPr>
                        <a:t>2</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2000" b="1" dirty="0">
                          <a:solidFill>
                            <a:schemeClr val="tx1"/>
                          </a:solidFill>
                          <a:effectLst/>
                        </a:rPr>
                        <a:t>Our Mission</a:t>
                      </a:r>
                    </a:p>
                    <a:p>
                      <a:pPr marL="0" marR="0">
                        <a:lnSpc>
                          <a:spcPct val="115000"/>
                        </a:lnSpc>
                        <a:spcBef>
                          <a:spcPts val="0"/>
                        </a:spcBef>
                        <a:spcAft>
                          <a:spcPts val="0"/>
                        </a:spcAft>
                        <a:tabLst>
                          <a:tab pos="1943100" algn="l"/>
                        </a:tabLst>
                      </a:pPr>
                      <a:r>
                        <a:rPr lang="en-US" sz="2000" b="1" dirty="0">
                          <a:solidFill>
                            <a:schemeClr val="tx1"/>
                          </a:solidFill>
                          <a:effectLst/>
                        </a:rPr>
                        <a:t>Our Values</a:t>
                      </a:r>
                    </a:p>
                    <a:p>
                      <a:pPr marL="0" marR="0">
                        <a:lnSpc>
                          <a:spcPct val="115000"/>
                        </a:lnSpc>
                        <a:spcBef>
                          <a:spcPts val="0"/>
                        </a:spcBef>
                        <a:spcAft>
                          <a:spcPts val="0"/>
                        </a:spcAft>
                        <a:tabLst>
                          <a:tab pos="1943100" algn="l"/>
                        </a:tabLst>
                      </a:pPr>
                      <a:r>
                        <a:rPr lang="en-US" sz="2000" b="1" dirty="0">
                          <a:solidFill>
                            <a:schemeClr val="tx1"/>
                          </a:solidFill>
                          <a:effectLst/>
                        </a:rPr>
                        <a:t>Our Growth Philosophy </a:t>
                      </a:r>
                    </a:p>
                    <a:p>
                      <a:pPr marL="0" marR="0" indent="0" algn="l" defTabSz="914400" rtl="0" eaLnBrk="1" fontAlgn="auto" latinLnBrk="0" hangingPunct="1">
                        <a:lnSpc>
                          <a:spcPct val="115000"/>
                        </a:lnSpc>
                        <a:spcBef>
                          <a:spcPts val="0"/>
                        </a:spcBef>
                        <a:spcAft>
                          <a:spcPts val="0"/>
                        </a:spcAft>
                        <a:buClrTx/>
                        <a:buSzTx/>
                        <a:buFontTx/>
                        <a:buNone/>
                        <a:tabLst>
                          <a:tab pos="1943100" algn="l"/>
                        </a:tabLst>
                        <a:defRPr/>
                      </a:pPr>
                      <a:r>
                        <a:rPr lang="en-US" sz="2000" b="1" dirty="0">
                          <a:solidFill>
                            <a:schemeClr val="tx1"/>
                          </a:solidFill>
                          <a:effectLst/>
                        </a:rPr>
                        <a:t>Launch:</a:t>
                      </a:r>
                      <a:r>
                        <a:rPr lang="en-US" sz="2000" b="1" baseline="0" dirty="0">
                          <a:solidFill>
                            <a:schemeClr val="tx1"/>
                          </a:solidFill>
                          <a:effectLst/>
                        </a:rPr>
                        <a:t> </a:t>
                      </a:r>
                      <a:r>
                        <a:rPr lang="en-US" sz="2000" b="1" dirty="0">
                          <a:solidFill>
                            <a:schemeClr val="tx1"/>
                          </a:solidFill>
                          <a:effectLst/>
                        </a:rPr>
                        <a:t>Working</a:t>
                      </a:r>
                      <a:r>
                        <a:rPr lang="en-US" sz="2000" b="1" baseline="0" dirty="0">
                          <a:solidFill>
                            <a:schemeClr val="tx1"/>
                          </a:solidFill>
                          <a:effectLst/>
                        </a:rPr>
                        <a:t> Group 1</a:t>
                      </a:r>
                      <a:r>
                        <a:rPr lang="en-US" sz="2000" b="1" dirty="0">
                          <a:solidFill>
                            <a:schemeClr val="tx1"/>
                          </a:solidFill>
                          <a:effectLst/>
                        </a:rPr>
                        <a:t> </a:t>
                      </a: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2000" b="1" baseline="0" dirty="0">
                          <a:solidFill>
                            <a:schemeClr val="tx1"/>
                          </a:solidFill>
                          <a:effectLst/>
                        </a:rPr>
                        <a:t>Primary Board</a:t>
                      </a:r>
                    </a:p>
                  </a:txBody>
                  <a:tcPr marL="42778" marR="42778" marT="0" marB="0">
                    <a:solidFill>
                      <a:srgbClr val="00B0F0"/>
                    </a:solidFill>
                  </a:tcPr>
                </a:tc>
                <a:extLst>
                  <a:ext uri="{0D108BD9-81ED-4DB2-BD59-A6C34878D82A}">
                    <a16:rowId xmlns:a16="http://schemas.microsoft.com/office/drawing/2014/main" val="10002"/>
                  </a:ext>
                </a:extLst>
              </a:tr>
              <a:tr h="1090825">
                <a:tc>
                  <a:txBody>
                    <a:bodyPr/>
                    <a:lstStyle/>
                    <a:p>
                      <a:pPr marL="0" marR="0" algn="ctr">
                        <a:lnSpc>
                          <a:spcPct val="115000"/>
                        </a:lnSpc>
                        <a:spcBef>
                          <a:spcPts val="0"/>
                        </a:spcBef>
                        <a:spcAft>
                          <a:spcPts val="0"/>
                        </a:spcAft>
                        <a:tabLst>
                          <a:tab pos="1943100" algn="l"/>
                        </a:tabLst>
                      </a:pPr>
                      <a:r>
                        <a:rPr lang="en-US" sz="2000" b="1" dirty="0">
                          <a:solidFill>
                            <a:schemeClr val="tx1"/>
                          </a:solidFill>
                          <a:effectLst/>
                          <a:latin typeface="+mn-lt"/>
                          <a:ea typeface="+mn-ea"/>
                          <a:cs typeface="+mn-cs"/>
                        </a:rPr>
                        <a:t>3</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2000" b="1" dirty="0">
                          <a:solidFill>
                            <a:schemeClr val="tx1"/>
                          </a:solidFill>
                          <a:effectLst/>
                        </a:rPr>
                        <a:t>Writing Our Plan </a:t>
                      </a:r>
                    </a:p>
                    <a:p>
                      <a:pPr marL="0" marR="0">
                        <a:lnSpc>
                          <a:spcPct val="115000"/>
                        </a:lnSpc>
                        <a:spcBef>
                          <a:spcPts val="0"/>
                        </a:spcBef>
                        <a:spcAft>
                          <a:spcPts val="0"/>
                        </a:spcAft>
                        <a:tabLst>
                          <a:tab pos="1943100" algn="l"/>
                        </a:tabLst>
                      </a:pPr>
                      <a:r>
                        <a:rPr lang="en-US" sz="2000" b="1" dirty="0">
                          <a:solidFill>
                            <a:schemeClr val="tx1"/>
                          </a:solidFill>
                          <a:effectLst/>
                        </a:rPr>
                        <a:t>Launch : WG</a:t>
                      </a:r>
                      <a:r>
                        <a:rPr lang="en-US" sz="2000" b="1" baseline="0" dirty="0">
                          <a:solidFill>
                            <a:schemeClr val="tx1"/>
                          </a:solidFill>
                          <a:effectLst/>
                        </a:rPr>
                        <a:t> 2-4</a:t>
                      </a:r>
                      <a:r>
                        <a:rPr lang="en-US" sz="2000" b="1" dirty="0">
                          <a:solidFill>
                            <a:schemeClr val="tx1"/>
                          </a:solidFill>
                          <a:effectLst/>
                        </a:rPr>
                        <a:t>                           </a:t>
                      </a: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2000" b="1" dirty="0">
                          <a:solidFill>
                            <a:schemeClr val="tx1"/>
                          </a:solidFill>
                          <a:effectLst/>
                        </a:rPr>
                        <a:t>Primary</a:t>
                      </a:r>
                      <a:r>
                        <a:rPr lang="en-US" sz="2000" b="1" baseline="0" dirty="0">
                          <a:solidFill>
                            <a:schemeClr val="tx1"/>
                          </a:solidFill>
                          <a:effectLst/>
                        </a:rPr>
                        <a:t> Board </a:t>
                      </a:r>
                      <a:endParaRPr lang="en-US" sz="2000" b="1" dirty="0">
                        <a:solidFill>
                          <a:schemeClr val="tx1"/>
                        </a:solidFill>
                        <a:effectLst/>
                      </a:endParaRPr>
                    </a:p>
                    <a:p>
                      <a:pPr marL="0" marR="0">
                        <a:lnSpc>
                          <a:spcPct val="115000"/>
                        </a:lnSpc>
                        <a:spcBef>
                          <a:spcPts val="0"/>
                        </a:spcBef>
                        <a:spcAft>
                          <a:spcPts val="0"/>
                        </a:spcAft>
                        <a:tabLst>
                          <a:tab pos="1943100" algn="l"/>
                        </a:tabLst>
                      </a:pPr>
                      <a:r>
                        <a:rPr lang="en-US" sz="2000" b="1" dirty="0">
                          <a:solidFill>
                            <a:schemeClr val="tx1"/>
                          </a:solidFill>
                          <a:effectLst/>
                        </a:rPr>
                        <a:t>WG</a:t>
                      </a:r>
                      <a:r>
                        <a:rPr lang="en-US" sz="2000" b="1" baseline="0" dirty="0">
                          <a:solidFill>
                            <a:schemeClr val="tx1"/>
                          </a:solidFill>
                          <a:effectLst/>
                        </a:rPr>
                        <a:t> 1</a:t>
                      </a:r>
                      <a:endParaRPr lang="en-US" sz="2000" b="1" dirty="0">
                        <a:solidFill>
                          <a:schemeClr val="tx1"/>
                        </a:solidFill>
                        <a:effectLst/>
                        <a:latin typeface="Calibri"/>
                        <a:ea typeface="Calibri"/>
                        <a:cs typeface="Times New Roman"/>
                      </a:endParaRPr>
                    </a:p>
                  </a:txBody>
                  <a:tcPr marL="42778" marR="42778" marT="0" marB="0">
                    <a:solidFill>
                      <a:srgbClr val="00B0F0"/>
                    </a:solidFill>
                  </a:tcPr>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2560638" y="1598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943100" algn="l"/>
              </a:tabLst>
              <a:defRPr>
                <a:solidFill>
                  <a:schemeClr val="tx1"/>
                </a:solidFill>
                <a:latin typeface="Arial" pitchFamily="34" charset="0"/>
                <a:cs typeface="Arial" pitchFamily="34" charset="0"/>
              </a:defRPr>
            </a:lvl1pPr>
            <a:lvl2pPr fontAlgn="base">
              <a:spcBef>
                <a:spcPct val="0"/>
              </a:spcBef>
              <a:spcAft>
                <a:spcPct val="0"/>
              </a:spcAft>
              <a:tabLst>
                <a:tab pos="1943100" algn="l"/>
              </a:tabLst>
              <a:defRPr>
                <a:solidFill>
                  <a:schemeClr val="tx1"/>
                </a:solidFill>
                <a:latin typeface="Arial" pitchFamily="34" charset="0"/>
                <a:cs typeface="Arial" pitchFamily="34" charset="0"/>
              </a:defRPr>
            </a:lvl2pPr>
            <a:lvl3pPr fontAlgn="base">
              <a:spcBef>
                <a:spcPct val="0"/>
              </a:spcBef>
              <a:spcAft>
                <a:spcPct val="0"/>
              </a:spcAft>
              <a:tabLst>
                <a:tab pos="1943100" algn="l"/>
              </a:tabLst>
              <a:defRPr>
                <a:solidFill>
                  <a:schemeClr val="tx1"/>
                </a:solidFill>
                <a:latin typeface="Arial" pitchFamily="34" charset="0"/>
                <a:cs typeface="Arial" pitchFamily="34" charset="0"/>
              </a:defRPr>
            </a:lvl3pPr>
            <a:lvl4pPr fontAlgn="base">
              <a:spcBef>
                <a:spcPct val="0"/>
              </a:spcBef>
              <a:spcAft>
                <a:spcPct val="0"/>
              </a:spcAft>
              <a:tabLst>
                <a:tab pos="1943100" algn="l"/>
              </a:tabLst>
              <a:defRPr>
                <a:solidFill>
                  <a:schemeClr val="tx1"/>
                </a:solidFill>
                <a:latin typeface="Arial" pitchFamily="34" charset="0"/>
                <a:cs typeface="Arial" pitchFamily="34" charset="0"/>
              </a:defRPr>
            </a:lvl4pPr>
            <a:lvl5pPr fontAlgn="base">
              <a:spcBef>
                <a:spcPct val="0"/>
              </a:spcBef>
              <a:spcAft>
                <a:spcPct val="0"/>
              </a:spcAft>
              <a:tabLst>
                <a:tab pos="1943100" algn="l"/>
              </a:tabLst>
              <a:defRPr>
                <a:solidFill>
                  <a:schemeClr val="tx1"/>
                </a:solidFill>
                <a:latin typeface="Arial" pitchFamily="34" charset="0"/>
                <a:cs typeface="Arial" pitchFamily="34" charset="0"/>
              </a:defRPr>
            </a:lvl5pPr>
            <a:lvl6pPr fontAlgn="base">
              <a:spcBef>
                <a:spcPct val="0"/>
              </a:spcBef>
              <a:spcAft>
                <a:spcPct val="0"/>
              </a:spcAft>
              <a:tabLst>
                <a:tab pos="1943100" algn="l"/>
              </a:tabLst>
              <a:defRPr>
                <a:solidFill>
                  <a:schemeClr val="tx1"/>
                </a:solidFill>
                <a:latin typeface="Arial" pitchFamily="34" charset="0"/>
                <a:cs typeface="Arial" pitchFamily="34" charset="0"/>
              </a:defRPr>
            </a:lvl6pPr>
            <a:lvl7pPr fontAlgn="base">
              <a:spcBef>
                <a:spcPct val="0"/>
              </a:spcBef>
              <a:spcAft>
                <a:spcPct val="0"/>
              </a:spcAft>
              <a:tabLst>
                <a:tab pos="1943100" algn="l"/>
              </a:tabLst>
              <a:defRPr>
                <a:solidFill>
                  <a:schemeClr val="tx1"/>
                </a:solidFill>
                <a:latin typeface="Arial" pitchFamily="34" charset="0"/>
                <a:cs typeface="Arial" pitchFamily="34" charset="0"/>
              </a:defRPr>
            </a:lvl7pPr>
            <a:lvl8pPr fontAlgn="base">
              <a:spcBef>
                <a:spcPct val="0"/>
              </a:spcBef>
              <a:spcAft>
                <a:spcPct val="0"/>
              </a:spcAft>
              <a:tabLst>
                <a:tab pos="1943100" algn="l"/>
              </a:tabLst>
              <a:defRPr>
                <a:solidFill>
                  <a:schemeClr val="tx1"/>
                </a:solidFill>
                <a:latin typeface="Arial" pitchFamily="34" charset="0"/>
                <a:cs typeface="Arial" pitchFamily="34" charset="0"/>
              </a:defRPr>
            </a:lvl8pPr>
            <a:lvl9pPr fontAlgn="base">
              <a:spcBef>
                <a:spcPct val="0"/>
              </a:spcBef>
              <a:spcAft>
                <a:spcPct val="0"/>
              </a:spcAft>
              <a:tabLst>
                <a:tab pos="1943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43100" algn="l"/>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455613"/>
            <a:ext cx="8229600" cy="1143000"/>
          </a:xfrm>
        </p:spPr>
        <p:txBody>
          <a:bodyPr/>
          <a:lstStyle/>
          <a:p>
            <a:r>
              <a:rPr lang="en-US" sz="3200" b="1" dirty="0">
                <a:solidFill>
                  <a:schemeClr val="bg1"/>
                </a:solidFill>
              </a:rPr>
              <a:t>SFT and Working Group </a:t>
            </a:r>
            <a:br>
              <a:rPr lang="en-US" sz="3200" b="1" dirty="0">
                <a:solidFill>
                  <a:schemeClr val="bg1"/>
                </a:solidFill>
              </a:rPr>
            </a:br>
            <a:r>
              <a:rPr lang="en-US" sz="3200" b="1" dirty="0">
                <a:solidFill>
                  <a:schemeClr val="bg1"/>
                </a:solidFill>
              </a:rPr>
              <a:t>Master Calendar Months 1-3</a:t>
            </a:r>
          </a:p>
        </p:txBody>
      </p:sp>
      <p:sp>
        <p:nvSpPr>
          <p:cNvPr id="8" name="Slide Number Placeholder 7"/>
          <p:cNvSpPr>
            <a:spLocks noGrp="1"/>
          </p:cNvSpPr>
          <p:nvPr>
            <p:ph type="sldNum" sz="quarter" idx="12"/>
          </p:nvPr>
        </p:nvSpPr>
        <p:spPr/>
        <p:txBody>
          <a:bodyPr/>
          <a:lstStyle/>
          <a:p>
            <a:fld id="{3AAD047F-C4D8-43FC-B80D-5AF814472BB0}" type="slidenum">
              <a:rPr lang="en-US" smtClean="0"/>
              <a:t>26</a:t>
            </a:fld>
            <a:endParaRPr lang="en-US"/>
          </a:p>
        </p:txBody>
      </p:sp>
      <p:cxnSp>
        <p:nvCxnSpPr>
          <p:cNvPr id="6" name="Straight Arrow Connector 5"/>
          <p:cNvCxnSpPr/>
          <p:nvPr/>
        </p:nvCxnSpPr>
        <p:spPr>
          <a:xfrm>
            <a:off x="4495800" y="5257800"/>
            <a:ext cx="1143000" cy="536935"/>
          </a:xfrm>
          <a:prstGeom prst="straightConnector1">
            <a:avLst/>
          </a:prstGeom>
          <a:ln w="603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6079618"/>
            <a:ext cx="1143000" cy="536935"/>
          </a:xfrm>
          <a:prstGeom prst="straightConnector1">
            <a:avLst/>
          </a:prstGeom>
          <a:ln w="603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04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66800" y="1905000"/>
          <a:ext cx="7086601" cy="4789095"/>
        </p:xfrm>
        <a:graphic>
          <a:graphicData uri="http://schemas.openxmlformats.org/drawingml/2006/table">
            <a:tbl>
              <a:tblPr firstRow="1" firstCol="1" bandRow="1">
                <a:tableStyleId>{5C22544A-7EE6-4342-B048-85BDC9FD1C3A}</a:tableStyleId>
              </a:tblPr>
              <a:tblGrid>
                <a:gridCol w="1287295">
                  <a:extLst>
                    <a:ext uri="{9D8B030D-6E8A-4147-A177-3AD203B41FA5}">
                      <a16:colId xmlns:a16="http://schemas.microsoft.com/office/drawing/2014/main" val="20000"/>
                    </a:ext>
                  </a:extLst>
                </a:gridCol>
                <a:gridCol w="3360905">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588985">
                <a:tc>
                  <a:txBody>
                    <a:bodyPr/>
                    <a:lstStyle/>
                    <a:p>
                      <a:pPr marL="0" marR="0">
                        <a:lnSpc>
                          <a:spcPct val="115000"/>
                        </a:lnSpc>
                        <a:spcBef>
                          <a:spcPts val="0"/>
                        </a:spcBef>
                        <a:spcAft>
                          <a:spcPts val="0"/>
                        </a:spcAft>
                        <a:tabLst>
                          <a:tab pos="1943100" algn="l"/>
                        </a:tabLst>
                      </a:pPr>
                      <a:r>
                        <a:rPr lang="en-US" sz="2000" dirty="0">
                          <a:solidFill>
                            <a:schemeClr val="bg1"/>
                          </a:solidFill>
                          <a:effectLst/>
                        </a:rPr>
                        <a:t>Month</a:t>
                      </a:r>
                      <a:endParaRPr lang="en-US" sz="2000" b="1" dirty="0">
                        <a:solidFill>
                          <a:schemeClr val="bg1"/>
                        </a:solidFill>
                        <a:effectLst/>
                        <a:latin typeface="Calibri"/>
                        <a:ea typeface="Calibri"/>
                        <a:cs typeface="Times New Roman"/>
                      </a:endParaRPr>
                    </a:p>
                  </a:txBody>
                  <a:tcPr marL="42778" marR="42778" marT="0" marB="0">
                    <a:solidFill>
                      <a:srgbClr val="00B0F0"/>
                    </a:solidFill>
                  </a:tcPr>
                </a:tc>
                <a:tc>
                  <a:txBody>
                    <a:bodyPr/>
                    <a:lstStyle/>
                    <a:p>
                      <a:pPr marL="0" marR="0" algn="ctr">
                        <a:lnSpc>
                          <a:spcPct val="115000"/>
                        </a:lnSpc>
                        <a:spcBef>
                          <a:spcPts val="0"/>
                        </a:spcBef>
                        <a:spcAft>
                          <a:spcPts val="0"/>
                        </a:spcAft>
                        <a:tabLst>
                          <a:tab pos="1943100" algn="l"/>
                        </a:tabLst>
                      </a:pPr>
                      <a:r>
                        <a:rPr lang="en-US" sz="2000" dirty="0">
                          <a:solidFill>
                            <a:schemeClr val="bg1"/>
                          </a:solidFill>
                          <a:effectLst/>
                        </a:rPr>
                        <a:t>Strategic Focus Team </a:t>
                      </a:r>
                      <a:endParaRPr lang="en-US" sz="2000" b="1" dirty="0">
                        <a:solidFill>
                          <a:schemeClr val="bg1"/>
                        </a:solidFill>
                        <a:effectLst/>
                        <a:latin typeface="Calibri"/>
                        <a:ea typeface="Calibri"/>
                        <a:cs typeface="Times New Roman"/>
                      </a:endParaRPr>
                    </a:p>
                  </a:txBody>
                  <a:tcPr marL="42778" marR="42778" marT="0" marB="0">
                    <a:solidFill>
                      <a:srgbClr val="00B0F0"/>
                    </a:solidFill>
                  </a:tcPr>
                </a:tc>
                <a:tc>
                  <a:txBody>
                    <a:bodyPr/>
                    <a:lstStyle/>
                    <a:p>
                      <a:pPr marL="0" marR="0" algn="ctr">
                        <a:lnSpc>
                          <a:spcPct val="115000"/>
                        </a:lnSpc>
                        <a:spcBef>
                          <a:spcPts val="0"/>
                        </a:spcBef>
                        <a:spcAft>
                          <a:spcPts val="0"/>
                        </a:spcAft>
                        <a:tabLst>
                          <a:tab pos="1943100" algn="l"/>
                        </a:tabLst>
                      </a:pPr>
                      <a:r>
                        <a:rPr lang="en-US" sz="2000" dirty="0">
                          <a:solidFill>
                            <a:schemeClr val="bg1"/>
                          </a:solidFill>
                          <a:effectLst/>
                        </a:rPr>
                        <a:t>Group</a:t>
                      </a:r>
                      <a:r>
                        <a:rPr lang="en-US" sz="2000" baseline="0" dirty="0">
                          <a:solidFill>
                            <a:schemeClr val="bg1"/>
                          </a:solidFill>
                          <a:effectLst/>
                        </a:rPr>
                        <a:t> </a:t>
                      </a:r>
                      <a:r>
                        <a:rPr lang="en-US" sz="2000" dirty="0">
                          <a:solidFill>
                            <a:schemeClr val="bg1"/>
                          </a:solidFill>
                          <a:effectLst/>
                        </a:rPr>
                        <a:t>Reporting</a:t>
                      </a:r>
                      <a:endParaRPr lang="en-US" sz="2000" b="1" dirty="0">
                        <a:solidFill>
                          <a:schemeClr val="bg1"/>
                        </a:solidFill>
                        <a:effectLst/>
                        <a:latin typeface="Calibri"/>
                        <a:ea typeface="Calibri"/>
                        <a:cs typeface="Times New Roman"/>
                      </a:endParaRPr>
                    </a:p>
                  </a:txBody>
                  <a:tcPr marL="42778" marR="42778" marT="0" marB="0">
                    <a:solidFill>
                      <a:srgbClr val="00B0F0"/>
                    </a:solidFill>
                  </a:tcPr>
                </a:tc>
                <a:extLst>
                  <a:ext uri="{0D108BD9-81ED-4DB2-BD59-A6C34878D82A}">
                    <a16:rowId xmlns:a16="http://schemas.microsoft.com/office/drawing/2014/main" val="10000"/>
                  </a:ext>
                </a:extLst>
              </a:tr>
              <a:tr h="588985">
                <a:tc>
                  <a:txBody>
                    <a:bodyPr/>
                    <a:lstStyle/>
                    <a:p>
                      <a:pPr marL="0" marR="0" algn="ctr">
                        <a:lnSpc>
                          <a:spcPct val="115000"/>
                        </a:lnSpc>
                        <a:spcBef>
                          <a:spcPts val="0"/>
                        </a:spcBef>
                        <a:spcAft>
                          <a:spcPts val="0"/>
                        </a:spcAft>
                        <a:tabLst>
                          <a:tab pos="1943100" algn="l"/>
                        </a:tabLst>
                      </a:pPr>
                      <a:r>
                        <a:rPr lang="en-US" sz="2000" baseline="0" dirty="0">
                          <a:solidFill>
                            <a:schemeClr val="tx1"/>
                          </a:solidFill>
                          <a:effectLst/>
                        </a:rPr>
                        <a:t>4 </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457200" algn="l"/>
                          <a:tab pos="1943100" algn="l"/>
                        </a:tabLst>
                      </a:pPr>
                      <a:r>
                        <a:rPr lang="en-US" sz="1800" b="1" baseline="0" dirty="0">
                          <a:solidFill>
                            <a:schemeClr val="tx1"/>
                          </a:solidFill>
                          <a:effectLst/>
                        </a:rPr>
                        <a:t>Launch WG 5-6</a:t>
                      </a: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1800" b="1" dirty="0">
                          <a:solidFill>
                            <a:schemeClr val="tx1"/>
                          </a:solidFill>
                          <a:effectLst/>
                        </a:rPr>
                        <a:t>Primary</a:t>
                      </a:r>
                      <a:r>
                        <a:rPr lang="en-US" sz="1800" b="1" baseline="0" dirty="0">
                          <a:solidFill>
                            <a:schemeClr val="tx1"/>
                          </a:solidFill>
                          <a:effectLst/>
                        </a:rPr>
                        <a:t> Board </a:t>
                      </a:r>
                      <a:endParaRPr lang="en-US" sz="1800" b="1" dirty="0">
                        <a:solidFill>
                          <a:schemeClr val="tx1"/>
                        </a:solidFill>
                        <a:effectLst/>
                      </a:endParaRPr>
                    </a:p>
                    <a:p>
                      <a:pPr marL="0" marR="0">
                        <a:lnSpc>
                          <a:spcPct val="115000"/>
                        </a:lnSpc>
                        <a:spcBef>
                          <a:spcPts val="0"/>
                        </a:spcBef>
                        <a:spcAft>
                          <a:spcPts val="0"/>
                        </a:spcAft>
                        <a:tabLst>
                          <a:tab pos="1943100" algn="l"/>
                        </a:tabLst>
                      </a:pPr>
                      <a:r>
                        <a:rPr lang="en-US" sz="1800" b="1" dirty="0">
                          <a:solidFill>
                            <a:schemeClr val="tx1"/>
                          </a:solidFill>
                          <a:effectLst/>
                        </a:rPr>
                        <a:t>WG</a:t>
                      </a:r>
                      <a:r>
                        <a:rPr lang="en-US" sz="1800" b="1" baseline="0" dirty="0">
                          <a:solidFill>
                            <a:schemeClr val="tx1"/>
                          </a:solidFill>
                          <a:effectLst/>
                        </a:rPr>
                        <a:t> 2-4</a:t>
                      </a:r>
                      <a:endParaRPr lang="en-US" sz="1800" b="1" dirty="0">
                        <a:solidFill>
                          <a:schemeClr val="tx1"/>
                        </a:solidFill>
                        <a:effectLst/>
                      </a:endParaRPr>
                    </a:p>
                  </a:txBody>
                  <a:tcPr marL="42778" marR="42778" marT="0" marB="0">
                    <a:solidFill>
                      <a:srgbClr val="00B0F0"/>
                    </a:solidFill>
                  </a:tcPr>
                </a:tc>
                <a:extLst>
                  <a:ext uri="{0D108BD9-81ED-4DB2-BD59-A6C34878D82A}">
                    <a16:rowId xmlns:a16="http://schemas.microsoft.com/office/drawing/2014/main" val="10001"/>
                  </a:ext>
                </a:extLst>
              </a:tr>
              <a:tr h="1177971">
                <a:tc>
                  <a:txBody>
                    <a:bodyPr/>
                    <a:lstStyle/>
                    <a:p>
                      <a:pPr marL="0" marR="0" algn="ctr">
                        <a:lnSpc>
                          <a:spcPct val="115000"/>
                        </a:lnSpc>
                        <a:spcBef>
                          <a:spcPts val="0"/>
                        </a:spcBef>
                        <a:spcAft>
                          <a:spcPts val="0"/>
                        </a:spcAft>
                        <a:tabLst>
                          <a:tab pos="1943100" algn="l"/>
                        </a:tabLst>
                      </a:pPr>
                      <a:r>
                        <a:rPr lang="en-US" sz="2000" b="1" dirty="0">
                          <a:solidFill>
                            <a:schemeClr val="tx1"/>
                          </a:solidFill>
                          <a:effectLst/>
                          <a:latin typeface="+mn-lt"/>
                          <a:ea typeface="+mn-ea"/>
                          <a:cs typeface="+mn-cs"/>
                        </a:rPr>
                        <a:t>5</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1800" b="1" dirty="0">
                          <a:solidFill>
                            <a:schemeClr val="tx1"/>
                          </a:solidFill>
                          <a:effectLst/>
                        </a:rPr>
                        <a:t>Launch</a:t>
                      </a:r>
                      <a:r>
                        <a:rPr lang="en-US" sz="1800" b="1" baseline="0" dirty="0">
                          <a:solidFill>
                            <a:schemeClr val="tx1"/>
                          </a:solidFill>
                          <a:effectLst/>
                        </a:rPr>
                        <a:t> WG 7</a:t>
                      </a:r>
                      <a:endParaRPr lang="en-US" sz="1800" b="1" dirty="0">
                        <a:solidFill>
                          <a:schemeClr val="tx1"/>
                        </a:solidFill>
                        <a:effectLst/>
                      </a:endParaRPr>
                    </a:p>
                    <a:p>
                      <a:pPr marL="0" marR="0">
                        <a:lnSpc>
                          <a:spcPct val="115000"/>
                        </a:lnSpc>
                        <a:spcBef>
                          <a:spcPts val="0"/>
                        </a:spcBef>
                        <a:spcAft>
                          <a:spcPts val="0"/>
                        </a:spcAft>
                        <a:tabLst>
                          <a:tab pos="1943100" algn="l"/>
                        </a:tabLst>
                      </a:pPr>
                      <a:r>
                        <a:rPr lang="en-US" sz="1800" b="1" dirty="0">
                          <a:solidFill>
                            <a:schemeClr val="tx1"/>
                          </a:solidFill>
                          <a:effectLst/>
                        </a:rPr>
                        <a:t>First “Draft”:</a:t>
                      </a:r>
                      <a:r>
                        <a:rPr lang="en-US" sz="1800" b="1" baseline="0" dirty="0">
                          <a:solidFill>
                            <a:schemeClr val="tx1"/>
                          </a:solidFill>
                          <a:effectLst/>
                        </a:rPr>
                        <a:t> </a:t>
                      </a:r>
                      <a:r>
                        <a:rPr lang="en-US" sz="1800" b="1" dirty="0">
                          <a:solidFill>
                            <a:schemeClr val="tx1"/>
                          </a:solidFill>
                          <a:effectLst/>
                        </a:rPr>
                        <a:t>Plan/Strategies</a:t>
                      </a:r>
                    </a:p>
                    <a:p>
                      <a:pPr marL="0" marR="0">
                        <a:lnSpc>
                          <a:spcPct val="115000"/>
                        </a:lnSpc>
                        <a:spcBef>
                          <a:spcPts val="0"/>
                        </a:spcBef>
                        <a:spcAft>
                          <a:spcPts val="0"/>
                        </a:spcAft>
                        <a:tabLst>
                          <a:tab pos="1943100" algn="l"/>
                        </a:tabLst>
                      </a:pPr>
                      <a:r>
                        <a:rPr lang="en-US" sz="1800" b="1" dirty="0">
                          <a:solidFill>
                            <a:schemeClr val="tx1"/>
                          </a:solidFill>
                          <a:effectLst/>
                        </a:rPr>
                        <a:t>Plan Rollout Exercise </a:t>
                      </a: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1800" b="1" dirty="0">
                          <a:solidFill>
                            <a:schemeClr val="tx1"/>
                          </a:solidFill>
                          <a:effectLst/>
                        </a:rPr>
                        <a:t>Primary</a:t>
                      </a:r>
                      <a:r>
                        <a:rPr lang="en-US" sz="1800" b="1" baseline="0" dirty="0">
                          <a:solidFill>
                            <a:schemeClr val="tx1"/>
                          </a:solidFill>
                          <a:effectLst/>
                        </a:rPr>
                        <a:t> Board </a:t>
                      </a:r>
                      <a:endParaRPr lang="en-US" sz="1800" b="1" dirty="0">
                        <a:solidFill>
                          <a:schemeClr val="tx1"/>
                        </a:solidFill>
                        <a:effectLst/>
                      </a:endParaRPr>
                    </a:p>
                    <a:p>
                      <a:pPr marL="0" marR="0">
                        <a:lnSpc>
                          <a:spcPct val="115000"/>
                        </a:lnSpc>
                        <a:spcBef>
                          <a:spcPts val="0"/>
                        </a:spcBef>
                        <a:spcAft>
                          <a:spcPts val="0"/>
                        </a:spcAft>
                        <a:tabLst>
                          <a:tab pos="1943100" algn="l"/>
                        </a:tabLst>
                      </a:pPr>
                      <a:r>
                        <a:rPr lang="en-US" sz="1800" b="1" dirty="0">
                          <a:solidFill>
                            <a:schemeClr val="tx1"/>
                          </a:solidFill>
                          <a:effectLst/>
                        </a:rPr>
                        <a:t>WG</a:t>
                      </a:r>
                      <a:r>
                        <a:rPr lang="en-US" sz="1800" b="1" baseline="0" dirty="0">
                          <a:solidFill>
                            <a:schemeClr val="tx1"/>
                          </a:solidFill>
                          <a:effectLst/>
                        </a:rPr>
                        <a:t> 5-6</a:t>
                      </a:r>
                      <a:endParaRPr lang="en-US" sz="1800" b="1" dirty="0">
                        <a:solidFill>
                          <a:schemeClr val="tx1"/>
                        </a:solidFill>
                        <a:effectLst/>
                      </a:endParaRPr>
                    </a:p>
                  </a:txBody>
                  <a:tcPr marL="42778" marR="42778" marT="0" marB="0">
                    <a:solidFill>
                      <a:srgbClr val="00B0F0"/>
                    </a:solidFill>
                  </a:tcPr>
                </a:tc>
                <a:extLst>
                  <a:ext uri="{0D108BD9-81ED-4DB2-BD59-A6C34878D82A}">
                    <a16:rowId xmlns:a16="http://schemas.microsoft.com/office/drawing/2014/main" val="10002"/>
                  </a:ext>
                </a:extLst>
              </a:tr>
              <a:tr h="1177971">
                <a:tc>
                  <a:txBody>
                    <a:bodyPr/>
                    <a:lstStyle/>
                    <a:p>
                      <a:pPr marL="0" marR="0" algn="ctr">
                        <a:lnSpc>
                          <a:spcPct val="115000"/>
                        </a:lnSpc>
                        <a:spcBef>
                          <a:spcPts val="0"/>
                        </a:spcBef>
                        <a:spcAft>
                          <a:spcPts val="0"/>
                        </a:spcAft>
                        <a:tabLst>
                          <a:tab pos="1943100" algn="l"/>
                        </a:tabLst>
                      </a:pPr>
                      <a:r>
                        <a:rPr lang="en-US" sz="2000" b="1" dirty="0">
                          <a:solidFill>
                            <a:schemeClr val="tx1"/>
                          </a:solidFill>
                          <a:effectLst/>
                          <a:latin typeface="+mn-lt"/>
                          <a:ea typeface="+mn-ea"/>
                          <a:cs typeface="+mn-cs"/>
                        </a:rPr>
                        <a:t>6</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1800" b="1" dirty="0">
                          <a:solidFill>
                            <a:schemeClr val="tx1"/>
                          </a:solidFill>
                          <a:effectLst/>
                        </a:rPr>
                        <a:t>2</a:t>
                      </a:r>
                      <a:r>
                        <a:rPr lang="en-US" sz="1800" b="1" baseline="30000" dirty="0">
                          <a:solidFill>
                            <a:schemeClr val="tx1"/>
                          </a:solidFill>
                          <a:effectLst/>
                        </a:rPr>
                        <a:t>nd</a:t>
                      </a:r>
                      <a:r>
                        <a:rPr lang="en-US" sz="1800" b="1" dirty="0">
                          <a:solidFill>
                            <a:schemeClr val="tx1"/>
                          </a:solidFill>
                          <a:effectLst/>
                        </a:rPr>
                        <a:t> Draft  of Plan: </a:t>
                      </a:r>
                    </a:p>
                    <a:p>
                      <a:pPr marL="0" marR="0">
                        <a:lnSpc>
                          <a:spcPct val="115000"/>
                        </a:lnSpc>
                        <a:spcBef>
                          <a:spcPts val="0"/>
                        </a:spcBef>
                        <a:spcAft>
                          <a:spcPts val="0"/>
                        </a:spcAft>
                        <a:tabLst>
                          <a:tab pos="1943100" algn="l"/>
                        </a:tabLst>
                      </a:pPr>
                      <a:r>
                        <a:rPr lang="en-US" sz="1800" b="1" dirty="0">
                          <a:solidFill>
                            <a:schemeClr val="tx1"/>
                          </a:solidFill>
                          <a:effectLst/>
                        </a:rPr>
                        <a:t>Finalize Strategic List</a:t>
                      </a:r>
                    </a:p>
                    <a:p>
                      <a:pPr marL="0" marR="0">
                        <a:lnSpc>
                          <a:spcPct val="115000"/>
                        </a:lnSpc>
                        <a:spcBef>
                          <a:spcPts val="0"/>
                        </a:spcBef>
                        <a:spcAft>
                          <a:spcPts val="0"/>
                        </a:spcAft>
                        <a:tabLst>
                          <a:tab pos="1943100" algn="l"/>
                        </a:tabLst>
                      </a:pPr>
                      <a:r>
                        <a:rPr lang="en-US" sz="1800" b="1" dirty="0">
                          <a:solidFill>
                            <a:schemeClr val="tx1"/>
                          </a:solidFill>
                          <a:effectLst/>
                        </a:rPr>
                        <a:t>Plan Rollout Discussion #2</a:t>
                      </a:r>
                    </a:p>
                    <a:p>
                      <a:pPr marL="0" marR="0">
                        <a:lnSpc>
                          <a:spcPct val="115000"/>
                        </a:lnSpc>
                        <a:spcBef>
                          <a:spcPts val="0"/>
                        </a:spcBef>
                        <a:spcAft>
                          <a:spcPts val="0"/>
                        </a:spcAft>
                        <a:tabLst>
                          <a:tab pos="1943100" algn="l"/>
                        </a:tabLst>
                      </a:pPr>
                      <a:r>
                        <a:rPr lang="en-US" sz="1800" b="1" dirty="0">
                          <a:solidFill>
                            <a:schemeClr val="tx1"/>
                          </a:solidFill>
                          <a:effectLst/>
                        </a:rPr>
                        <a:t>Annual</a:t>
                      </a:r>
                      <a:r>
                        <a:rPr lang="en-US" sz="1800" b="1" baseline="0" dirty="0">
                          <a:solidFill>
                            <a:schemeClr val="tx1"/>
                          </a:solidFill>
                          <a:effectLst/>
                        </a:rPr>
                        <a:t> Rhythm Training</a:t>
                      </a:r>
                      <a:endParaRPr lang="en-US" sz="1800" b="1" dirty="0">
                        <a:solidFill>
                          <a:schemeClr val="tx1"/>
                        </a:solidFill>
                        <a:effectLst/>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1800" b="1" dirty="0">
                          <a:solidFill>
                            <a:schemeClr val="tx1"/>
                          </a:solidFill>
                          <a:effectLst/>
                        </a:rPr>
                        <a:t>Primary</a:t>
                      </a:r>
                      <a:r>
                        <a:rPr lang="en-US" sz="1800" b="1" baseline="0" dirty="0">
                          <a:solidFill>
                            <a:schemeClr val="tx1"/>
                          </a:solidFill>
                          <a:effectLst/>
                        </a:rPr>
                        <a:t> Board</a:t>
                      </a:r>
                      <a:r>
                        <a:rPr lang="en-US" sz="1800" b="1" dirty="0">
                          <a:solidFill>
                            <a:schemeClr val="tx1"/>
                          </a:solidFill>
                          <a:effectLst/>
                        </a:rPr>
                        <a:t> </a:t>
                      </a:r>
                    </a:p>
                    <a:p>
                      <a:pPr marL="0" marR="0">
                        <a:lnSpc>
                          <a:spcPct val="115000"/>
                        </a:lnSpc>
                        <a:spcBef>
                          <a:spcPts val="0"/>
                        </a:spcBef>
                        <a:spcAft>
                          <a:spcPts val="0"/>
                        </a:spcAft>
                        <a:tabLst>
                          <a:tab pos="1943100" algn="l"/>
                        </a:tabLst>
                      </a:pPr>
                      <a:r>
                        <a:rPr lang="en-US" sz="1800" b="1" dirty="0">
                          <a:solidFill>
                            <a:schemeClr val="tx1"/>
                          </a:solidFill>
                          <a:effectLst/>
                        </a:rPr>
                        <a:t>WG</a:t>
                      </a:r>
                      <a:r>
                        <a:rPr lang="en-US" sz="1800" b="1" baseline="0" dirty="0">
                          <a:solidFill>
                            <a:schemeClr val="tx1"/>
                          </a:solidFill>
                          <a:effectLst/>
                        </a:rPr>
                        <a:t> 7 </a:t>
                      </a:r>
                      <a:endParaRPr lang="en-US" sz="1800" b="1" dirty="0">
                        <a:solidFill>
                          <a:schemeClr val="tx1"/>
                        </a:solidFill>
                        <a:effectLst/>
                      </a:endParaRPr>
                    </a:p>
                  </a:txBody>
                  <a:tcPr marL="42778" marR="42778" marT="0" marB="0">
                    <a:solidFill>
                      <a:srgbClr val="00B0F0"/>
                    </a:solidFill>
                  </a:tcPr>
                </a:tc>
                <a:extLst>
                  <a:ext uri="{0D108BD9-81ED-4DB2-BD59-A6C34878D82A}">
                    <a16:rowId xmlns:a16="http://schemas.microsoft.com/office/drawing/2014/main" val="10003"/>
                  </a:ext>
                </a:extLst>
              </a:tr>
              <a:tr h="1177971">
                <a:tc>
                  <a:txBody>
                    <a:bodyPr/>
                    <a:lstStyle/>
                    <a:p>
                      <a:pPr marL="0" marR="0" algn="ctr">
                        <a:lnSpc>
                          <a:spcPct val="115000"/>
                        </a:lnSpc>
                        <a:spcBef>
                          <a:spcPts val="0"/>
                        </a:spcBef>
                        <a:spcAft>
                          <a:spcPts val="0"/>
                        </a:spcAft>
                        <a:tabLst>
                          <a:tab pos="1943100" algn="l"/>
                        </a:tabLst>
                      </a:pPr>
                      <a:r>
                        <a:rPr lang="en-US" sz="2000" dirty="0">
                          <a:solidFill>
                            <a:schemeClr val="tx1"/>
                          </a:solidFill>
                          <a:effectLst/>
                        </a:rPr>
                        <a:t>????</a:t>
                      </a:r>
                      <a:endParaRPr lang="en-US" sz="2000" b="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gn="l">
                        <a:lnSpc>
                          <a:spcPct val="115000"/>
                        </a:lnSpc>
                        <a:spcBef>
                          <a:spcPts val="0"/>
                        </a:spcBef>
                        <a:spcAft>
                          <a:spcPts val="0"/>
                        </a:spcAft>
                        <a:tabLst>
                          <a:tab pos="1943100" algn="l"/>
                        </a:tabLst>
                      </a:pPr>
                      <a:r>
                        <a:rPr lang="en-US" sz="1800" b="1" dirty="0">
                          <a:solidFill>
                            <a:schemeClr val="tx1"/>
                          </a:solidFill>
                          <a:effectLst/>
                        </a:rPr>
                        <a:t>Final Written</a:t>
                      </a:r>
                      <a:r>
                        <a:rPr lang="en-US" sz="1800" b="1" baseline="0" dirty="0">
                          <a:solidFill>
                            <a:schemeClr val="tx1"/>
                          </a:solidFill>
                          <a:effectLst/>
                        </a:rPr>
                        <a:t> Plan /Video</a:t>
                      </a:r>
                    </a:p>
                    <a:p>
                      <a:pPr marL="0" marR="0" algn="l">
                        <a:lnSpc>
                          <a:spcPct val="115000"/>
                        </a:lnSpc>
                        <a:spcBef>
                          <a:spcPts val="0"/>
                        </a:spcBef>
                        <a:spcAft>
                          <a:spcPts val="0"/>
                        </a:spcAft>
                        <a:tabLst>
                          <a:tab pos="1943100" algn="l"/>
                        </a:tabLst>
                      </a:pPr>
                      <a:r>
                        <a:rPr lang="en-US" sz="1800" b="1" baseline="0" dirty="0">
                          <a:solidFill>
                            <a:schemeClr val="tx1"/>
                          </a:solidFill>
                          <a:effectLst/>
                        </a:rPr>
                        <a:t>Launch Plan and Implement</a:t>
                      </a:r>
                    </a:p>
                    <a:p>
                      <a:pPr marL="0" marR="0" algn="l">
                        <a:lnSpc>
                          <a:spcPct val="115000"/>
                        </a:lnSpc>
                        <a:spcBef>
                          <a:spcPts val="0"/>
                        </a:spcBef>
                        <a:spcAft>
                          <a:spcPts val="0"/>
                        </a:spcAft>
                        <a:tabLst>
                          <a:tab pos="1943100" algn="l"/>
                        </a:tabLst>
                      </a:pPr>
                      <a:r>
                        <a:rPr lang="en-US" sz="1800" b="1" baseline="0" dirty="0">
                          <a:solidFill>
                            <a:schemeClr val="tx1"/>
                          </a:solidFill>
                          <a:effectLst/>
                        </a:rPr>
                        <a:t>VP 1-2-3 Implement</a:t>
                      </a:r>
                      <a:endParaRPr lang="en-US" sz="1800" b="1" i="1" dirty="0">
                        <a:solidFill>
                          <a:schemeClr val="tx1"/>
                        </a:solidFill>
                        <a:effectLst/>
                        <a:latin typeface="Calibri"/>
                        <a:ea typeface="Calibri"/>
                        <a:cs typeface="Times New Roman"/>
                      </a:endParaRPr>
                    </a:p>
                  </a:txBody>
                  <a:tcPr marL="42778" marR="42778" marT="0" marB="0">
                    <a:solidFill>
                      <a:srgbClr val="00B0F0"/>
                    </a:solidFill>
                  </a:tcPr>
                </a:tc>
                <a:tc>
                  <a:txBody>
                    <a:bodyPr/>
                    <a:lstStyle/>
                    <a:p>
                      <a:pPr marL="0" marR="0">
                        <a:lnSpc>
                          <a:spcPct val="115000"/>
                        </a:lnSpc>
                        <a:spcBef>
                          <a:spcPts val="0"/>
                        </a:spcBef>
                        <a:spcAft>
                          <a:spcPts val="0"/>
                        </a:spcAft>
                        <a:tabLst>
                          <a:tab pos="1943100" algn="l"/>
                        </a:tabLst>
                      </a:pPr>
                      <a:r>
                        <a:rPr lang="en-US" sz="1800" b="1" dirty="0">
                          <a:solidFill>
                            <a:schemeClr val="tx1"/>
                          </a:solidFill>
                          <a:effectLst/>
                          <a:latin typeface="Calibri"/>
                          <a:ea typeface="Calibri"/>
                          <a:cs typeface="Times New Roman"/>
                        </a:rPr>
                        <a:t>Primary Board working with Consultant with </a:t>
                      </a:r>
                    </a:p>
                    <a:p>
                      <a:pPr marL="0" marR="0">
                        <a:lnSpc>
                          <a:spcPct val="115000"/>
                        </a:lnSpc>
                        <a:spcBef>
                          <a:spcPts val="0"/>
                        </a:spcBef>
                        <a:spcAft>
                          <a:spcPts val="0"/>
                        </a:spcAft>
                        <a:tabLst>
                          <a:tab pos="1943100" algn="l"/>
                        </a:tabLst>
                      </a:pPr>
                      <a:r>
                        <a:rPr lang="en-US" sz="1800" b="1" dirty="0">
                          <a:solidFill>
                            <a:schemeClr val="tx1"/>
                          </a:solidFill>
                          <a:effectLst/>
                          <a:latin typeface="Calibri"/>
                          <a:ea typeface="Calibri"/>
                          <a:cs typeface="Times New Roman"/>
                        </a:rPr>
                        <a:t>“banked hours”</a:t>
                      </a:r>
                    </a:p>
                  </a:txBody>
                  <a:tcPr marL="42778" marR="42778" marT="0" marB="0">
                    <a:solidFill>
                      <a:srgbClr val="00B0F0"/>
                    </a:solidFill>
                  </a:tcP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2560638" y="1598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943100" algn="l"/>
              </a:tabLst>
              <a:defRPr>
                <a:solidFill>
                  <a:schemeClr val="tx1"/>
                </a:solidFill>
                <a:latin typeface="Arial" pitchFamily="34" charset="0"/>
                <a:cs typeface="Arial" pitchFamily="34" charset="0"/>
              </a:defRPr>
            </a:lvl1pPr>
            <a:lvl2pPr fontAlgn="base">
              <a:spcBef>
                <a:spcPct val="0"/>
              </a:spcBef>
              <a:spcAft>
                <a:spcPct val="0"/>
              </a:spcAft>
              <a:tabLst>
                <a:tab pos="1943100" algn="l"/>
              </a:tabLst>
              <a:defRPr>
                <a:solidFill>
                  <a:schemeClr val="tx1"/>
                </a:solidFill>
                <a:latin typeface="Arial" pitchFamily="34" charset="0"/>
                <a:cs typeface="Arial" pitchFamily="34" charset="0"/>
              </a:defRPr>
            </a:lvl2pPr>
            <a:lvl3pPr fontAlgn="base">
              <a:spcBef>
                <a:spcPct val="0"/>
              </a:spcBef>
              <a:spcAft>
                <a:spcPct val="0"/>
              </a:spcAft>
              <a:tabLst>
                <a:tab pos="1943100" algn="l"/>
              </a:tabLst>
              <a:defRPr>
                <a:solidFill>
                  <a:schemeClr val="tx1"/>
                </a:solidFill>
                <a:latin typeface="Arial" pitchFamily="34" charset="0"/>
                <a:cs typeface="Arial" pitchFamily="34" charset="0"/>
              </a:defRPr>
            </a:lvl3pPr>
            <a:lvl4pPr fontAlgn="base">
              <a:spcBef>
                <a:spcPct val="0"/>
              </a:spcBef>
              <a:spcAft>
                <a:spcPct val="0"/>
              </a:spcAft>
              <a:tabLst>
                <a:tab pos="1943100" algn="l"/>
              </a:tabLst>
              <a:defRPr>
                <a:solidFill>
                  <a:schemeClr val="tx1"/>
                </a:solidFill>
                <a:latin typeface="Arial" pitchFamily="34" charset="0"/>
                <a:cs typeface="Arial" pitchFamily="34" charset="0"/>
              </a:defRPr>
            </a:lvl4pPr>
            <a:lvl5pPr fontAlgn="base">
              <a:spcBef>
                <a:spcPct val="0"/>
              </a:spcBef>
              <a:spcAft>
                <a:spcPct val="0"/>
              </a:spcAft>
              <a:tabLst>
                <a:tab pos="1943100" algn="l"/>
              </a:tabLst>
              <a:defRPr>
                <a:solidFill>
                  <a:schemeClr val="tx1"/>
                </a:solidFill>
                <a:latin typeface="Arial" pitchFamily="34" charset="0"/>
                <a:cs typeface="Arial" pitchFamily="34" charset="0"/>
              </a:defRPr>
            </a:lvl5pPr>
            <a:lvl6pPr fontAlgn="base">
              <a:spcBef>
                <a:spcPct val="0"/>
              </a:spcBef>
              <a:spcAft>
                <a:spcPct val="0"/>
              </a:spcAft>
              <a:tabLst>
                <a:tab pos="1943100" algn="l"/>
              </a:tabLst>
              <a:defRPr>
                <a:solidFill>
                  <a:schemeClr val="tx1"/>
                </a:solidFill>
                <a:latin typeface="Arial" pitchFamily="34" charset="0"/>
                <a:cs typeface="Arial" pitchFamily="34" charset="0"/>
              </a:defRPr>
            </a:lvl6pPr>
            <a:lvl7pPr fontAlgn="base">
              <a:spcBef>
                <a:spcPct val="0"/>
              </a:spcBef>
              <a:spcAft>
                <a:spcPct val="0"/>
              </a:spcAft>
              <a:tabLst>
                <a:tab pos="1943100" algn="l"/>
              </a:tabLst>
              <a:defRPr>
                <a:solidFill>
                  <a:schemeClr val="tx1"/>
                </a:solidFill>
                <a:latin typeface="Arial" pitchFamily="34" charset="0"/>
                <a:cs typeface="Arial" pitchFamily="34" charset="0"/>
              </a:defRPr>
            </a:lvl7pPr>
            <a:lvl8pPr fontAlgn="base">
              <a:spcBef>
                <a:spcPct val="0"/>
              </a:spcBef>
              <a:spcAft>
                <a:spcPct val="0"/>
              </a:spcAft>
              <a:tabLst>
                <a:tab pos="1943100" algn="l"/>
              </a:tabLst>
              <a:defRPr>
                <a:solidFill>
                  <a:schemeClr val="tx1"/>
                </a:solidFill>
                <a:latin typeface="Arial" pitchFamily="34" charset="0"/>
                <a:cs typeface="Arial" pitchFamily="34" charset="0"/>
              </a:defRPr>
            </a:lvl8pPr>
            <a:lvl9pPr fontAlgn="base">
              <a:spcBef>
                <a:spcPct val="0"/>
              </a:spcBef>
              <a:spcAft>
                <a:spcPct val="0"/>
              </a:spcAft>
              <a:tabLst>
                <a:tab pos="1943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43100" algn="l"/>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455613"/>
            <a:ext cx="8229600" cy="1143000"/>
          </a:xfrm>
        </p:spPr>
        <p:txBody>
          <a:bodyPr/>
          <a:lstStyle/>
          <a:p>
            <a:r>
              <a:rPr lang="en-US" sz="3200" b="1" dirty="0">
                <a:solidFill>
                  <a:schemeClr val="bg1"/>
                </a:solidFill>
              </a:rPr>
              <a:t>SFT and Working Group </a:t>
            </a:r>
            <a:br>
              <a:rPr lang="en-US" sz="3200" b="1" dirty="0">
                <a:solidFill>
                  <a:schemeClr val="bg1"/>
                </a:solidFill>
              </a:rPr>
            </a:br>
            <a:r>
              <a:rPr lang="en-US" sz="3200" b="1" dirty="0">
                <a:solidFill>
                  <a:schemeClr val="bg1"/>
                </a:solidFill>
              </a:rPr>
              <a:t>Master Calendar Months 4-6ff</a:t>
            </a:r>
            <a:endParaRPr lang="en-US" sz="3200" dirty="0"/>
          </a:p>
        </p:txBody>
      </p:sp>
      <p:sp>
        <p:nvSpPr>
          <p:cNvPr id="8" name="Slide Number Placeholder 7"/>
          <p:cNvSpPr>
            <a:spLocks noGrp="1"/>
          </p:cNvSpPr>
          <p:nvPr>
            <p:ph type="sldNum" sz="quarter" idx="12"/>
          </p:nvPr>
        </p:nvSpPr>
        <p:spPr/>
        <p:txBody>
          <a:bodyPr/>
          <a:lstStyle/>
          <a:p>
            <a:fld id="{3AAD047F-C4D8-43FC-B80D-5AF814472BB0}" type="slidenum">
              <a:rPr lang="en-US" smtClean="0"/>
              <a:t>27</a:t>
            </a:fld>
            <a:endParaRPr lang="en-US"/>
          </a:p>
        </p:txBody>
      </p:sp>
      <p:cxnSp>
        <p:nvCxnSpPr>
          <p:cNvPr id="6" name="Straight Arrow Connector 5"/>
          <p:cNvCxnSpPr/>
          <p:nvPr/>
        </p:nvCxnSpPr>
        <p:spPr>
          <a:xfrm>
            <a:off x="4114800" y="2895600"/>
            <a:ext cx="1600200" cy="609600"/>
          </a:xfrm>
          <a:prstGeom prst="straightConnector1">
            <a:avLst/>
          </a:prstGeom>
          <a:ln w="603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14800" y="2286000"/>
            <a:ext cx="1600200" cy="609600"/>
          </a:xfrm>
          <a:prstGeom prst="straightConnector1">
            <a:avLst/>
          </a:prstGeom>
          <a:ln w="603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54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143000"/>
          </a:xfrm>
        </p:spPr>
        <p:txBody>
          <a:bodyPr/>
          <a:lstStyle/>
          <a:p>
            <a:r>
              <a:rPr lang="en-US" sz="3200" b="1" dirty="0">
                <a:solidFill>
                  <a:schemeClr val="bg1"/>
                </a:solidFill>
              </a:rPr>
              <a:t>SFT Meeting 1 of 6</a:t>
            </a:r>
            <a:br>
              <a:rPr lang="en-US" sz="3200" b="1" dirty="0">
                <a:solidFill>
                  <a:schemeClr val="bg1"/>
                </a:solidFill>
              </a:rPr>
            </a:br>
            <a:r>
              <a:rPr lang="en-US" sz="3200" b="1" dirty="0">
                <a:solidFill>
                  <a:schemeClr val="bg1"/>
                </a:solidFill>
              </a:rPr>
              <a:t>(6 Hours)</a:t>
            </a:r>
          </a:p>
        </p:txBody>
      </p:sp>
      <p:sp>
        <p:nvSpPr>
          <p:cNvPr id="3" name="Slide Number Placeholder 2"/>
          <p:cNvSpPr>
            <a:spLocks noGrp="1"/>
          </p:cNvSpPr>
          <p:nvPr>
            <p:ph type="sldNum" sz="quarter" idx="12"/>
          </p:nvPr>
        </p:nvSpPr>
        <p:spPr/>
        <p:txBody>
          <a:bodyPr/>
          <a:lstStyle/>
          <a:p>
            <a:fld id="{8D15D475-B449-4C0D-9FF8-21A24E278AA5}" type="slidenum">
              <a:rPr lang="en-US" smtClean="0">
                <a:solidFill>
                  <a:prstClr val="black">
                    <a:tint val="75000"/>
                  </a:prstClr>
                </a:solidFill>
              </a:rPr>
              <a:pPr/>
              <a:t>28</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79683912"/>
              </p:ext>
            </p:extLst>
          </p:nvPr>
        </p:nvGraphicFramePr>
        <p:xfrm>
          <a:off x="1066800" y="1981200"/>
          <a:ext cx="68580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8D0E108-3D79-4517-A0D6-2A5A6E1B4862}"/>
              </a:ext>
            </a:extLst>
          </p:cNvPr>
          <p:cNvSpPr txBox="1"/>
          <p:nvPr/>
        </p:nvSpPr>
        <p:spPr>
          <a:xfrm>
            <a:off x="6019800" y="5715000"/>
            <a:ext cx="1766830" cy="499752"/>
          </a:xfrm>
          <a:prstGeom prst="rect">
            <a:avLst/>
          </a:prstGeom>
          <a:noFill/>
        </p:spPr>
        <p:txBody>
          <a:bodyPr wrap="none" rtlCol="0">
            <a:spAutoFit/>
          </a:bodyPr>
          <a:lstStyle/>
          <a:p>
            <a:pPr>
              <a:lnSpc>
                <a:spcPct val="150000"/>
              </a:lnSpc>
              <a:buClr>
                <a:schemeClr val="tx1"/>
              </a:buClr>
            </a:pPr>
            <a:r>
              <a:rPr lang="en-US" sz="2000" b="1" kern="0" dirty="0">
                <a:solidFill>
                  <a:srgbClr val="FFC000"/>
                </a:solidFill>
                <a:effectLst>
                  <a:outerShdw blurRad="38100" dist="38100" dir="2700000" algn="tl">
                    <a:srgbClr val="000000">
                      <a:alpha val="43137"/>
                    </a:srgbClr>
                  </a:outerShdw>
                </a:effectLst>
                <a:latin typeface="+mj-lt"/>
              </a:rPr>
              <a:t>8 more slides</a:t>
            </a:r>
          </a:p>
        </p:txBody>
      </p:sp>
    </p:spTree>
    <p:extLst>
      <p:ext uri="{BB962C8B-B14F-4D97-AF65-F5344CB8AC3E}">
        <p14:creationId xmlns:p14="http://schemas.microsoft.com/office/powerpoint/2010/main" val="181772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8229600" cy="1143000"/>
          </a:xfrm>
        </p:spPr>
        <p:txBody>
          <a:bodyPr>
            <a:normAutofit fontScale="90000"/>
          </a:bodyPr>
          <a:lstStyle/>
          <a:p>
            <a:r>
              <a:rPr lang="en-US" sz="3600" b="1" dirty="0">
                <a:solidFill>
                  <a:schemeClr val="bg1"/>
                </a:solidFill>
              </a:rPr>
              <a:t>Interplay of SFT, Working Groups, and Primary Board</a:t>
            </a:r>
            <a:endParaRPr lang="en-US" sz="3600" b="1" u="sng" dirty="0">
              <a:solidFill>
                <a:schemeClr val="bg1"/>
              </a:solidFill>
            </a:endParaRPr>
          </a:p>
        </p:txBody>
      </p:sp>
      <p:graphicFrame>
        <p:nvGraphicFramePr>
          <p:cNvPr id="7" name="Diagram 6"/>
          <p:cNvGraphicFramePr/>
          <p:nvPr>
            <p:extLst/>
          </p:nvPr>
        </p:nvGraphicFramePr>
        <p:xfrm>
          <a:off x="1371600" y="1981200"/>
          <a:ext cx="6468745" cy="441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3AAD047F-C4D8-43FC-B80D-5AF814472BB0}" type="slidenum">
              <a:rPr lang="en-US" smtClean="0"/>
              <a:t>29</a:t>
            </a:fld>
            <a:endParaRPr lang="en-US" dirty="0"/>
          </a:p>
        </p:txBody>
      </p:sp>
      <p:sp>
        <p:nvSpPr>
          <p:cNvPr id="5" name="TextBox 4">
            <a:extLst>
              <a:ext uri="{FF2B5EF4-FFF2-40B4-BE49-F238E27FC236}">
                <a16:creationId xmlns:a16="http://schemas.microsoft.com/office/drawing/2014/main" id="{87E5D929-23E0-4F7E-90EB-E8724C22E8DD}"/>
              </a:ext>
            </a:extLst>
          </p:cNvPr>
          <p:cNvSpPr txBox="1"/>
          <p:nvPr/>
        </p:nvSpPr>
        <p:spPr>
          <a:xfrm>
            <a:off x="5861129" y="4495800"/>
            <a:ext cx="3273653" cy="707886"/>
          </a:xfrm>
          <a:prstGeom prst="rect">
            <a:avLst/>
          </a:prstGeom>
          <a:noFill/>
        </p:spPr>
        <p:txBody>
          <a:bodyPr wrap="none" rtlCol="0">
            <a:spAutoFit/>
          </a:bodyPr>
          <a:lstStyle/>
          <a:p>
            <a:pPr marL="342900" indent="-342900">
              <a:buClr>
                <a:schemeClr val="bg1"/>
              </a:buClr>
              <a:buFont typeface="Arial" panose="020B0604020202020204" pitchFamily="34" charset="0"/>
              <a:buChar char="•"/>
            </a:pPr>
            <a:r>
              <a:rPr lang="en-US" sz="2000" b="1" kern="0" dirty="0">
                <a:solidFill>
                  <a:srgbClr val="FFC000"/>
                </a:solidFill>
                <a:effectLst>
                  <a:outerShdw blurRad="38100" dist="38100" dir="2700000" algn="tl">
                    <a:srgbClr val="000000">
                      <a:alpha val="43137"/>
                    </a:srgbClr>
                  </a:outerShdw>
                </a:effectLst>
                <a:latin typeface="+mj-lt"/>
              </a:rPr>
              <a:t>3 Recommendations</a:t>
            </a:r>
          </a:p>
          <a:p>
            <a:pPr marL="342900" indent="-342900">
              <a:buClr>
                <a:schemeClr val="bg1"/>
              </a:buClr>
              <a:buFont typeface="Arial" panose="020B0604020202020204" pitchFamily="34" charset="0"/>
              <a:buChar char="•"/>
            </a:pPr>
            <a:r>
              <a:rPr lang="en-US" sz="2000" b="1" kern="0" dirty="0">
                <a:solidFill>
                  <a:srgbClr val="FFC000"/>
                </a:solidFill>
                <a:effectLst>
                  <a:outerShdw blurRad="38100" dist="38100" dir="2700000" algn="tl">
                    <a:srgbClr val="000000">
                      <a:alpha val="43137"/>
                    </a:srgbClr>
                  </a:outerShdw>
                </a:effectLst>
                <a:latin typeface="+mj-lt"/>
              </a:rPr>
              <a:t>Any barriers to change</a:t>
            </a:r>
          </a:p>
        </p:txBody>
      </p:sp>
    </p:spTree>
    <p:extLst>
      <p:ext uri="{BB962C8B-B14F-4D97-AF65-F5344CB8AC3E}">
        <p14:creationId xmlns:p14="http://schemas.microsoft.com/office/powerpoint/2010/main" val="58053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sz="3200" b="1" dirty="0">
                <a:solidFill>
                  <a:srgbClr val="FFFFFF"/>
                </a:solidFill>
                <a:effectLst>
                  <a:outerShdw blurRad="38100" dist="38100" dir="2700000" algn="tl">
                    <a:srgbClr val="000000">
                      <a:alpha val="43137"/>
                    </a:srgbClr>
                  </a:outerShdw>
                </a:effectLst>
              </a:rPr>
              <a:t>Session #10 Agenda and Topics</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1A85A11-FEDC-4F2F-8833-F65F93BE82E5}" type="slidenum">
              <a:rPr lang="en-US" smtClean="0">
                <a:solidFill>
                  <a:srgbClr val="000000"/>
                </a:solidFill>
              </a:rPr>
              <a:pPr/>
              <a:t>3</a:t>
            </a:fld>
            <a:endParaRPr lang="en-US" dirty="0">
              <a:solidFill>
                <a:srgbClr val="000000"/>
              </a:solidFill>
            </a:endParaRPr>
          </a:p>
        </p:txBody>
      </p:sp>
      <p:graphicFrame>
        <p:nvGraphicFramePr>
          <p:cNvPr id="5" name="Diagram 4"/>
          <p:cNvGraphicFramePr/>
          <p:nvPr>
            <p:extLst>
              <p:ext uri="{D42A27DB-BD31-4B8C-83A1-F6EECF244321}">
                <p14:modId xmlns:p14="http://schemas.microsoft.com/office/powerpoint/2010/main" val="1618879863"/>
              </p:ext>
            </p:extLst>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444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bg1"/>
                </a:solidFill>
              </a:rPr>
              <a:t>Common “Working Gr</a:t>
            </a:r>
            <a:r>
              <a:rPr lang="en-US" sz="4000" b="1" dirty="0">
                <a:solidFill>
                  <a:schemeClr val="bg1"/>
                </a:solidFill>
              </a:rPr>
              <a:t>oups”</a:t>
            </a:r>
          </a:p>
        </p:txBody>
      </p:sp>
      <p:sp>
        <p:nvSpPr>
          <p:cNvPr id="3" name="Slide Number Placeholder 2"/>
          <p:cNvSpPr>
            <a:spLocks noGrp="1"/>
          </p:cNvSpPr>
          <p:nvPr>
            <p:ph type="sldNum" sz="quarter" idx="12"/>
          </p:nvPr>
        </p:nvSpPr>
        <p:spPr/>
        <p:txBody>
          <a:bodyPr/>
          <a:lstStyle/>
          <a:p>
            <a:fld id="{3AAD047F-C4D8-43FC-B80D-5AF814472BB0}" type="slidenum">
              <a:rPr lang="en-US" smtClean="0"/>
              <a:t>30</a:t>
            </a:fld>
            <a:endParaRPr lang="en-US" dirty="0"/>
          </a:p>
        </p:txBody>
      </p:sp>
      <p:sp>
        <p:nvSpPr>
          <p:cNvPr id="5" name="TextBox 4"/>
          <p:cNvSpPr txBox="1"/>
          <p:nvPr/>
        </p:nvSpPr>
        <p:spPr>
          <a:xfrm>
            <a:off x="685800" y="1813034"/>
            <a:ext cx="4198585" cy="4801314"/>
          </a:xfrm>
          <a:prstGeom prst="rect">
            <a:avLst/>
          </a:prstGeom>
          <a:noFill/>
        </p:spPr>
        <p:txBody>
          <a:bodyPr wrap="none" rtlCol="0">
            <a:spAutoFit/>
          </a:bodyPr>
          <a:lstStyle/>
          <a:p>
            <a:endParaRPr lang="en-US" dirty="0"/>
          </a:p>
          <a:p>
            <a:pPr marL="285750" indent="-285750">
              <a:buFont typeface="Wingdings" panose="05000000000000000000" pitchFamily="2" charset="2"/>
              <a:buChar char="§"/>
            </a:pPr>
            <a:r>
              <a:rPr lang="en-US" sz="2400" b="1" dirty="0">
                <a:solidFill>
                  <a:schemeClr val="bg1"/>
                </a:solidFill>
              </a:rPr>
              <a:t>Disciplemaking</a:t>
            </a:r>
          </a:p>
          <a:p>
            <a:pPr marL="285750" indent="-285750">
              <a:buFont typeface="Wingdings" panose="05000000000000000000" pitchFamily="2" charset="2"/>
              <a:buChar char="§"/>
            </a:pPr>
            <a:r>
              <a:rPr lang="en-US" sz="2400" b="1" dirty="0">
                <a:solidFill>
                  <a:schemeClr val="bg1"/>
                </a:solidFill>
              </a:rPr>
              <a:t>Outreach/Assimilation</a:t>
            </a:r>
          </a:p>
          <a:p>
            <a:pPr marL="285750" indent="-285750">
              <a:buFont typeface="Wingdings" panose="05000000000000000000" pitchFamily="2" charset="2"/>
              <a:buChar char="§"/>
            </a:pPr>
            <a:r>
              <a:rPr lang="en-US" sz="2400" b="1" dirty="0">
                <a:solidFill>
                  <a:schemeClr val="bg1"/>
                </a:solidFill>
              </a:rPr>
              <a:t>Prayer</a:t>
            </a:r>
          </a:p>
          <a:p>
            <a:pPr marL="285750" indent="-285750">
              <a:buFont typeface="Wingdings" panose="05000000000000000000" pitchFamily="2" charset="2"/>
              <a:buChar char="§"/>
            </a:pPr>
            <a:r>
              <a:rPr lang="en-US" sz="2400" b="1" dirty="0">
                <a:solidFill>
                  <a:schemeClr val="bg1"/>
                </a:solidFill>
              </a:rPr>
              <a:t>Volunteer Mobilization </a:t>
            </a:r>
          </a:p>
          <a:p>
            <a:pPr marL="285750" indent="-285750">
              <a:buFont typeface="Wingdings" panose="05000000000000000000" pitchFamily="2" charset="2"/>
              <a:buChar char="§"/>
            </a:pPr>
            <a:r>
              <a:rPr lang="en-US" sz="2400" b="1" dirty="0">
                <a:solidFill>
                  <a:schemeClr val="bg1"/>
                </a:solidFill>
              </a:rPr>
              <a:t>Pastoral Care</a:t>
            </a:r>
          </a:p>
          <a:p>
            <a:pPr marL="285750" indent="-285750">
              <a:buFont typeface="Wingdings" panose="05000000000000000000" pitchFamily="2" charset="2"/>
              <a:buChar char="§"/>
            </a:pPr>
            <a:r>
              <a:rPr lang="en-US" sz="2400" b="1" dirty="0">
                <a:solidFill>
                  <a:schemeClr val="bg1"/>
                </a:solidFill>
              </a:rPr>
              <a:t>Worship</a:t>
            </a:r>
          </a:p>
          <a:p>
            <a:pPr marL="285750" indent="-285750">
              <a:buFont typeface="Wingdings" panose="05000000000000000000" pitchFamily="2" charset="2"/>
              <a:buChar char="§"/>
            </a:pPr>
            <a:r>
              <a:rPr lang="en-US" sz="2400" b="1" dirty="0">
                <a:solidFill>
                  <a:schemeClr val="bg1"/>
                </a:solidFill>
              </a:rPr>
              <a:t>Facilities</a:t>
            </a:r>
          </a:p>
          <a:p>
            <a:pPr marL="285750" indent="-285750">
              <a:buFont typeface="Wingdings" panose="05000000000000000000" pitchFamily="2" charset="2"/>
              <a:buChar char="§"/>
            </a:pPr>
            <a:r>
              <a:rPr lang="en-US" sz="2400" b="1" dirty="0">
                <a:solidFill>
                  <a:schemeClr val="bg1"/>
                </a:solidFill>
              </a:rPr>
              <a:t>Finance</a:t>
            </a:r>
          </a:p>
          <a:p>
            <a:pPr marL="285750" indent="-285750">
              <a:buFont typeface="Wingdings" panose="05000000000000000000" pitchFamily="2" charset="2"/>
              <a:buChar char="§"/>
            </a:pPr>
            <a:r>
              <a:rPr lang="en-US" sz="2400" b="1" dirty="0">
                <a:solidFill>
                  <a:schemeClr val="bg1"/>
                </a:solidFill>
              </a:rPr>
              <a:t>Communications</a:t>
            </a:r>
          </a:p>
          <a:p>
            <a:pPr marL="285750" indent="-285750">
              <a:buFont typeface="Wingdings" panose="05000000000000000000" pitchFamily="2" charset="2"/>
              <a:buChar char="§"/>
            </a:pPr>
            <a:r>
              <a:rPr lang="en-US" sz="2400" b="1" dirty="0">
                <a:solidFill>
                  <a:schemeClr val="bg1"/>
                </a:solidFill>
              </a:rPr>
              <a:t>Office Automation / IT</a:t>
            </a:r>
          </a:p>
          <a:p>
            <a:pPr marL="285750" indent="-285750">
              <a:buFont typeface="Wingdings" panose="05000000000000000000" pitchFamily="2" charset="2"/>
              <a:buChar char="§"/>
            </a:pPr>
            <a:r>
              <a:rPr lang="en-US" sz="2400" b="1" dirty="0">
                <a:solidFill>
                  <a:schemeClr val="bg1"/>
                </a:solidFill>
              </a:rPr>
              <a:t>Governance and Staffing </a:t>
            </a:r>
          </a:p>
          <a:p>
            <a:r>
              <a:rPr lang="en-US" sz="2400" b="1" dirty="0">
                <a:solidFill>
                  <a:schemeClr val="bg1"/>
                </a:solidFill>
              </a:rPr>
              <a:t>     (Primary Board leads)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352115"/>
            <a:ext cx="2642734" cy="1982051"/>
          </a:xfrm>
          <a:prstGeom prst="rect">
            <a:avLst/>
          </a:prstGeom>
        </p:spPr>
      </p:pic>
      <p:sp>
        <p:nvSpPr>
          <p:cNvPr id="2" name="TextBox 1"/>
          <p:cNvSpPr txBox="1"/>
          <p:nvPr/>
        </p:nvSpPr>
        <p:spPr>
          <a:xfrm>
            <a:off x="6377152" y="3343141"/>
            <a:ext cx="849913" cy="461665"/>
          </a:xfrm>
          <a:prstGeom prst="rect">
            <a:avLst/>
          </a:prstGeom>
          <a:noFill/>
        </p:spPr>
        <p:txBody>
          <a:bodyPr wrap="none" rtlCol="0">
            <a:spAutoFit/>
          </a:bodyPr>
          <a:lstStyle/>
          <a:p>
            <a:r>
              <a:rPr lang="en-US" sz="2400" b="1" dirty="0"/>
              <a:t>SFT </a:t>
            </a:r>
          </a:p>
        </p:txBody>
      </p:sp>
      <p:sp>
        <p:nvSpPr>
          <p:cNvPr id="7" name="TextBox 6"/>
          <p:cNvSpPr txBox="1"/>
          <p:nvPr/>
        </p:nvSpPr>
        <p:spPr>
          <a:xfrm>
            <a:off x="5715000" y="4648200"/>
            <a:ext cx="1962397" cy="954107"/>
          </a:xfrm>
          <a:prstGeom prst="rect">
            <a:avLst/>
          </a:prstGeom>
          <a:noFill/>
        </p:spPr>
        <p:txBody>
          <a:bodyPr wrap="none" rtlCol="0">
            <a:spAutoFit/>
          </a:bodyPr>
          <a:lstStyle/>
          <a:p>
            <a:pPr marL="365760" indent="-533400" algn="ctr">
              <a:buClr>
                <a:schemeClr val="tx1"/>
              </a:buClr>
            </a:pPr>
            <a:r>
              <a:rPr lang="en-US" sz="2800" b="1" kern="0" dirty="0">
                <a:solidFill>
                  <a:schemeClr val="bg1"/>
                </a:solidFill>
                <a:effectLst>
                  <a:outerShdw blurRad="38100" dist="38100" dir="2700000" algn="tl">
                    <a:srgbClr val="000000">
                      <a:alpha val="43137"/>
                    </a:srgbClr>
                  </a:outerShdw>
                </a:effectLst>
                <a:latin typeface="+mj-lt"/>
              </a:rPr>
              <a:t>Target for </a:t>
            </a:r>
          </a:p>
          <a:p>
            <a:pPr marL="365760" indent="-533400" algn="ctr">
              <a:buClr>
                <a:schemeClr val="tx1"/>
              </a:buClr>
            </a:pPr>
            <a:r>
              <a:rPr lang="en-US" sz="2800" b="1" kern="0" dirty="0">
                <a:solidFill>
                  <a:schemeClr val="bg1"/>
                </a:solidFill>
                <a:effectLst>
                  <a:outerShdw blurRad="38100" dist="38100" dir="2700000" algn="tl">
                    <a:srgbClr val="000000">
                      <a:alpha val="43137"/>
                    </a:srgbClr>
                  </a:outerShdw>
                </a:effectLst>
                <a:latin typeface="+mj-lt"/>
              </a:rPr>
              <a:t>7 total </a:t>
            </a:r>
          </a:p>
        </p:txBody>
      </p:sp>
    </p:spTree>
    <p:extLst>
      <p:ext uri="{BB962C8B-B14F-4D97-AF65-F5344CB8AC3E}">
        <p14:creationId xmlns:p14="http://schemas.microsoft.com/office/powerpoint/2010/main" val="21931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Working Group Selection</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31</a:t>
            </a:fld>
            <a:endParaRPr lang="en-US" dirty="0">
              <a:solidFill>
                <a:srgbClr val="000000"/>
              </a:solidFill>
            </a:endParaRPr>
          </a:p>
        </p:txBody>
      </p:sp>
      <p:sp>
        <p:nvSpPr>
          <p:cNvPr id="5" name="TextBox 4"/>
          <p:cNvSpPr txBox="1"/>
          <p:nvPr/>
        </p:nvSpPr>
        <p:spPr>
          <a:xfrm>
            <a:off x="457200" y="1828800"/>
            <a:ext cx="8229600" cy="3108543"/>
          </a:xfrm>
          <a:prstGeom prst="rect">
            <a:avLst/>
          </a:prstGeom>
          <a:noFill/>
        </p:spPr>
        <p:txBody>
          <a:bodyPr wrap="square" rtlCol="0">
            <a:spAutoFit/>
          </a:bodyPr>
          <a:lstStyle/>
          <a:p>
            <a:pPr marL="227013" indent="-169863">
              <a:spcBef>
                <a:spcPct val="20000"/>
              </a:spcBef>
              <a:buClr>
                <a:schemeClr val="bg1"/>
              </a:buClr>
              <a:buFont typeface="Wingdings" panose="05000000000000000000" pitchFamily="2" charset="2"/>
              <a:buChar char="v"/>
            </a:pPr>
            <a:r>
              <a:rPr lang="en-US" sz="2800" b="1" kern="0" dirty="0">
                <a:solidFill>
                  <a:schemeClr val="bg1"/>
                </a:solidFill>
                <a:effectLst>
                  <a:outerShdw blurRad="38100" dist="38100" dir="2700000" algn="tl">
                    <a:srgbClr val="000000">
                      <a:alpha val="43137"/>
                    </a:srgbClr>
                  </a:outerShdw>
                </a:effectLst>
                <a:latin typeface="+mj-lt"/>
              </a:rPr>
              <a:t> Let Survey and Health Assessment inform </a:t>
            </a:r>
          </a:p>
          <a:p>
            <a:pPr marL="227013" indent="-169863">
              <a:spcBef>
                <a:spcPct val="20000"/>
              </a:spcBef>
              <a:buClr>
                <a:schemeClr val="bg1"/>
              </a:buClr>
              <a:buFont typeface="Wingdings" panose="05000000000000000000" pitchFamily="2" charset="2"/>
              <a:buChar char="v"/>
            </a:pPr>
            <a:r>
              <a:rPr lang="en-US" sz="2800" b="1" kern="0" dirty="0">
                <a:solidFill>
                  <a:schemeClr val="bg1"/>
                </a:solidFill>
                <a:effectLst>
                  <a:outerShdw blurRad="38100" dist="38100" dir="2700000" algn="tl">
                    <a:srgbClr val="000000">
                      <a:alpha val="43137"/>
                    </a:srgbClr>
                  </a:outerShdw>
                </a:effectLst>
                <a:latin typeface="+mj-lt"/>
              </a:rPr>
              <a:t> SFT exercise: recommend to Primary Board </a:t>
            </a:r>
          </a:p>
          <a:p>
            <a:pPr marL="57150">
              <a:spcBef>
                <a:spcPct val="20000"/>
              </a:spcBef>
              <a:buClr>
                <a:schemeClr val="bg1"/>
              </a:buClr>
            </a:pPr>
            <a:endParaRPr lang="en-US" sz="2800" b="1" kern="0" dirty="0">
              <a:solidFill>
                <a:schemeClr val="bg1"/>
              </a:solidFill>
              <a:effectLst>
                <a:outerShdw blurRad="38100" dist="38100" dir="2700000" algn="tl">
                  <a:srgbClr val="000000">
                    <a:alpha val="43137"/>
                  </a:srgbClr>
                </a:outerShdw>
              </a:effectLst>
              <a:latin typeface="+mj-lt"/>
            </a:endParaRPr>
          </a:p>
          <a:p>
            <a:pPr marL="57150">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Make a list of options and give SFT 5 post it </a:t>
            </a:r>
          </a:p>
          <a:p>
            <a:pPr marL="57150">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Votes each with rule of no more than 1 vote for</a:t>
            </a:r>
          </a:p>
          <a:p>
            <a:pPr marL="57150">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each possible Working Group</a:t>
            </a:r>
          </a:p>
        </p:txBody>
      </p:sp>
      <p:pic>
        <p:nvPicPr>
          <p:cNvPr id="2050" name="Picture 2" descr="http://tramplin.biz.ua/wp-content/uploads/2016/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953000"/>
            <a:ext cx="1638300" cy="1638300"/>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1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879" y="381000"/>
            <a:ext cx="8229600" cy="1143000"/>
          </a:xfrm>
        </p:spPr>
        <p:txBody>
          <a:bodyPr>
            <a:normAutofit fontScale="90000"/>
          </a:bodyPr>
          <a:lstStyle/>
          <a:p>
            <a:r>
              <a:rPr lang="en-US" sz="3600" b="1" dirty="0">
                <a:solidFill>
                  <a:schemeClr val="bg1"/>
                </a:solidFill>
              </a:rPr>
              <a:t>Working Gr</a:t>
            </a:r>
            <a:r>
              <a:rPr lang="en-US" sz="4000" b="1" dirty="0">
                <a:solidFill>
                  <a:schemeClr val="bg1"/>
                </a:solidFill>
              </a:rPr>
              <a:t>oups </a:t>
            </a:r>
            <a:br>
              <a:rPr lang="en-US" sz="4000" b="1" dirty="0">
                <a:solidFill>
                  <a:schemeClr val="bg1"/>
                </a:solidFill>
              </a:rPr>
            </a:br>
            <a:r>
              <a:rPr lang="en-US" sz="3100" b="1" dirty="0">
                <a:solidFill>
                  <a:schemeClr val="bg1"/>
                </a:solidFill>
              </a:rPr>
              <a:t>Leaders, Participants and Strategic Sequence </a:t>
            </a:r>
            <a:endParaRPr lang="en-US" sz="4000" b="1" dirty="0">
              <a:solidFill>
                <a:schemeClr val="bg1"/>
              </a:solidFill>
            </a:endParaRPr>
          </a:p>
        </p:txBody>
      </p:sp>
      <p:sp>
        <p:nvSpPr>
          <p:cNvPr id="3" name="Slide Number Placeholder 2"/>
          <p:cNvSpPr>
            <a:spLocks noGrp="1"/>
          </p:cNvSpPr>
          <p:nvPr>
            <p:ph type="sldNum" sz="quarter" idx="12"/>
          </p:nvPr>
        </p:nvSpPr>
        <p:spPr/>
        <p:txBody>
          <a:bodyPr/>
          <a:lstStyle/>
          <a:p>
            <a:fld id="{3AAD047F-C4D8-43FC-B80D-5AF814472BB0}" type="slidenum">
              <a:rPr lang="en-US" smtClean="0"/>
              <a:t>32</a:t>
            </a:fld>
            <a:endParaRPr lang="en-US" dirty="0"/>
          </a:p>
        </p:txBody>
      </p:sp>
      <p:graphicFrame>
        <p:nvGraphicFramePr>
          <p:cNvPr id="8" name="Table 7"/>
          <p:cNvGraphicFramePr>
            <a:graphicFrameLocks noGrp="1"/>
          </p:cNvGraphicFramePr>
          <p:nvPr>
            <p:extLst/>
          </p:nvPr>
        </p:nvGraphicFramePr>
        <p:xfrm>
          <a:off x="838200" y="1828800"/>
          <a:ext cx="7620000" cy="470725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2013397">
                  <a:extLst>
                    <a:ext uri="{9D8B030D-6E8A-4147-A177-3AD203B41FA5}">
                      <a16:colId xmlns:a16="http://schemas.microsoft.com/office/drawing/2014/main" val="20002"/>
                    </a:ext>
                  </a:extLst>
                </a:gridCol>
                <a:gridCol w="2253803">
                  <a:extLst>
                    <a:ext uri="{9D8B030D-6E8A-4147-A177-3AD203B41FA5}">
                      <a16:colId xmlns:a16="http://schemas.microsoft.com/office/drawing/2014/main" val="20003"/>
                    </a:ext>
                  </a:extLst>
                </a:gridCol>
              </a:tblGrid>
              <a:tr h="581025">
                <a:tc>
                  <a:txBody>
                    <a:bodyPr/>
                    <a:lstStyle/>
                    <a:p>
                      <a:r>
                        <a:rPr lang="en-US" dirty="0"/>
                        <a:t>Working</a:t>
                      </a:r>
                      <a:r>
                        <a:rPr lang="en-US" baseline="0" dirty="0"/>
                        <a:t> Group</a:t>
                      </a:r>
                      <a:endParaRPr lang="en-US" dirty="0"/>
                    </a:p>
                  </a:txBody>
                  <a:tcPr>
                    <a:solidFill>
                      <a:srgbClr val="00B0F0"/>
                    </a:solidFill>
                  </a:tcPr>
                </a:tc>
                <a:tc>
                  <a:txBody>
                    <a:bodyPr/>
                    <a:lstStyle/>
                    <a:p>
                      <a:r>
                        <a:rPr lang="en-US" dirty="0"/>
                        <a:t>SFT Leader(s)</a:t>
                      </a:r>
                    </a:p>
                  </a:txBody>
                  <a:tcPr>
                    <a:solidFill>
                      <a:srgbClr val="00B0F0"/>
                    </a:solidFill>
                  </a:tcPr>
                </a:tc>
                <a:tc>
                  <a:txBody>
                    <a:bodyPr/>
                    <a:lstStyle/>
                    <a:p>
                      <a:r>
                        <a:rPr lang="en-US" dirty="0"/>
                        <a:t>Possible</a:t>
                      </a:r>
                      <a:r>
                        <a:rPr lang="en-US" baseline="0" dirty="0"/>
                        <a:t> Participants</a:t>
                      </a:r>
                      <a:endParaRPr lang="en-US" dirty="0"/>
                    </a:p>
                  </a:txBody>
                  <a:tcPr>
                    <a:solidFill>
                      <a:srgbClr val="00B0F0"/>
                    </a:solidFill>
                  </a:tcPr>
                </a:tc>
                <a:tc>
                  <a:txBody>
                    <a:bodyPr/>
                    <a:lstStyle/>
                    <a:p>
                      <a:r>
                        <a:rPr lang="en-US" dirty="0"/>
                        <a:t>Launch</a:t>
                      </a:r>
                      <a:r>
                        <a:rPr lang="en-US" baseline="0" dirty="0"/>
                        <a:t> </a:t>
                      </a:r>
                    </a:p>
                    <a:p>
                      <a:r>
                        <a:rPr lang="en-US" baseline="0" dirty="0"/>
                        <a:t>Sequence </a:t>
                      </a:r>
                      <a:endParaRPr lang="en-US" dirty="0"/>
                    </a:p>
                  </a:txBody>
                  <a:tcPr>
                    <a:solidFill>
                      <a:srgbClr val="00B0F0"/>
                    </a:solidFill>
                  </a:tcPr>
                </a:tc>
                <a:extLst>
                  <a:ext uri="{0D108BD9-81ED-4DB2-BD59-A6C34878D82A}">
                    <a16:rowId xmlns:a16="http://schemas.microsoft.com/office/drawing/2014/main" val="10000"/>
                  </a:ext>
                </a:extLst>
              </a:tr>
              <a:tr h="581025">
                <a:tc>
                  <a:txBody>
                    <a:bodyPr/>
                    <a:lstStyle/>
                    <a:p>
                      <a:r>
                        <a:rPr lang="en-US" sz="1600" b="1" dirty="0"/>
                        <a:t>Evangelism</a:t>
                      </a:r>
                    </a:p>
                  </a:txBody>
                  <a:tcPr>
                    <a:solidFill>
                      <a:srgbClr val="00B0F0"/>
                    </a:solidFill>
                  </a:tcPr>
                </a:tc>
                <a:tc>
                  <a:txBody>
                    <a:bodyPr/>
                    <a:lstStyle/>
                    <a:p>
                      <a:r>
                        <a:rPr lang="en-US" sz="1600" b="1" dirty="0"/>
                        <a:t>Tom</a:t>
                      </a:r>
                    </a:p>
                  </a:txBody>
                  <a:tcPr>
                    <a:solidFill>
                      <a:srgbClr val="00B0F0"/>
                    </a:solidFill>
                  </a:tcPr>
                </a:tc>
                <a:tc>
                  <a:txBody>
                    <a:bodyPr/>
                    <a:lstStyle/>
                    <a:p>
                      <a:r>
                        <a:rPr lang="en-US" sz="1600" b="1" dirty="0" err="1"/>
                        <a:t>xxxxxx</a:t>
                      </a:r>
                      <a:endParaRPr lang="en-US" sz="1600" b="1" dirty="0"/>
                    </a:p>
                  </a:txBody>
                  <a:tcPr>
                    <a:solidFill>
                      <a:srgbClr val="00B0F0"/>
                    </a:solidFill>
                  </a:tcPr>
                </a:tc>
                <a:tc>
                  <a:txBody>
                    <a:bodyPr/>
                    <a:lstStyle/>
                    <a:p>
                      <a:r>
                        <a:rPr lang="en-US" sz="1600" b="1" dirty="0"/>
                        <a:t>2</a:t>
                      </a:r>
                    </a:p>
                  </a:txBody>
                  <a:tcPr>
                    <a:solidFill>
                      <a:srgbClr val="00B0F0"/>
                    </a:solidFill>
                  </a:tcPr>
                </a:tc>
                <a:extLst>
                  <a:ext uri="{0D108BD9-81ED-4DB2-BD59-A6C34878D82A}">
                    <a16:rowId xmlns:a16="http://schemas.microsoft.com/office/drawing/2014/main" val="10001"/>
                  </a:ext>
                </a:extLst>
              </a:tr>
              <a:tr h="581025">
                <a:tc>
                  <a:txBody>
                    <a:bodyPr/>
                    <a:lstStyle/>
                    <a:p>
                      <a:r>
                        <a:rPr lang="en-US" sz="1600" b="1" dirty="0"/>
                        <a:t>Discipleship</a:t>
                      </a:r>
                    </a:p>
                  </a:txBody>
                  <a:tcPr>
                    <a:solidFill>
                      <a:srgbClr val="00B0F0"/>
                    </a:solidFill>
                  </a:tcPr>
                </a:tc>
                <a:tc>
                  <a:txBody>
                    <a:bodyPr/>
                    <a:lstStyle/>
                    <a:p>
                      <a:r>
                        <a:rPr lang="en-US" sz="1600" b="1" dirty="0"/>
                        <a:t>Kristi</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t>xxxxxx</a:t>
                      </a:r>
                      <a:endParaRPr lang="en-US" sz="1600" b="1" dirty="0"/>
                    </a:p>
                    <a:p>
                      <a:endParaRPr lang="en-US" sz="1600" b="1" dirty="0"/>
                    </a:p>
                  </a:txBody>
                  <a:tcPr>
                    <a:solidFill>
                      <a:srgbClr val="00B0F0"/>
                    </a:solidFill>
                  </a:tcPr>
                </a:tc>
                <a:tc>
                  <a:txBody>
                    <a:bodyPr/>
                    <a:lstStyle/>
                    <a:p>
                      <a:r>
                        <a:rPr lang="en-US" sz="1600" b="1" dirty="0"/>
                        <a:t>3</a:t>
                      </a:r>
                    </a:p>
                  </a:txBody>
                  <a:tcPr>
                    <a:solidFill>
                      <a:srgbClr val="00B0F0"/>
                    </a:solidFill>
                  </a:tcPr>
                </a:tc>
                <a:extLst>
                  <a:ext uri="{0D108BD9-81ED-4DB2-BD59-A6C34878D82A}">
                    <a16:rowId xmlns:a16="http://schemas.microsoft.com/office/drawing/2014/main" val="10002"/>
                  </a:ext>
                </a:extLst>
              </a:tr>
              <a:tr h="581025">
                <a:tc>
                  <a:txBody>
                    <a:bodyPr/>
                    <a:lstStyle/>
                    <a:p>
                      <a:r>
                        <a:rPr lang="en-US" sz="1600" b="1" dirty="0"/>
                        <a:t>Assimilation</a:t>
                      </a:r>
                    </a:p>
                  </a:txBody>
                  <a:tcPr>
                    <a:solidFill>
                      <a:srgbClr val="00B0F0"/>
                    </a:solidFill>
                  </a:tcPr>
                </a:tc>
                <a:tc>
                  <a:txBody>
                    <a:bodyPr/>
                    <a:lstStyle/>
                    <a:p>
                      <a:r>
                        <a:rPr lang="en-US" sz="1600" b="1" dirty="0"/>
                        <a:t>Bill</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t>xxxxxx</a:t>
                      </a:r>
                      <a:endParaRPr lang="en-US" sz="1600" b="1" dirty="0"/>
                    </a:p>
                    <a:p>
                      <a:endParaRPr lang="en-US" sz="1600" b="1" dirty="0"/>
                    </a:p>
                  </a:txBody>
                  <a:tcPr>
                    <a:solidFill>
                      <a:srgbClr val="00B0F0"/>
                    </a:solidFill>
                  </a:tcPr>
                </a:tc>
                <a:tc>
                  <a:txBody>
                    <a:bodyPr/>
                    <a:lstStyle/>
                    <a:p>
                      <a:r>
                        <a:rPr lang="en-US" sz="1600" b="1" dirty="0"/>
                        <a:t>4</a:t>
                      </a:r>
                    </a:p>
                  </a:txBody>
                  <a:tcPr>
                    <a:solidFill>
                      <a:srgbClr val="00B0F0"/>
                    </a:solidFill>
                  </a:tcPr>
                </a:tc>
                <a:extLst>
                  <a:ext uri="{0D108BD9-81ED-4DB2-BD59-A6C34878D82A}">
                    <a16:rowId xmlns:a16="http://schemas.microsoft.com/office/drawing/2014/main" val="10003"/>
                  </a:ext>
                </a:extLst>
              </a:tr>
              <a:tr h="581025">
                <a:tc>
                  <a:txBody>
                    <a:bodyPr/>
                    <a:lstStyle/>
                    <a:p>
                      <a:r>
                        <a:rPr lang="en-US" sz="1600" b="1" dirty="0"/>
                        <a:t>Volunteer Mobilization</a:t>
                      </a:r>
                    </a:p>
                  </a:txBody>
                  <a:tcPr>
                    <a:solidFill>
                      <a:srgbClr val="00B0F0"/>
                    </a:solidFill>
                  </a:tcPr>
                </a:tc>
                <a:tc>
                  <a:txBody>
                    <a:bodyPr/>
                    <a:lstStyle/>
                    <a:p>
                      <a:r>
                        <a:rPr lang="en-US" sz="1600" b="1" dirty="0"/>
                        <a:t>Sonya</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t>xxxxxx</a:t>
                      </a:r>
                      <a:endParaRPr lang="en-US" sz="1600" b="1" dirty="0"/>
                    </a:p>
                    <a:p>
                      <a:endParaRPr lang="en-US" sz="1600" b="1" dirty="0"/>
                    </a:p>
                  </a:txBody>
                  <a:tcPr>
                    <a:solidFill>
                      <a:srgbClr val="00B0F0"/>
                    </a:solidFill>
                  </a:tcPr>
                </a:tc>
                <a:tc>
                  <a:txBody>
                    <a:bodyPr/>
                    <a:lstStyle/>
                    <a:p>
                      <a:r>
                        <a:rPr lang="en-US" sz="1600" b="1" dirty="0"/>
                        <a:t>1 </a:t>
                      </a:r>
                      <a:r>
                        <a:rPr lang="en-US" sz="1800" b="1" u="sng" dirty="0"/>
                        <a:t>Our Early Win</a:t>
                      </a:r>
                      <a:endParaRPr lang="en-US" sz="1600" b="1" u="sng" dirty="0"/>
                    </a:p>
                  </a:txBody>
                  <a:tcPr>
                    <a:solidFill>
                      <a:srgbClr val="00B0F0"/>
                    </a:solidFill>
                  </a:tcPr>
                </a:tc>
                <a:extLst>
                  <a:ext uri="{0D108BD9-81ED-4DB2-BD59-A6C34878D82A}">
                    <a16:rowId xmlns:a16="http://schemas.microsoft.com/office/drawing/2014/main" val="10004"/>
                  </a:ext>
                </a:extLst>
              </a:tr>
              <a:tr h="581025">
                <a:tc>
                  <a:txBody>
                    <a:bodyPr/>
                    <a:lstStyle/>
                    <a:p>
                      <a:r>
                        <a:rPr lang="en-US" sz="1600" b="1" dirty="0"/>
                        <a:t>Facilities </a:t>
                      </a:r>
                    </a:p>
                  </a:txBody>
                  <a:tcPr>
                    <a:solidFill>
                      <a:srgbClr val="00B0F0"/>
                    </a:solidFill>
                  </a:tcPr>
                </a:tc>
                <a:tc>
                  <a:txBody>
                    <a:bodyPr/>
                    <a:lstStyle/>
                    <a:p>
                      <a:r>
                        <a:rPr lang="en-US" sz="1600" b="1" dirty="0"/>
                        <a:t>Henry</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t>xxxxxx</a:t>
                      </a:r>
                      <a:endParaRPr lang="en-US" sz="1600" b="1" dirty="0"/>
                    </a:p>
                    <a:p>
                      <a:endParaRPr lang="en-US" sz="1600" b="1" dirty="0"/>
                    </a:p>
                  </a:txBody>
                  <a:tcPr>
                    <a:solidFill>
                      <a:srgbClr val="00B0F0"/>
                    </a:solidFill>
                  </a:tcPr>
                </a:tc>
                <a:tc>
                  <a:txBody>
                    <a:bodyPr/>
                    <a:lstStyle/>
                    <a:p>
                      <a:r>
                        <a:rPr lang="en-US" sz="1600" b="1" dirty="0"/>
                        <a:t>5 </a:t>
                      </a:r>
                      <a:r>
                        <a:rPr lang="en-US" sz="1800" b="1" u="sng" dirty="0"/>
                        <a:t>Support Function</a:t>
                      </a:r>
                      <a:endParaRPr lang="en-US" sz="1600" b="1" dirty="0"/>
                    </a:p>
                  </a:txBody>
                  <a:tcPr>
                    <a:solidFill>
                      <a:srgbClr val="00B0F0"/>
                    </a:solidFill>
                  </a:tcPr>
                </a:tc>
                <a:extLst>
                  <a:ext uri="{0D108BD9-81ED-4DB2-BD59-A6C34878D82A}">
                    <a16:rowId xmlns:a16="http://schemas.microsoft.com/office/drawing/2014/main" val="10005"/>
                  </a:ext>
                </a:extLst>
              </a:tr>
              <a:tr h="581025">
                <a:tc>
                  <a:txBody>
                    <a:bodyPr/>
                    <a:lstStyle/>
                    <a:p>
                      <a:r>
                        <a:rPr lang="en-US" sz="1600" b="1" dirty="0"/>
                        <a:t>Communications</a:t>
                      </a:r>
                    </a:p>
                  </a:txBody>
                  <a:tcPr>
                    <a:solidFill>
                      <a:srgbClr val="00B0F0"/>
                    </a:solidFill>
                  </a:tcPr>
                </a:tc>
                <a:tc>
                  <a:txBody>
                    <a:bodyPr/>
                    <a:lstStyle/>
                    <a:p>
                      <a:r>
                        <a:rPr lang="en-US" sz="1600" b="1" dirty="0"/>
                        <a:t>Amanda</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t>xxxxxx</a:t>
                      </a:r>
                      <a:endParaRPr lang="en-US" sz="1600" b="1" dirty="0"/>
                    </a:p>
                    <a:p>
                      <a:endParaRPr lang="en-US" sz="1600" b="1" dirty="0"/>
                    </a:p>
                  </a:txBody>
                  <a:tcPr>
                    <a:solidFill>
                      <a:srgbClr val="00B0F0"/>
                    </a:solidFill>
                  </a:tcPr>
                </a:tc>
                <a:tc>
                  <a:txBody>
                    <a:bodyPr/>
                    <a:lstStyle/>
                    <a:p>
                      <a:r>
                        <a:rPr lang="en-US" sz="1600" b="1" dirty="0"/>
                        <a:t>6 </a:t>
                      </a:r>
                      <a:r>
                        <a:rPr lang="en-US" sz="1800" b="1" u="sng" dirty="0"/>
                        <a:t>Support Function</a:t>
                      </a:r>
                      <a:endParaRPr lang="en-US" sz="1600" b="1" dirty="0"/>
                    </a:p>
                  </a:txBody>
                  <a:tcPr>
                    <a:solidFill>
                      <a:srgbClr val="00B0F0"/>
                    </a:solidFill>
                  </a:tcPr>
                </a:tc>
                <a:extLst>
                  <a:ext uri="{0D108BD9-81ED-4DB2-BD59-A6C34878D82A}">
                    <a16:rowId xmlns:a16="http://schemas.microsoft.com/office/drawing/2014/main" val="10006"/>
                  </a:ext>
                </a:extLst>
              </a:tr>
              <a:tr h="581025">
                <a:tc>
                  <a:txBody>
                    <a:bodyPr/>
                    <a:lstStyle/>
                    <a:p>
                      <a:r>
                        <a:rPr lang="en-US" sz="1600" b="1" dirty="0"/>
                        <a:t>Governance </a:t>
                      </a:r>
                    </a:p>
                  </a:txBody>
                  <a:tcPr>
                    <a:solidFill>
                      <a:srgbClr val="00B0F0"/>
                    </a:solidFill>
                  </a:tcPr>
                </a:tc>
                <a:tc>
                  <a:txBody>
                    <a:bodyPr/>
                    <a:lstStyle/>
                    <a:p>
                      <a:r>
                        <a:rPr lang="en-US" sz="1600" b="1" dirty="0"/>
                        <a:t>Board</a:t>
                      </a:r>
                      <a:r>
                        <a:rPr lang="en-US" sz="1600" b="1" baseline="0" dirty="0"/>
                        <a:t> </a:t>
                      </a:r>
                      <a:endParaRPr lang="en-US" sz="1600" b="1" dirty="0"/>
                    </a:p>
                  </a:txBody>
                  <a:tcPr>
                    <a:solidFill>
                      <a:srgbClr val="00B0F0"/>
                    </a:solidFill>
                  </a:tcPr>
                </a:tc>
                <a:tc>
                  <a:txBody>
                    <a:bodyPr/>
                    <a:lstStyle/>
                    <a:p>
                      <a:r>
                        <a:rPr lang="en-US" sz="1600" b="1" dirty="0"/>
                        <a:t>Board </a:t>
                      </a:r>
                    </a:p>
                  </a:txBody>
                  <a:tcPr>
                    <a:solidFill>
                      <a:srgbClr val="00B0F0"/>
                    </a:solidFill>
                  </a:tcPr>
                </a:tc>
                <a:tc>
                  <a:txBody>
                    <a:bodyPr/>
                    <a:lstStyle/>
                    <a:p>
                      <a:r>
                        <a:rPr lang="en-US" sz="1600" b="1" dirty="0"/>
                        <a:t>7 </a:t>
                      </a:r>
                      <a:r>
                        <a:rPr lang="en-US" sz="1800" b="1" u="sng" dirty="0"/>
                        <a:t>Governance</a:t>
                      </a:r>
                      <a:endParaRPr lang="en-US" sz="1600" b="1" u="sng" dirty="0"/>
                    </a:p>
                  </a:txBody>
                  <a:tcPr>
                    <a:solidFill>
                      <a:srgbClr val="00B0F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1241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solidFill>
              </a:rPr>
              <a:t>SFT Team Working Group Launch</a:t>
            </a:r>
          </a:p>
        </p:txBody>
      </p:sp>
      <p:graphicFrame>
        <p:nvGraphicFramePr>
          <p:cNvPr id="3" name="Diagram 2"/>
          <p:cNvGraphicFramePr/>
          <p:nvPr>
            <p:extLst/>
          </p:nvPr>
        </p:nvGraphicFramePr>
        <p:xfrm>
          <a:off x="1219200" y="1432034"/>
          <a:ext cx="6781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62000" y="5943600"/>
            <a:ext cx="7567264" cy="584775"/>
          </a:xfrm>
          <a:prstGeom prst="rect">
            <a:avLst/>
          </a:prstGeom>
          <a:noFill/>
        </p:spPr>
        <p:txBody>
          <a:bodyPr wrap="none" rtlCol="0">
            <a:spAutoFit/>
          </a:bodyPr>
          <a:lstStyle/>
          <a:p>
            <a:r>
              <a:rPr lang="en-US" sz="3200" b="1" i="1" dirty="0">
                <a:solidFill>
                  <a:schemeClr val="bg1"/>
                </a:solidFill>
              </a:rPr>
              <a:t>Team Launch and Report in Next SFT </a:t>
            </a:r>
          </a:p>
        </p:txBody>
      </p:sp>
    </p:spTree>
    <p:extLst>
      <p:ext uri="{BB962C8B-B14F-4D97-AF65-F5344CB8AC3E}">
        <p14:creationId xmlns:p14="http://schemas.microsoft.com/office/powerpoint/2010/main" val="404066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b="1" dirty="0">
                <a:solidFill>
                  <a:schemeClr val="bg1"/>
                </a:solidFill>
              </a:rPr>
              <a:t>Example: Assimilation Working Group  </a:t>
            </a:r>
            <a:br>
              <a:rPr lang="en-US" sz="3200" b="1" dirty="0">
                <a:solidFill>
                  <a:schemeClr val="bg1"/>
                </a:solidFill>
              </a:rPr>
            </a:br>
            <a:r>
              <a:rPr lang="en-US" sz="3200" b="1" dirty="0">
                <a:solidFill>
                  <a:schemeClr val="bg1"/>
                </a:solidFill>
              </a:rPr>
              <a:t>Exercise – SFT Groups of 5-6 Each</a:t>
            </a:r>
          </a:p>
        </p:txBody>
      </p:sp>
      <p:sp>
        <p:nvSpPr>
          <p:cNvPr id="5" name="TextBox 4"/>
          <p:cNvSpPr txBox="1"/>
          <p:nvPr/>
        </p:nvSpPr>
        <p:spPr>
          <a:xfrm>
            <a:off x="609598" y="2051485"/>
            <a:ext cx="8164415" cy="4154984"/>
          </a:xfrm>
          <a:prstGeom prst="rect">
            <a:avLst/>
          </a:prstGeom>
          <a:noFill/>
        </p:spPr>
        <p:txBody>
          <a:bodyPr wrap="none" rtlCol="0">
            <a:spAutoFit/>
          </a:bodyPr>
          <a:lstStyle/>
          <a:p>
            <a:r>
              <a:rPr lang="en-US" sz="2400" b="1" dirty="0">
                <a:solidFill>
                  <a:schemeClr val="bg1"/>
                </a:solidFill>
              </a:rPr>
              <a:t>Take 10-15 minutes to discuss this and then plan to </a:t>
            </a:r>
          </a:p>
          <a:p>
            <a:r>
              <a:rPr lang="en-US" sz="2400" b="1" dirty="0">
                <a:solidFill>
                  <a:schemeClr val="bg1"/>
                </a:solidFill>
              </a:rPr>
              <a:t>report out</a:t>
            </a:r>
          </a:p>
          <a:p>
            <a:endParaRPr lang="en-US" sz="2400" b="1" dirty="0">
              <a:solidFill>
                <a:schemeClr val="bg1"/>
              </a:solidFill>
            </a:endParaRPr>
          </a:p>
          <a:p>
            <a:pPr marL="342900" indent="-342900">
              <a:buAutoNum type="arabicPeriod"/>
            </a:pPr>
            <a:r>
              <a:rPr lang="en-US" sz="2400" b="1" dirty="0">
                <a:solidFill>
                  <a:schemeClr val="bg1"/>
                </a:solidFill>
              </a:rPr>
              <a:t>What question(s) do you want the Group to answer?</a:t>
            </a:r>
          </a:p>
          <a:p>
            <a:pPr marL="342900" indent="-342900">
              <a:buAutoNum type="arabicPeriod"/>
            </a:pPr>
            <a:endParaRPr lang="en-US" sz="2400" b="1" dirty="0">
              <a:solidFill>
                <a:schemeClr val="bg1"/>
              </a:solidFill>
            </a:endParaRPr>
          </a:p>
          <a:p>
            <a:pPr marL="342900" indent="-342900">
              <a:buAutoNum type="arabicPeriod"/>
            </a:pPr>
            <a:r>
              <a:rPr lang="en-US" sz="2400" b="1" dirty="0">
                <a:solidFill>
                  <a:schemeClr val="bg1"/>
                </a:solidFill>
              </a:rPr>
              <a:t>Are there any exercises to complete</a:t>
            </a:r>
          </a:p>
          <a:p>
            <a:r>
              <a:rPr lang="en-US" sz="2400" b="1" dirty="0">
                <a:solidFill>
                  <a:schemeClr val="bg1"/>
                </a:solidFill>
              </a:rPr>
              <a:t>          (e.g. a report, statistics)</a:t>
            </a:r>
          </a:p>
          <a:p>
            <a:pPr marL="342900" indent="-342900">
              <a:buAutoNum type="arabicPeriod"/>
            </a:pPr>
            <a:endParaRPr lang="en-US" sz="2400" b="1" dirty="0">
              <a:solidFill>
                <a:schemeClr val="bg1"/>
              </a:solidFill>
            </a:endParaRPr>
          </a:p>
          <a:p>
            <a:pPr marL="457200" indent="-457200">
              <a:buAutoNum type="arabicPeriod" startAt="3"/>
            </a:pPr>
            <a:r>
              <a:rPr lang="en-US" sz="2400" b="1" dirty="0">
                <a:solidFill>
                  <a:schemeClr val="bg1"/>
                </a:solidFill>
              </a:rPr>
              <a:t>Is there anything else important</a:t>
            </a:r>
          </a:p>
          <a:p>
            <a:r>
              <a:rPr lang="en-US" sz="2400" b="1" dirty="0">
                <a:solidFill>
                  <a:schemeClr val="bg1"/>
                </a:solidFill>
              </a:rPr>
              <a:t>            for this group to address?</a:t>
            </a:r>
          </a:p>
          <a:p>
            <a:pPr marL="342900" indent="-342900">
              <a:buAutoNum type="arabicPeriod"/>
            </a:pPr>
            <a:endParaRPr lang="en-US" sz="2400"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248400" y="4419600"/>
            <a:ext cx="2346960" cy="1676400"/>
          </a:xfrm>
          <a:prstGeom prst="rect">
            <a:avLst/>
          </a:prstGeom>
          <a:ln w="44450">
            <a:solidFill>
              <a:srgbClr val="000000"/>
            </a:solidFill>
          </a:ln>
        </p:spPr>
      </p:pic>
    </p:spTree>
    <p:extLst>
      <p:ext uri="{BB962C8B-B14F-4D97-AF65-F5344CB8AC3E}">
        <p14:creationId xmlns:p14="http://schemas.microsoft.com/office/powerpoint/2010/main" val="1047164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3600" b="1" dirty="0">
                <a:solidFill>
                  <a:schemeClr val="bg1"/>
                </a:solidFill>
              </a:rPr>
              <a:t>SFT Input to Working Group </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35</a:t>
            </a:fld>
            <a:endParaRPr lang="en-US"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37387"/>
            <a:ext cx="8534400" cy="4868213"/>
          </a:xfrm>
          <a:prstGeom prst="rect">
            <a:avLst/>
          </a:prstGeom>
          <a:ln w="34925">
            <a:solidFill>
              <a:srgbClr val="000000"/>
            </a:solidFill>
          </a:ln>
        </p:spPr>
      </p:pic>
    </p:spTree>
    <p:extLst>
      <p:ext uri="{BB962C8B-B14F-4D97-AF65-F5344CB8AC3E}">
        <p14:creationId xmlns:p14="http://schemas.microsoft.com/office/powerpoint/2010/main" val="3639664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solidFill>
                  <a:schemeClr val="bg1"/>
                </a:solidFill>
              </a:rPr>
              <a:t>Working Group Expected Report</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36</a:t>
            </a:fld>
            <a:endParaRPr lang="en-US" dirty="0">
              <a:solidFill>
                <a:srgbClr val="000000"/>
              </a:solidFill>
            </a:endParaRPr>
          </a:p>
        </p:txBody>
      </p:sp>
      <p:sp>
        <p:nvSpPr>
          <p:cNvPr id="5" name="TextBox 4"/>
          <p:cNvSpPr txBox="1"/>
          <p:nvPr/>
        </p:nvSpPr>
        <p:spPr>
          <a:xfrm>
            <a:off x="457200" y="1752600"/>
            <a:ext cx="7555273" cy="3231654"/>
          </a:xfrm>
          <a:prstGeom prst="rect">
            <a:avLst/>
          </a:prstGeom>
          <a:noFill/>
        </p:spPr>
        <p:txBody>
          <a:bodyPr wrap="none" rtlCol="0">
            <a:spAutoFit/>
          </a:bodyPr>
          <a:lstStyle/>
          <a:p>
            <a:pPr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See handout: </a:t>
            </a:r>
            <a:r>
              <a:rPr lang="en-US" sz="2400" b="1" i="1" kern="0" dirty="0">
                <a:solidFill>
                  <a:schemeClr val="bg1"/>
                </a:solidFill>
                <a:effectLst>
                  <a:outerShdw blurRad="38100" dist="38100" dir="2700000" algn="tl">
                    <a:srgbClr val="000000">
                      <a:alpha val="43137"/>
                    </a:srgbClr>
                  </a:outerShdw>
                </a:effectLst>
                <a:latin typeface="+mj-lt"/>
              </a:rPr>
              <a:t>Working Group Exercises and Reporting</a:t>
            </a:r>
          </a:p>
          <a:p>
            <a:pPr indent="-533400">
              <a:buClr>
                <a:schemeClr val="tx1"/>
              </a:buClr>
            </a:pPr>
            <a:endParaRPr lang="en-US" sz="1200" b="1" i="1" kern="0" dirty="0">
              <a:solidFill>
                <a:schemeClr val="bg1"/>
              </a:solidFill>
              <a:effectLst>
                <a:outerShdw blurRad="38100" dist="38100" dir="2700000" algn="tl">
                  <a:srgbClr val="000000">
                    <a:alpha val="43137"/>
                  </a:srgbClr>
                </a:outerShdw>
              </a:effectLst>
              <a:latin typeface="+mj-lt"/>
            </a:endParaRP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Have Group review CHA and SFT Survey</a:t>
            </a: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Have Group answer SFT questions</a:t>
            </a: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Have Group complete an exercise</a:t>
            </a: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Have Group discuss alignment </a:t>
            </a: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3 prioritized Recommendations</a:t>
            </a: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Barriers to improving alignment </a:t>
            </a:r>
          </a:p>
          <a:p>
            <a:pPr marL="182880" indent="-27432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Instructions for reporting to SFT </a:t>
            </a:r>
            <a:endParaRPr lang="en-US" sz="2400" b="1" kern="0" dirty="0">
              <a:solidFill>
                <a:schemeClr val="bg1"/>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836" y="5048827"/>
            <a:ext cx="4386504" cy="1644939"/>
          </a:xfrm>
          <a:prstGeom prst="rect">
            <a:avLst/>
          </a:prstGeom>
        </p:spPr>
      </p:pic>
    </p:spTree>
    <p:extLst>
      <p:ext uri="{BB962C8B-B14F-4D97-AF65-F5344CB8AC3E}">
        <p14:creationId xmlns:p14="http://schemas.microsoft.com/office/powerpoint/2010/main" val="24280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schemeClr val="bg1"/>
                </a:solidFill>
              </a:rPr>
              <a:t>SFT Meeting 2 of 6</a:t>
            </a:r>
            <a:endParaRPr lang="en-US" b="1" dirty="0"/>
          </a:p>
        </p:txBody>
      </p:sp>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37</a:t>
            </a:fld>
            <a:endParaRPr lang="en-US" dirty="0">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315591319"/>
              </p:ext>
            </p:extLst>
          </p:nvPr>
        </p:nvGraphicFramePr>
        <p:xfrm>
          <a:off x="1066800" y="1905000"/>
          <a:ext cx="68580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peech Bubble: Rectangle with Corners Rounded 3"/>
          <p:cNvSpPr/>
          <p:nvPr/>
        </p:nvSpPr>
        <p:spPr>
          <a:xfrm>
            <a:off x="7467600" y="4648200"/>
            <a:ext cx="1447800" cy="990600"/>
          </a:xfrm>
          <a:prstGeom prst="wedgeRoundRectCallout">
            <a:avLst>
              <a:gd name="adj1" fmla="val -93298"/>
              <a:gd name="adj2" fmla="val 95536"/>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Closure for all sessions </a:t>
            </a:r>
          </a:p>
        </p:txBody>
      </p:sp>
    </p:spTree>
    <p:extLst>
      <p:ext uri="{BB962C8B-B14F-4D97-AF65-F5344CB8AC3E}">
        <p14:creationId xmlns:p14="http://schemas.microsoft.com/office/powerpoint/2010/main" val="3029945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schemeClr val="bg1"/>
                </a:solidFill>
              </a:rPr>
              <a:t>SFT Meeting 3 of 6</a:t>
            </a:r>
          </a:p>
        </p:txBody>
      </p:sp>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38</a:t>
            </a:fld>
            <a:endParaRPr lang="en-US" dirty="0">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2024337395"/>
              </p:ext>
            </p:extLst>
          </p:nvPr>
        </p:nvGraphicFramePr>
        <p:xfrm>
          <a:off x="1066800" y="1905884"/>
          <a:ext cx="68580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schemeClr val="bg1"/>
                </a:solidFill>
              </a:rPr>
              <a:t>SFT Meeting 4 of 6</a:t>
            </a:r>
            <a:endParaRPr lang="en-US" sz="4000" b="1" dirty="0">
              <a:solidFill>
                <a:schemeClr val="bg1"/>
              </a:solidFill>
            </a:endParaRPr>
          </a:p>
        </p:txBody>
      </p:sp>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39</a:t>
            </a:fld>
            <a:endParaRPr lang="en-US" dirty="0">
              <a:solidFill>
                <a:prstClr val="black">
                  <a:tint val="75000"/>
                </a:prstClr>
              </a:solidFill>
            </a:endParaRPr>
          </a:p>
        </p:txBody>
      </p:sp>
      <p:graphicFrame>
        <p:nvGraphicFramePr>
          <p:cNvPr id="7" name="Diagram 6"/>
          <p:cNvGraphicFramePr/>
          <p:nvPr>
            <p:extLst/>
          </p:nvPr>
        </p:nvGraphicFramePr>
        <p:xfrm>
          <a:off x="1066800" y="1905000"/>
          <a:ext cx="68580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66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9110"/>
            <a:ext cx="8229600" cy="1143000"/>
          </a:xfrm>
        </p:spPr>
        <p:txBody>
          <a:bodyPr/>
          <a:lstStyle/>
          <a:p>
            <a:r>
              <a:rPr lang="en-US" sz="3200" b="1" dirty="0">
                <a:solidFill>
                  <a:schemeClr val="bg1"/>
                </a:solidFill>
              </a:rPr>
              <a:t>Alternative Names for This</a:t>
            </a:r>
          </a:p>
        </p:txBody>
      </p:sp>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a:t>
            </a:fld>
            <a:endParaRPr lang="en-US" dirty="0">
              <a:solidFill>
                <a:srgbClr val="000000"/>
              </a:solidFill>
            </a:endParaRPr>
          </a:p>
        </p:txBody>
      </p:sp>
      <p:sp>
        <p:nvSpPr>
          <p:cNvPr id="3077" name="Text Box 10"/>
          <p:cNvSpPr txBox="1">
            <a:spLocks noChangeArrowheads="1"/>
          </p:cNvSpPr>
          <p:nvPr/>
        </p:nvSpPr>
        <p:spPr bwMode="auto">
          <a:xfrm>
            <a:off x="8229600" y="6477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4" name="TextBox 3"/>
          <p:cNvSpPr txBox="1"/>
          <p:nvPr/>
        </p:nvSpPr>
        <p:spPr>
          <a:xfrm>
            <a:off x="1371600" y="1807535"/>
            <a:ext cx="5123518" cy="4739759"/>
          </a:xfrm>
          <a:prstGeom prst="rect">
            <a:avLst/>
          </a:prstGeom>
          <a:noFill/>
        </p:spPr>
        <p:txBody>
          <a:bodyPr wrap="none" rtlCol="0">
            <a:spAutoFit/>
          </a:bodyPr>
          <a:lstStyle/>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Church Revitalization</a:t>
            </a:r>
          </a:p>
          <a:p>
            <a:pPr marL="365760" indent="-533400">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Church Turnaround </a:t>
            </a:r>
          </a:p>
          <a:p>
            <a:pPr marL="365760" indent="-533400">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Church Strengthening </a:t>
            </a:r>
          </a:p>
          <a:p>
            <a:pPr marL="365760" indent="-533400">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Strategic Envisioning </a:t>
            </a:r>
          </a:p>
          <a:p>
            <a:pPr marL="365760" indent="-533400">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Long Range Planning</a:t>
            </a:r>
          </a:p>
          <a:p>
            <a:pPr marL="365760" indent="-533400">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Strategic Planning </a:t>
            </a:r>
          </a:p>
          <a:p>
            <a:pPr marL="365760" indent="-533400">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Strategic Ministry Planning</a:t>
            </a:r>
          </a:p>
          <a:p>
            <a:pPr marL="365760" indent="-533400">
              <a:buClr>
                <a:schemeClr val="tx1"/>
              </a:buClr>
            </a:pPr>
            <a:endParaRPr lang="en-US" sz="1400" b="1" kern="0" dirty="0">
              <a:solidFill>
                <a:schemeClr val="bg1"/>
              </a:solidFill>
              <a:effectLst>
                <a:outerShdw blurRad="38100" dist="38100" dir="2700000" algn="tl">
                  <a:srgbClr val="000000">
                    <a:alpha val="43137"/>
                  </a:srgbClr>
                </a:outerShdw>
              </a:effectLst>
              <a:latin typeface="+mj-lt"/>
            </a:endParaRPr>
          </a:p>
          <a:p>
            <a:pPr marL="36576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A Branded Name: e.g. Vision</a:t>
            </a:r>
            <a:r>
              <a:rPr lang="en-US" sz="2400" b="1" i="1" kern="0" dirty="0">
                <a:solidFill>
                  <a:schemeClr val="bg1"/>
                </a:solidFill>
                <a:effectLst>
                  <a:outerShdw blurRad="38100" dist="38100" dir="2700000" algn="tl">
                    <a:srgbClr val="000000">
                      <a:alpha val="43137"/>
                    </a:srgbClr>
                  </a:outerShdw>
                </a:effectLst>
                <a:latin typeface="+mj-lt"/>
              </a:rPr>
              <a:t>Tune</a:t>
            </a:r>
          </a:p>
        </p:txBody>
      </p:sp>
      <p:sp>
        <p:nvSpPr>
          <p:cNvPr id="6" name="Freeform 2"/>
          <p:cNvSpPr>
            <a:spLocks/>
          </p:cNvSpPr>
          <p:nvPr/>
        </p:nvSpPr>
        <p:spPr bwMode="auto">
          <a:xfrm>
            <a:off x="5580321" y="1981200"/>
            <a:ext cx="2667000" cy="2895600"/>
          </a:xfrm>
          <a:custGeom>
            <a:avLst/>
            <a:gdLst>
              <a:gd name="T0" fmla="*/ 0 w 3840"/>
              <a:gd name="T1" fmla="*/ 2147483647 h 3520"/>
              <a:gd name="T2" fmla="*/ 2147483647 w 3840"/>
              <a:gd name="T3" fmla="*/ 2147483647 h 3520"/>
              <a:gd name="T4" fmla="*/ 2147483647 w 3840"/>
              <a:gd name="T5" fmla="*/ 40322500 h 3520"/>
              <a:gd name="T6" fmla="*/ 2147483647 w 3840"/>
              <a:gd name="T7" fmla="*/ 2147483647 h 3520"/>
              <a:gd name="T8" fmla="*/ 2147483647 w 3840"/>
              <a:gd name="T9" fmla="*/ 2147483647 h 3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0" h="3520">
                <a:moveTo>
                  <a:pt x="0" y="3520"/>
                </a:moveTo>
                <a:cubicBezTo>
                  <a:pt x="280" y="3500"/>
                  <a:pt x="560" y="3480"/>
                  <a:pt x="912" y="2896"/>
                </a:cubicBezTo>
                <a:cubicBezTo>
                  <a:pt x="1264" y="2312"/>
                  <a:pt x="1752" y="32"/>
                  <a:pt x="2112" y="16"/>
                </a:cubicBezTo>
                <a:cubicBezTo>
                  <a:pt x="2472" y="0"/>
                  <a:pt x="2784" y="2224"/>
                  <a:pt x="3072" y="2800"/>
                </a:cubicBezTo>
                <a:cubicBezTo>
                  <a:pt x="3360" y="3376"/>
                  <a:pt x="3600" y="3424"/>
                  <a:pt x="3840" y="3472"/>
                </a:cubicBezTo>
              </a:path>
            </a:pathLst>
          </a:custGeom>
          <a:noFill/>
          <a:ln w="57150" cmpd="sng">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charset="0"/>
            </a:endParaRPr>
          </a:p>
        </p:txBody>
      </p:sp>
      <p:cxnSp>
        <p:nvCxnSpPr>
          <p:cNvPr id="7" name="Straight Arrow Connector 6"/>
          <p:cNvCxnSpPr/>
          <p:nvPr/>
        </p:nvCxnSpPr>
        <p:spPr>
          <a:xfrm flipH="1">
            <a:off x="6324600" y="2590800"/>
            <a:ext cx="1143000" cy="17526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001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schemeClr val="bg1"/>
                </a:solidFill>
              </a:rPr>
              <a:t>SFT Meeting 5 of 6</a:t>
            </a:r>
          </a:p>
        </p:txBody>
      </p:sp>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40</a:t>
            </a:fld>
            <a:endParaRPr lang="en-US" dirty="0">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2591229994"/>
              </p:ext>
            </p:extLst>
          </p:nvPr>
        </p:nvGraphicFramePr>
        <p:xfrm>
          <a:off x="1143000" y="1905000"/>
          <a:ext cx="68580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711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schemeClr val="bg1"/>
                </a:solidFill>
              </a:rPr>
              <a:t>SFT Meeting 6 of 6</a:t>
            </a:r>
          </a:p>
        </p:txBody>
      </p:sp>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41</a:t>
            </a:fld>
            <a:endParaRPr lang="en-US" dirty="0">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2337507273"/>
              </p:ext>
            </p:extLst>
          </p:nvPr>
        </p:nvGraphicFramePr>
        <p:xfrm>
          <a:off x="1143000" y="1905884"/>
          <a:ext cx="68580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76400" y="6241674"/>
            <a:ext cx="266420" cy="523220"/>
          </a:xfrm>
          <a:prstGeom prst="rect">
            <a:avLst/>
          </a:prstGeom>
          <a:noFill/>
        </p:spPr>
        <p:txBody>
          <a:bodyPr wrap="none" rtlCol="0">
            <a:spAutoFit/>
          </a:bodyPr>
          <a:lstStyle/>
          <a:p>
            <a:r>
              <a:rPr lang="en-US" sz="2800" b="1" i="1" dirty="0"/>
              <a:t> </a:t>
            </a:r>
          </a:p>
        </p:txBody>
      </p:sp>
      <p:sp>
        <p:nvSpPr>
          <p:cNvPr id="6" name="TextBox 5">
            <a:extLst>
              <a:ext uri="{FF2B5EF4-FFF2-40B4-BE49-F238E27FC236}">
                <a16:creationId xmlns:a16="http://schemas.microsoft.com/office/drawing/2014/main" id="{E464AFC7-6B3D-44CD-814B-63D1FD0F301B}"/>
              </a:ext>
            </a:extLst>
          </p:cNvPr>
          <p:cNvSpPr txBox="1"/>
          <p:nvPr/>
        </p:nvSpPr>
        <p:spPr>
          <a:xfrm>
            <a:off x="4038600" y="4800600"/>
            <a:ext cx="3855543" cy="499752"/>
          </a:xfrm>
          <a:prstGeom prst="rect">
            <a:avLst/>
          </a:prstGeom>
          <a:noFill/>
        </p:spPr>
        <p:txBody>
          <a:bodyPr wrap="none" rtlCol="0">
            <a:spAutoFit/>
          </a:bodyPr>
          <a:lstStyle/>
          <a:p>
            <a:pPr>
              <a:lnSpc>
                <a:spcPct val="150000"/>
              </a:lnSpc>
              <a:buClr>
                <a:schemeClr val="tx1"/>
              </a:buClr>
            </a:pPr>
            <a:r>
              <a:rPr lang="en-US" sz="2000" b="1" kern="0" dirty="0">
                <a:solidFill>
                  <a:srgbClr val="FFC000"/>
                </a:solidFill>
                <a:effectLst>
                  <a:outerShdw blurRad="38100" dist="38100" dir="2700000" algn="tl">
                    <a:srgbClr val="000000">
                      <a:alpha val="43137"/>
                    </a:srgbClr>
                  </a:outerShdw>
                </a:effectLst>
                <a:latin typeface="+mj-lt"/>
              </a:rPr>
              <a:t>See Session #3 How to Align…</a:t>
            </a:r>
          </a:p>
        </p:txBody>
      </p:sp>
    </p:spTree>
    <p:extLst>
      <p:ext uri="{BB962C8B-B14F-4D97-AF65-F5344CB8AC3E}">
        <p14:creationId xmlns:p14="http://schemas.microsoft.com/office/powerpoint/2010/main" val="3751761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sz="3200" b="1" dirty="0">
                <a:solidFill>
                  <a:srgbClr val="FFFFFF"/>
                </a:solidFill>
                <a:effectLst>
                  <a:outerShdw blurRad="38100" dist="38100" dir="2700000" algn="tl">
                    <a:srgbClr val="000000">
                      <a:alpha val="43137"/>
                    </a:srgbClr>
                  </a:outerShdw>
                </a:effectLst>
              </a:rPr>
              <a:t>Session #10 Agenda and Topics</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85A11-FEDC-4F2F-8833-F65F93BE82E5}" type="slidenum">
              <a:rPr kumimoji="0" lang="en-US" sz="14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graphicFrame>
        <p:nvGraphicFramePr>
          <p:cNvPr id="5" name="Diagram 4"/>
          <p:cNvGraphicFramePr/>
          <p:nvPr>
            <p:extLst>
              <p:ext uri="{D42A27DB-BD31-4B8C-83A1-F6EECF244321}">
                <p14:modId xmlns:p14="http://schemas.microsoft.com/office/powerpoint/2010/main" val="1107616644"/>
              </p:ext>
            </p:extLst>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27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rmAutofit fontScale="90000"/>
          </a:bodyPr>
          <a:lstStyle/>
          <a:p>
            <a:pPr algn="ctr"/>
            <a:r>
              <a:rPr lang="en-US" sz="3200" b="1" dirty="0">
                <a:solidFill>
                  <a:schemeClr val="bg1"/>
                </a:solidFill>
              </a:rPr>
              <a:t>4 Things to Think About Before </a:t>
            </a:r>
            <a:br>
              <a:rPr lang="en-US" sz="3200" b="1" dirty="0">
                <a:solidFill>
                  <a:schemeClr val="bg1"/>
                </a:solidFill>
              </a:rPr>
            </a:br>
            <a:r>
              <a:rPr lang="en-US" sz="3200" b="1" dirty="0">
                <a:solidFill>
                  <a:schemeClr val="bg1"/>
                </a:solidFill>
              </a:rPr>
              <a:t>Launching a Consulting Practice</a:t>
            </a:r>
            <a:br>
              <a:rPr lang="en-US" sz="3200" b="1" dirty="0">
                <a:solidFill>
                  <a:schemeClr val="bg1"/>
                </a:solidFill>
              </a:rPr>
            </a:br>
            <a:endParaRPr lang="en-US" sz="1050" b="1" dirty="0">
              <a:solidFill>
                <a:schemeClr val="bg1"/>
              </a:solidFill>
            </a:endParaRPr>
          </a:p>
        </p:txBody>
      </p:sp>
      <p:sp>
        <p:nvSpPr>
          <p:cNvPr id="7" name="TextBox 6"/>
          <p:cNvSpPr txBox="1"/>
          <p:nvPr/>
        </p:nvSpPr>
        <p:spPr>
          <a:xfrm>
            <a:off x="1066800" y="2775527"/>
            <a:ext cx="7202100" cy="3477875"/>
          </a:xfrm>
          <a:prstGeom prst="rect">
            <a:avLst/>
          </a:prstGeom>
          <a:noFill/>
        </p:spPr>
        <p:txBody>
          <a:bodyPr wrap="none" rtlCol="0">
            <a:spAutoFit/>
          </a:bodyPr>
          <a:lstStyle/>
          <a:p>
            <a:pPr marL="514350" indent="-514350">
              <a:buClr>
                <a:schemeClr val="bg1"/>
              </a:buClr>
              <a:buFont typeface="+mj-lt"/>
              <a:buAutoNum type="arabicPeriod"/>
            </a:pPr>
            <a:r>
              <a:rPr lang="en-US" sz="2800" dirty="0"/>
              <a:t> </a:t>
            </a:r>
            <a:r>
              <a:rPr lang="en-US" sz="2800" b="1" dirty="0">
                <a:solidFill>
                  <a:schemeClr val="bg1"/>
                </a:solidFill>
              </a:rPr>
              <a:t>Think Calling not Job</a:t>
            </a:r>
          </a:p>
          <a:p>
            <a:pPr marL="514350" indent="-514350">
              <a:buClr>
                <a:schemeClr val="bg1"/>
              </a:buClr>
              <a:buFont typeface="+mj-lt"/>
              <a:buAutoNum type="arabicPeriod"/>
            </a:pPr>
            <a:endParaRPr lang="en-US" sz="2800" b="1" dirty="0">
              <a:solidFill>
                <a:schemeClr val="bg1"/>
              </a:solidFill>
            </a:endParaRPr>
          </a:p>
          <a:p>
            <a:pPr marL="514350" indent="-514350">
              <a:buClr>
                <a:schemeClr val="bg1"/>
              </a:buClr>
              <a:buFont typeface="+mj-lt"/>
              <a:buAutoNum type="arabicPeriod"/>
            </a:pPr>
            <a:r>
              <a:rPr lang="en-US" sz="2800" b="1" dirty="0">
                <a:solidFill>
                  <a:schemeClr val="bg1"/>
                </a:solidFill>
              </a:rPr>
              <a:t>“Don’t Quit Your Day Job”</a:t>
            </a:r>
          </a:p>
          <a:p>
            <a:pPr marL="514350" indent="-514350">
              <a:buClr>
                <a:schemeClr val="bg1"/>
              </a:buClr>
              <a:buFont typeface="+mj-lt"/>
              <a:buAutoNum type="arabicPeriod"/>
            </a:pPr>
            <a:endParaRPr lang="en-US" sz="2800" b="1" dirty="0">
              <a:solidFill>
                <a:schemeClr val="bg1"/>
              </a:solidFill>
            </a:endParaRPr>
          </a:p>
          <a:p>
            <a:pPr marL="514350" indent="-514350">
              <a:buClr>
                <a:schemeClr val="bg1"/>
              </a:buClr>
              <a:buFont typeface="+mj-lt"/>
              <a:buAutoNum type="arabicPeriod"/>
            </a:pPr>
            <a:r>
              <a:rPr lang="en-US" sz="2800" b="1" dirty="0">
                <a:solidFill>
                  <a:schemeClr val="bg1"/>
                </a:solidFill>
              </a:rPr>
              <a:t>Plan, don’t Plod</a:t>
            </a:r>
          </a:p>
          <a:p>
            <a:pPr marL="514350" indent="-514350">
              <a:buClr>
                <a:schemeClr val="bg1"/>
              </a:buClr>
              <a:buFont typeface="+mj-lt"/>
              <a:buAutoNum type="arabicPeriod"/>
            </a:pPr>
            <a:endParaRPr lang="en-US" sz="2800" b="1" dirty="0">
              <a:solidFill>
                <a:schemeClr val="bg1"/>
              </a:solidFill>
            </a:endParaRPr>
          </a:p>
          <a:p>
            <a:pPr marL="514350" indent="-514350">
              <a:buClr>
                <a:schemeClr val="bg1"/>
              </a:buClr>
              <a:buFont typeface="+mj-lt"/>
              <a:buAutoNum type="arabicPeriod"/>
            </a:pPr>
            <a:r>
              <a:rPr lang="en-US" sz="2800" b="1" dirty="0">
                <a:solidFill>
                  <a:schemeClr val="bg1"/>
                </a:solidFill>
              </a:rPr>
              <a:t>Get Help: Financial, Legal, IT, Society…</a:t>
            </a:r>
          </a:p>
          <a:p>
            <a:endParaRPr lang="en-US" sz="2400"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295" y="1600200"/>
            <a:ext cx="2871010" cy="1905000"/>
          </a:xfrm>
          <a:prstGeom prst="rect">
            <a:avLst/>
          </a:prstGeom>
        </p:spPr>
      </p:pic>
    </p:spTree>
    <p:extLst>
      <p:ext uri="{BB962C8B-B14F-4D97-AF65-F5344CB8AC3E}">
        <p14:creationId xmlns:p14="http://schemas.microsoft.com/office/powerpoint/2010/main" val="180464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rmAutofit/>
          </a:bodyPr>
          <a:lstStyle/>
          <a:p>
            <a:pPr algn="ctr"/>
            <a:r>
              <a:rPr lang="en-US" sz="3200" b="1" dirty="0">
                <a:solidFill>
                  <a:schemeClr val="bg1"/>
                </a:solidFill>
              </a:rPr>
              <a:t>Consulting Practice Launch Plan</a:t>
            </a:r>
            <a:br>
              <a:rPr lang="en-US" sz="3200" b="1" dirty="0">
                <a:solidFill>
                  <a:schemeClr val="bg1"/>
                </a:solidFill>
              </a:rPr>
            </a:br>
            <a:endParaRPr lang="en-US" sz="1000" b="1" dirty="0">
              <a:solidFill>
                <a:schemeClr val="bg1"/>
              </a:solidFill>
            </a:endParaRPr>
          </a:p>
        </p:txBody>
      </p:sp>
      <p:sp>
        <p:nvSpPr>
          <p:cNvPr id="9" name="TextBox 8"/>
          <p:cNvSpPr txBox="1"/>
          <p:nvPr/>
        </p:nvSpPr>
        <p:spPr>
          <a:xfrm>
            <a:off x="725864" y="1752600"/>
            <a:ext cx="7848600" cy="4747453"/>
          </a:xfrm>
          <a:prstGeom prst="rect">
            <a:avLst/>
          </a:prstGeom>
          <a:noFill/>
        </p:spPr>
        <p:txBody>
          <a:bodyPr wrap="square" rtlCol="0">
            <a:spAutoFit/>
          </a:bodyPr>
          <a:lstStyle/>
          <a:p>
            <a:r>
              <a:rPr lang="en-US" sz="2800" b="1" dirty="0">
                <a:solidFill>
                  <a:schemeClr val="bg1"/>
                </a:solidFill>
              </a:rPr>
              <a:t>Consulting Practice Plan Outline</a:t>
            </a:r>
          </a:p>
          <a:p>
            <a:endParaRPr lang="en-US" sz="1400" b="1" dirty="0">
              <a:solidFill>
                <a:schemeClr val="bg1"/>
              </a:solidFill>
            </a:endParaRPr>
          </a:p>
          <a:p>
            <a:pPr marL="342900" indent="-342900">
              <a:buAutoNum type="arabicPeriod"/>
            </a:pPr>
            <a:r>
              <a:rPr lang="en-US" sz="2400" dirty="0">
                <a:solidFill>
                  <a:schemeClr val="bg1"/>
                </a:solidFill>
              </a:rPr>
              <a:t>Executive Summary </a:t>
            </a:r>
          </a:p>
          <a:p>
            <a:pPr marL="342900" indent="-342900">
              <a:buAutoNum type="arabicPeriod"/>
            </a:pPr>
            <a:r>
              <a:rPr lang="en-US" sz="2400" dirty="0">
                <a:solidFill>
                  <a:schemeClr val="bg1"/>
                </a:solidFill>
              </a:rPr>
              <a:t>Consulting Practice Description and Vision</a:t>
            </a:r>
          </a:p>
          <a:p>
            <a:pPr marL="342900" indent="-342900">
              <a:buAutoNum type="arabicPeriod"/>
            </a:pPr>
            <a:r>
              <a:rPr lang="en-US" sz="2400" dirty="0">
                <a:solidFill>
                  <a:schemeClr val="bg1"/>
                </a:solidFill>
              </a:rPr>
              <a:t>Definition of the Market</a:t>
            </a:r>
          </a:p>
          <a:p>
            <a:pPr marL="342900" indent="-342900">
              <a:buAutoNum type="arabicPeriod"/>
            </a:pPr>
            <a:r>
              <a:rPr lang="en-US" sz="2400" dirty="0">
                <a:solidFill>
                  <a:schemeClr val="bg1"/>
                </a:solidFill>
              </a:rPr>
              <a:t>Description of Your Products / Services</a:t>
            </a:r>
          </a:p>
          <a:p>
            <a:pPr marL="342900" indent="-342900">
              <a:buAutoNum type="arabicPeriod"/>
            </a:pPr>
            <a:r>
              <a:rPr lang="en-US" sz="2400" dirty="0">
                <a:solidFill>
                  <a:schemeClr val="bg1"/>
                </a:solidFill>
              </a:rPr>
              <a:t>Organization and Management</a:t>
            </a:r>
          </a:p>
          <a:p>
            <a:pPr marL="342900" indent="-342900">
              <a:buAutoNum type="arabicPeriod"/>
            </a:pPr>
            <a:r>
              <a:rPr lang="en-US" sz="2400" dirty="0">
                <a:solidFill>
                  <a:schemeClr val="bg1"/>
                </a:solidFill>
              </a:rPr>
              <a:t>Marketing and Sales Strategy</a:t>
            </a:r>
          </a:p>
          <a:p>
            <a:pPr marL="342900" indent="-342900">
              <a:buAutoNum type="arabicPeriod"/>
            </a:pPr>
            <a:r>
              <a:rPr lang="en-US" sz="2400" dirty="0">
                <a:solidFill>
                  <a:schemeClr val="bg1"/>
                </a:solidFill>
              </a:rPr>
              <a:t>Financial Management </a:t>
            </a:r>
          </a:p>
          <a:p>
            <a:pPr marL="342900" indent="-342900">
              <a:buAutoNum type="arabicPeriod"/>
            </a:pPr>
            <a:r>
              <a:rPr lang="en-US" sz="2400" dirty="0">
                <a:solidFill>
                  <a:schemeClr val="bg1"/>
                </a:solidFill>
              </a:rPr>
              <a:t>Gantt Chart </a:t>
            </a:r>
          </a:p>
          <a:p>
            <a:pPr marL="342900" indent="-342900"/>
            <a:endParaRPr lang="en-US" b="1" dirty="0">
              <a:solidFill>
                <a:schemeClr val="bg1"/>
              </a:solidFill>
            </a:endParaRPr>
          </a:p>
          <a:p>
            <a:pPr marL="342900" indent="-342900"/>
            <a:endParaRPr lang="en-US" sz="1050" b="1" dirty="0">
              <a:solidFill>
                <a:schemeClr val="bg1"/>
              </a:solidFill>
            </a:endParaRPr>
          </a:p>
          <a:p>
            <a:pPr marL="342900" indent="-342900">
              <a:buFont typeface="Wingdings" pitchFamily="2" charset="2"/>
              <a:buChar char="v"/>
            </a:pPr>
            <a:r>
              <a:rPr lang="en-US" sz="2000" b="1" dirty="0">
                <a:solidFill>
                  <a:schemeClr val="bg1"/>
                </a:solidFill>
              </a:rPr>
              <a:t>See:  </a:t>
            </a:r>
            <a:r>
              <a:rPr lang="en-US" sz="2000" dirty="0">
                <a:solidFill>
                  <a:schemeClr val="bg1"/>
                </a:solidFill>
              </a:rPr>
              <a:t>http://web.sba.gov/busplantemplate/BizPlanStart.cfm</a:t>
            </a:r>
          </a:p>
          <a:p>
            <a:pPr marL="342900" indent="-342900">
              <a:buFont typeface="Wingdings" pitchFamily="2" charset="2"/>
              <a:buChar char="v"/>
            </a:pPr>
            <a:r>
              <a:rPr lang="en-US" sz="2000" b="1" dirty="0">
                <a:solidFill>
                  <a:schemeClr val="bg1"/>
                </a:solidFill>
              </a:rPr>
              <a:t>See</a:t>
            </a:r>
            <a:r>
              <a:rPr lang="en-US" sz="2000" dirty="0">
                <a:solidFill>
                  <a:schemeClr val="bg1"/>
                </a:solidFill>
              </a:rPr>
              <a:t>:  Undergraduate Marketing Class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452" y="4572000"/>
            <a:ext cx="1691787" cy="830652"/>
          </a:xfrm>
          <a:prstGeom prst="rect">
            <a:avLst/>
          </a:prstGeom>
        </p:spPr>
      </p:pic>
      <p:sp>
        <p:nvSpPr>
          <p:cNvPr id="3" name="Rectangle 2"/>
          <p:cNvSpPr/>
          <p:nvPr/>
        </p:nvSpPr>
        <p:spPr>
          <a:xfrm>
            <a:off x="609600" y="5029200"/>
            <a:ext cx="2514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41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rmAutofit fontScale="90000"/>
          </a:bodyPr>
          <a:lstStyle/>
          <a:p>
            <a:pPr algn="ctr"/>
            <a:r>
              <a:rPr lang="en-US" sz="3200" b="1" dirty="0">
                <a:solidFill>
                  <a:schemeClr val="bg1"/>
                </a:solidFill>
              </a:rPr>
              <a:t>Consulting Practice Launch</a:t>
            </a:r>
            <a:r>
              <a:rPr lang="en-US" sz="3200" b="1">
                <a:solidFill>
                  <a:schemeClr val="bg1"/>
                </a:solidFill>
              </a:rPr>
              <a:t>: </a:t>
            </a:r>
            <a:br>
              <a:rPr lang="en-US" sz="3200" b="1">
                <a:solidFill>
                  <a:schemeClr val="bg1"/>
                </a:solidFill>
              </a:rPr>
            </a:br>
            <a:r>
              <a:rPr lang="en-US" sz="3200" b="1">
                <a:solidFill>
                  <a:schemeClr val="bg1"/>
                </a:solidFill>
              </a:rPr>
              <a:t>Sample </a:t>
            </a:r>
            <a:r>
              <a:rPr lang="en-US" sz="3200" b="1" dirty="0">
                <a:solidFill>
                  <a:schemeClr val="bg1"/>
                </a:solidFill>
              </a:rPr>
              <a:t>Gantt Chart</a:t>
            </a:r>
            <a:br>
              <a:rPr lang="en-US" sz="3200" b="1" dirty="0">
                <a:solidFill>
                  <a:schemeClr val="bg1"/>
                </a:solidFill>
              </a:rPr>
            </a:br>
            <a:endParaRPr lang="en-US" sz="1000" b="1" dirty="0">
              <a:solidFill>
                <a:schemeClr val="bg1"/>
              </a:solidFill>
            </a:endParaRPr>
          </a:p>
        </p:txBody>
      </p:sp>
      <p:sp>
        <p:nvSpPr>
          <p:cNvPr id="6" name="Rectangle 5"/>
          <p:cNvSpPr/>
          <p:nvPr/>
        </p:nvSpPr>
        <p:spPr>
          <a:xfrm>
            <a:off x="2286000" y="2551837"/>
            <a:ext cx="4572000" cy="923330"/>
          </a:xfrm>
          <a:prstGeom prst="rect">
            <a:avLst/>
          </a:prstGeom>
        </p:spPr>
        <p:txBody>
          <a:bodyPr>
            <a:spAutoFit/>
          </a:bodyPr>
          <a:lstStyle/>
          <a:p>
            <a:pPr>
              <a:buFont typeface="Wingdings" pitchFamily="2" charset="2"/>
              <a:buChar char="§"/>
            </a:pPr>
            <a:endParaRPr lang="en-US" dirty="0"/>
          </a:p>
          <a:p>
            <a:endParaRPr lang="en-US" dirty="0"/>
          </a:p>
          <a:p>
            <a:endParaRPr lang="en-US" dirty="0"/>
          </a:p>
        </p:txBody>
      </p:sp>
      <p:graphicFrame>
        <p:nvGraphicFramePr>
          <p:cNvPr id="7" name="Table 6"/>
          <p:cNvGraphicFramePr>
            <a:graphicFrameLocks noGrp="1"/>
          </p:cNvGraphicFramePr>
          <p:nvPr>
            <p:extLst/>
          </p:nvPr>
        </p:nvGraphicFramePr>
        <p:xfrm>
          <a:off x="533400" y="1657952"/>
          <a:ext cx="7696203" cy="5109656"/>
        </p:xfrm>
        <a:graphic>
          <a:graphicData uri="http://schemas.openxmlformats.org/drawingml/2006/table">
            <a:tbl>
              <a:tblPr/>
              <a:tblGrid>
                <a:gridCol w="685800">
                  <a:extLst>
                    <a:ext uri="{9D8B030D-6E8A-4147-A177-3AD203B41FA5}">
                      <a16:colId xmlns:a16="http://schemas.microsoft.com/office/drawing/2014/main" val="20000"/>
                    </a:ext>
                  </a:extLst>
                </a:gridCol>
                <a:gridCol w="1614796">
                  <a:extLst>
                    <a:ext uri="{9D8B030D-6E8A-4147-A177-3AD203B41FA5}">
                      <a16:colId xmlns:a16="http://schemas.microsoft.com/office/drawing/2014/main" val="20001"/>
                    </a:ext>
                  </a:extLst>
                </a:gridCol>
                <a:gridCol w="751286">
                  <a:extLst>
                    <a:ext uri="{9D8B030D-6E8A-4147-A177-3AD203B41FA5}">
                      <a16:colId xmlns:a16="http://schemas.microsoft.com/office/drawing/2014/main" val="20002"/>
                    </a:ext>
                  </a:extLst>
                </a:gridCol>
                <a:gridCol w="834318">
                  <a:extLst>
                    <a:ext uri="{9D8B030D-6E8A-4147-A177-3AD203B41FA5}">
                      <a16:colId xmlns:a16="http://schemas.microsoft.com/office/drawing/2014/main" val="20003"/>
                    </a:ext>
                  </a:extLst>
                </a:gridCol>
                <a:gridCol w="531658">
                  <a:extLst>
                    <a:ext uri="{9D8B030D-6E8A-4147-A177-3AD203B41FA5}">
                      <a16:colId xmlns:a16="http://schemas.microsoft.com/office/drawing/2014/main" val="20004"/>
                    </a:ext>
                  </a:extLst>
                </a:gridCol>
                <a:gridCol w="655669">
                  <a:extLst>
                    <a:ext uri="{9D8B030D-6E8A-4147-A177-3AD203B41FA5}">
                      <a16:colId xmlns:a16="http://schemas.microsoft.com/office/drawing/2014/main" val="20005"/>
                    </a:ext>
                  </a:extLst>
                </a:gridCol>
                <a:gridCol w="655669">
                  <a:extLst>
                    <a:ext uri="{9D8B030D-6E8A-4147-A177-3AD203B41FA5}">
                      <a16:colId xmlns:a16="http://schemas.microsoft.com/office/drawing/2014/main" val="20006"/>
                    </a:ext>
                  </a:extLst>
                </a:gridCol>
                <a:gridCol w="655669">
                  <a:extLst>
                    <a:ext uri="{9D8B030D-6E8A-4147-A177-3AD203B41FA5}">
                      <a16:colId xmlns:a16="http://schemas.microsoft.com/office/drawing/2014/main" val="20007"/>
                    </a:ext>
                  </a:extLst>
                </a:gridCol>
                <a:gridCol w="655669">
                  <a:extLst>
                    <a:ext uri="{9D8B030D-6E8A-4147-A177-3AD203B41FA5}">
                      <a16:colId xmlns:a16="http://schemas.microsoft.com/office/drawing/2014/main" val="20008"/>
                    </a:ext>
                  </a:extLst>
                </a:gridCol>
                <a:gridCol w="655669">
                  <a:extLst>
                    <a:ext uri="{9D8B030D-6E8A-4147-A177-3AD203B41FA5}">
                      <a16:colId xmlns:a16="http://schemas.microsoft.com/office/drawing/2014/main" val="20009"/>
                    </a:ext>
                  </a:extLst>
                </a:gridCol>
              </a:tblGrid>
              <a:tr h="67388">
                <a:tc>
                  <a:txBody>
                    <a:bodyPr/>
                    <a:lstStyle/>
                    <a:p>
                      <a:pPr algn="ctr" fontAlgn="b"/>
                      <a:r>
                        <a:rPr lang="en-US" sz="1400" b="1" i="0" u="none" strike="noStrike" dirty="0">
                          <a:solidFill>
                            <a:schemeClr val="bg1"/>
                          </a:solidFill>
                          <a:latin typeface="Calibri"/>
                        </a:rPr>
                        <a:t>Number </a:t>
                      </a:r>
                    </a:p>
                  </a:txBody>
                  <a:tcPr marL="6428" marR="6428" marT="6428" marB="0" anchor="b">
                    <a:lnL>
                      <a:noFill/>
                    </a:lnL>
                    <a:lnR>
                      <a:noFill/>
                    </a:lnR>
                    <a:lnT>
                      <a:noFill/>
                    </a:lnT>
                    <a:lnB>
                      <a:noFill/>
                    </a:lnB>
                  </a:tcPr>
                </a:tc>
                <a:tc>
                  <a:txBody>
                    <a:bodyPr/>
                    <a:lstStyle/>
                    <a:p>
                      <a:pPr algn="ctr" fontAlgn="b"/>
                      <a:r>
                        <a:rPr lang="en-US" sz="1400" b="1" i="0" u="none" strike="noStrike" dirty="0">
                          <a:solidFill>
                            <a:schemeClr val="bg1"/>
                          </a:solidFill>
                          <a:latin typeface="Calibri"/>
                        </a:rPr>
                        <a:t>Task</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Start </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End </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Jan</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Feb </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Mar </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Apr </a:t>
                      </a:r>
                    </a:p>
                  </a:txBody>
                  <a:tcPr marL="6428" marR="6428" marT="6428" marB="0" anchor="b">
                    <a:lnL>
                      <a:noFill/>
                    </a:lnL>
                    <a:lnR>
                      <a:noFill/>
                    </a:lnR>
                    <a:lnT>
                      <a:noFill/>
                    </a:lnT>
                    <a:lnB>
                      <a:noFill/>
                    </a:lnB>
                  </a:tcPr>
                </a:tc>
                <a:tc>
                  <a:txBody>
                    <a:bodyPr/>
                    <a:lstStyle/>
                    <a:p>
                      <a:pPr algn="ctr" fontAlgn="b"/>
                      <a:r>
                        <a:rPr lang="en-US" sz="1400" b="1" i="0" u="none" strike="noStrike">
                          <a:solidFill>
                            <a:schemeClr val="bg1"/>
                          </a:solidFill>
                          <a:latin typeface="Calibri"/>
                        </a:rPr>
                        <a:t>May</a:t>
                      </a:r>
                    </a:p>
                  </a:txBody>
                  <a:tcPr marL="6428" marR="6428" marT="6428" marB="0" anchor="b">
                    <a:lnL>
                      <a:noFill/>
                    </a:lnL>
                    <a:lnR>
                      <a:noFill/>
                    </a:lnR>
                    <a:lnT>
                      <a:noFill/>
                    </a:lnT>
                    <a:lnB>
                      <a:noFill/>
                    </a:lnB>
                  </a:tcPr>
                </a:tc>
                <a:tc>
                  <a:txBody>
                    <a:bodyPr/>
                    <a:lstStyle/>
                    <a:p>
                      <a:pPr algn="ctr" fontAlgn="b"/>
                      <a:r>
                        <a:rPr lang="en-US" sz="1400" b="1" i="0" u="none" strike="noStrike" dirty="0">
                          <a:solidFill>
                            <a:schemeClr val="bg1"/>
                          </a:solidFill>
                          <a:latin typeface="Calibri"/>
                        </a:rPr>
                        <a:t>Jun </a:t>
                      </a:r>
                    </a:p>
                  </a:txBody>
                  <a:tcPr marL="6428" marR="6428" marT="6428" marB="0" anchor="b">
                    <a:lnL>
                      <a:noFill/>
                    </a:lnL>
                    <a:lnR>
                      <a:noFill/>
                    </a:lnR>
                    <a:lnT>
                      <a:noFill/>
                    </a:lnT>
                    <a:lnB>
                      <a:noFill/>
                    </a:lnB>
                  </a:tcPr>
                </a:tc>
                <a:extLst>
                  <a:ext uri="{0D108BD9-81ED-4DB2-BD59-A6C34878D82A}">
                    <a16:rowId xmlns:a16="http://schemas.microsoft.com/office/drawing/2014/main" val="10000"/>
                  </a:ext>
                </a:extLst>
              </a:tr>
              <a:tr h="213360">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1"/>
                  </a:ext>
                </a:extLst>
              </a:tr>
              <a:tr h="213360">
                <a:tc>
                  <a:txBody>
                    <a:bodyPr/>
                    <a:lstStyle/>
                    <a:p>
                      <a:pPr algn="r" fontAlgn="b"/>
                      <a:r>
                        <a:rPr lang="en-US" sz="1400" b="1" i="0" u="none" strike="noStrike">
                          <a:solidFill>
                            <a:schemeClr val="bg1"/>
                          </a:solidFill>
                          <a:latin typeface="Calibri"/>
                        </a:rPr>
                        <a:t>1</a:t>
                      </a: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Consulting Practice Plan</a:t>
                      </a: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2"/>
                  </a:ext>
                </a:extLst>
              </a:tr>
              <a:tr h="213360">
                <a:tc>
                  <a:txBody>
                    <a:bodyPr/>
                    <a:lstStyle/>
                    <a:p>
                      <a:pPr algn="r" fontAlgn="b"/>
                      <a:r>
                        <a:rPr lang="en-US" sz="1400" b="1" i="0" u="none" strike="noStrike">
                          <a:solidFill>
                            <a:schemeClr val="bg1"/>
                          </a:solidFill>
                          <a:latin typeface="Calibri"/>
                        </a:rPr>
                        <a:t>1.1</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-Define Market</a:t>
                      </a:r>
                    </a:p>
                  </a:txBody>
                  <a:tcPr marL="6428" marR="6428" marT="6428" marB="0" anchor="b">
                    <a:lnL>
                      <a:noFill/>
                    </a:lnL>
                    <a:lnR>
                      <a:noFill/>
                    </a:lnR>
                    <a:lnT>
                      <a:noFill/>
                    </a:lnT>
                    <a:lnB>
                      <a:noFill/>
                    </a:lnB>
                  </a:tcPr>
                </a:tc>
                <a:tc>
                  <a:txBody>
                    <a:bodyPr/>
                    <a:lstStyle/>
                    <a:p>
                      <a:pPr algn="r" fontAlgn="b"/>
                      <a:r>
                        <a:rPr lang="en-US" sz="1400" b="1" i="0" u="none" strike="noStrike" dirty="0">
                          <a:solidFill>
                            <a:srgbClr val="002060"/>
                          </a:solidFill>
                          <a:latin typeface="Calibri"/>
                        </a:rPr>
                        <a:t>0</a:t>
                      </a:r>
                    </a:p>
                  </a:txBody>
                  <a:tcPr marL="6428" marR="6428" marT="6428" marB="0" anchor="b">
                    <a:lnL>
                      <a:noFill/>
                    </a:lnL>
                    <a:lnR>
                      <a:noFill/>
                    </a:lnR>
                    <a:lnT>
                      <a:noFill/>
                    </a:lnT>
                    <a:lnB>
                      <a:noFill/>
                    </a:lnB>
                  </a:tcPr>
                </a:tc>
                <a:tc>
                  <a:txBody>
                    <a:bodyPr/>
                    <a:lstStyle/>
                    <a:p>
                      <a:pPr algn="r" fontAlgn="b"/>
                      <a:r>
                        <a:rPr lang="en-US" sz="1400" b="1" i="0" u="none" strike="noStrike" dirty="0">
                          <a:solidFill>
                            <a:srgbClr val="002060"/>
                          </a:solidFill>
                          <a:latin typeface="Calibri"/>
                        </a:rPr>
                        <a:t>0</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3"/>
                  </a:ext>
                </a:extLst>
              </a:tr>
              <a:tr h="213360">
                <a:tc>
                  <a:txBody>
                    <a:bodyPr/>
                    <a:lstStyle/>
                    <a:p>
                      <a:pPr algn="r" fontAlgn="b"/>
                      <a:r>
                        <a:rPr lang="en-US" sz="1400" b="1" i="0" u="none" strike="noStrike">
                          <a:solidFill>
                            <a:schemeClr val="bg1"/>
                          </a:solidFill>
                          <a:latin typeface="Calibri"/>
                        </a:rPr>
                        <a:t>1.2</a:t>
                      </a: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-Describe Products</a:t>
                      </a:r>
                    </a:p>
                  </a:txBody>
                  <a:tcPr marL="6428" marR="6428" marT="6428" marB="0" anchor="b">
                    <a:lnL>
                      <a:noFill/>
                    </a:lnL>
                    <a:lnR>
                      <a:noFill/>
                    </a:lnR>
                    <a:lnT>
                      <a:noFill/>
                    </a:lnT>
                    <a:lnB>
                      <a:noFill/>
                    </a:lnB>
                  </a:tcPr>
                </a:tc>
                <a:tc>
                  <a:txBody>
                    <a:bodyPr/>
                    <a:lstStyle/>
                    <a:p>
                      <a:pPr algn="r" fontAlgn="b"/>
                      <a:r>
                        <a:rPr lang="en-US" sz="1400" b="1" i="0" u="none" strike="noStrike" dirty="0">
                          <a:solidFill>
                            <a:srgbClr val="002060"/>
                          </a:solidFill>
                          <a:latin typeface="Calibri"/>
                        </a:rPr>
                        <a:t>0</a:t>
                      </a:r>
                    </a:p>
                  </a:txBody>
                  <a:tcPr marL="6428" marR="6428" marT="6428" marB="0" anchor="b">
                    <a:lnL>
                      <a:noFill/>
                    </a:lnL>
                    <a:lnR>
                      <a:noFill/>
                    </a:lnR>
                    <a:lnT>
                      <a:noFill/>
                    </a:lnT>
                    <a:lnB>
                      <a:noFill/>
                    </a:lnB>
                  </a:tcPr>
                </a:tc>
                <a:tc>
                  <a:txBody>
                    <a:bodyPr/>
                    <a:lstStyle/>
                    <a:p>
                      <a:pPr algn="r" fontAlgn="b"/>
                      <a:r>
                        <a:rPr lang="en-US" sz="1400" b="1" i="0" u="none" strike="noStrike" dirty="0">
                          <a:solidFill>
                            <a:srgbClr val="002060"/>
                          </a:solidFill>
                          <a:latin typeface="Calibri"/>
                        </a:rPr>
                        <a:t>0</a:t>
                      </a: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4"/>
                  </a:ext>
                </a:extLst>
              </a:tr>
              <a:tr h="213360">
                <a:tc>
                  <a:txBody>
                    <a:bodyPr/>
                    <a:lstStyle/>
                    <a:p>
                      <a:pPr algn="r" fontAlgn="b"/>
                      <a:r>
                        <a:rPr lang="en-US" sz="1400" b="1" i="0" u="none" strike="noStrike">
                          <a:solidFill>
                            <a:schemeClr val="bg1"/>
                          </a:solidFill>
                          <a:latin typeface="Calibri"/>
                        </a:rPr>
                        <a:t>1.3</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-Marketing Strategy</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5"/>
                  </a:ext>
                </a:extLst>
              </a:tr>
              <a:tr h="213360">
                <a:tc>
                  <a:txBody>
                    <a:bodyPr/>
                    <a:lstStyle/>
                    <a:p>
                      <a:pPr algn="r" fontAlgn="b"/>
                      <a:r>
                        <a:rPr lang="en-US" sz="1400" b="1" i="0" u="none" strike="noStrike">
                          <a:solidFill>
                            <a:schemeClr val="bg1"/>
                          </a:solidFill>
                          <a:latin typeface="Calibri"/>
                        </a:rPr>
                        <a:t>1.4</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-Financial Projection</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6"/>
                  </a:ext>
                </a:extLst>
              </a:tr>
              <a:tr h="213360">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7"/>
                  </a:ext>
                </a:extLst>
              </a:tr>
              <a:tr h="213360">
                <a:tc>
                  <a:txBody>
                    <a:bodyPr/>
                    <a:lstStyle/>
                    <a:p>
                      <a:pPr algn="r" fontAlgn="b"/>
                      <a:r>
                        <a:rPr lang="en-US" sz="1400" b="1" i="0" u="none" strike="noStrike">
                          <a:solidFill>
                            <a:schemeClr val="bg1"/>
                          </a:solidFill>
                          <a:latin typeface="Calibri"/>
                        </a:rPr>
                        <a:t>2</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Incorporation</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8"/>
                  </a:ext>
                </a:extLst>
              </a:tr>
              <a:tr h="213360">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09"/>
                  </a:ext>
                </a:extLst>
              </a:tr>
              <a:tr h="213360">
                <a:tc>
                  <a:txBody>
                    <a:bodyPr/>
                    <a:lstStyle/>
                    <a:p>
                      <a:pPr algn="r" fontAlgn="b"/>
                      <a:r>
                        <a:rPr lang="en-US" sz="1400" b="1" i="0" u="none" strike="noStrike">
                          <a:solidFill>
                            <a:schemeClr val="bg1"/>
                          </a:solidFill>
                          <a:latin typeface="Calibri"/>
                        </a:rPr>
                        <a:t>3</a:t>
                      </a: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Insurance Coverage </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 </a:t>
                      </a:r>
                    </a:p>
                  </a:txBody>
                  <a:tcPr marL="6428" marR="6428" marT="6428" marB="0" anchor="b">
                    <a:lnL>
                      <a:noFill/>
                    </a:lnL>
                    <a:lnR>
                      <a:noFill/>
                    </a:lnR>
                    <a:lnT>
                      <a:noFill/>
                    </a:lnT>
                    <a:lnB>
                      <a:noFill/>
                    </a:lnB>
                    <a:solidFill>
                      <a:srgbClr val="8DB4E3"/>
                    </a:solidFill>
                  </a:tcPr>
                </a:tc>
                <a:extLst>
                  <a:ext uri="{0D108BD9-81ED-4DB2-BD59-A6C34878D82A}">
                    <a16:rowId xmlns:a16="http://schemas.microsoft.com/office/drawing/2014/main" val="10010"/>
                  </a:ext>
                </a:extLst>
              </a:tr>
              <a:tr h="213360">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1"/>
                  </a:ext>
                </a:extLst>
              </a:tr>
              <a:tr h="213360">
                <a:tc>
                  <a:txBody>
                    <a:bodyPr/>
                    <a:lstStyle/>
                    <a:p>
                      <a:pPr algn="r" fontAlgn="b"/>
                      <a:r>
                        <a:rPr lang="en-US" sz="1400" b="1" i="0" u="none" strike="noStrike">
                          <a:solidFill>
                            <a:schemeClr val="bg1"/>
                          </a:solidFill>
                          <a:latin typeface="Calibri"/>
                        </a:rPr>
                        <a:t>4</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Services Detail </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2"/>
                  </a:ext>
                </a:extLst>
              </a:tr>
              <a:tr h="213360">
                <a:tc>
                  <a:txBody>
                    <a:bodyPr/>
                    <a:lstStyle/>
                    <a:p>
                      <a:pPr algn="r" fontAlgn="b"/>
                      <a:r>
                        <a:rPr lang="en-US" sz="1400" b="1" i="0" u="none" strike="noStrike">
                          <a:solidFill>
                            <a:schemeClr val="bg1"/>
                          </a:solidFill>
                          <a:latin typeface="Calibri"/>
                        </a:rPr>
                        <a:t>4.1</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-Leadership Coaching</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3"/>
                  </a:ext>
                </a:extLst>
              </a:tr>
              <a:tr h="213360">
                <a:tc>
                  <a:txBody>
                    <a:bodyPr/>
                    <a:lstStyle/>
                    <a:p>
                      <a:pPr algn="r" fontAlgn="b"/>
                      <a:r>
                        <a:rPr lang="en-US" sz="1400" b="1" i="0" u="none" strike="noStrike">
                          <a:solidFill>
                            <a:schemeClr val="bg1"/>
                          </a:solidFill>
                          <a:latin typeface="Calibri"/>
                        </a:rPr>
                        <a:t>4.2</a:t>
                      </a:r>
                    </a:p>
                  </a:txBody>
                  <a:tcPr marL="6428" marR="6428" marT="6428" marB="0" anchor="b">
                    <a:lnL>
                      <a:noFill/>
                    </a:lnL>
                    <a:lnR>
                      <a:noFill/>
                    </a:lnR>
                    <a:lnT>
                      <a:noFill/>
                    </a:lnT>
                    <a:lnB>
                      <a:noFill/>
                    </a:lnB>
                  </a:tcPr>
                </a:tc>
                <a:tc gridSpan="2">
                  <a:txBody>
                    <a:bodyPr/>
                    <a:lstStyle/>
                    <a:p>
                      <a:pPr algn="l" fontAlgn="b"/>
                      <a:r>
                        <a:rPr lang="en-US" sz="1400" b="1" i="0" u="none" strike="noStrike">
                          <a:solidFill>
                            <a:schemeClr val="bg1"/>
                          </a:solidFill>
                          <a:latin typeface="Calibri"/>
                        </a:rPr>
                        <a:t>-Church Health Assessment</a:t>
                      </a:r>
                    </a:p>
                  </a:txBody>
                  <a:tcPr marL="6428" marR="6428" marT="6428"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4"/>
                  </a:ext>
                </a:extLst>
              </a:tr>
              <a:tr h="213360">
                <a:tc>
                  <a:txBody>
                    <a:bodyPr/>
                    <a:lstStyle/>
                    <a:p>
                      <a:pPr algn="r" fontAlgn="b"/>
                      <a:r>
                        <a:rPr lang="en-US" sz="1400" b="1" i="0" u="none" strike="noStrike">
                          <a:solidFill>
                            <a:schemeClr val="bg1"/>
                          </a:solidFill>
                          <a:latin typeface="Calibri"/>
                        </a:rPr>
                        <a:t>4.3</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-Vision Clarity</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5"/>
                  </a:ext>
                </a:extLst>
              </a:tr>
              <a:tr h="213360">
                <a:tc>
                  <a:txBody>
                    <a:bodyPr/>
                    <a:lstStyle/>
                    <a:p>
                      <a:pPr algn="r" fontAlgn="b"/>
                      <a:r>
                        <a:rPr lang="en-US" sz="1400" b="1" i="0" u="none" strike="noStrike">
                          <a:solidFill>
                            <a:schemeClr val="bg1"/>
                          </a:solidFill>
                          <a:latin typeface="Calibri"/>
                        </a:rPr>
                        <a:t>4.4</a:t>
                      </a: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-Role Clarity</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6"/>
                  </a:ext>
                </a:extLst>
              </a:tr>
              <a:tr h="213360">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7"/>
                  </a:ext>
                </a:extLst>
              </a:tr>
              <a:tr h="213360">
                <a:tc>
                  <a:txBody>
                    <a:bodyPr/>
                    <a:lstStyle/>
                    <a:p>
                      <a:pPr algn="r" fontAlgn="b"/>
                      <a:r>
                        <a:rPr lang="en-US" sz="1400" b="1" i="0" u="none" strike="noStrike">
                          <a:solidFill>
                            <a:schemeClr val="bg1"/>
                          </a:solidFill>
                          <a:latin typeface="Calibri"/>
                        </a:rPr>
                        <a:t>5</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Develop Website</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8"/>
                  </a:ext>
                </a:extLst>
              </a:tr>
              <a:tr h="213360">
                <a:tc>
                  <a:txBody>
                    <a:bodyPr/>
                    <a:lstStyle/>
                    <a:p>
                      <a:pPr algn="r" fontAlgn="b"/>
                      <a:r>
                        <a:rPr lang="en-US" sz="1400" b="1" i="0" u="none" strike="noStrike">
                          <a:solidFill>
                            <a:schemeClr val="bg1"/>
                          </a:solidFill>
                          <a:latin typeface="Calibri"/>
                        </a:rPr>
                        <a:t>5.1</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-Select Service</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dirty="0">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19"/>
                  </a:ext>
                </a:extLst>
              </a:tr>
              <a:tr h="213360">
                <a:tc>
                  <a:txBody>
                    <a:bodyPr/>
                    <a:lstStyle/>
                    <a:p>
                      <a:pPr algn="r" fontAlgn="b"/>
                      <a:r>
                        <a:rPr lang="en-US" sz="1400" b="1" i="0" u="none" strike="noStrike">
                          <a:solidFill>
                            <a:schemeClr val="bg1"/>
                          </a:solidFill>
                          <a:latin typeface="Calibri"/>
                        </a:rPr>
                        <a:t>5.2</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-Design Site</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dirty="0">
                        <a:solidFill>
                          <a:schemeClr val="bg1"/>
                        </a:solidFill>
                        <a:latin typeface="Calibri"/>
                      </a:endParaRPr>
                    </a:p>
                  </a:txBody>
                  <a:tcPr marL="6428" marR="6428" marT="6428" marB="0" anchor="b">
                    <a:lnL>
                      <a:noFill/>
                    </a:lnL>
                    <a:lnR>
                      <a:noFill/>
                    </a:lnR>
                    <a:lnT>
                      <a:noFill/>
                    </a:lnT>
                    <a:lnB>
                      <a:noFill/>
                    </a:lnB>
                  </a:tcPr>
                </a:tc>
                <a:extLst>
                  <a:ext uri="{0D108BD9-81ED-4DB2-BD59-A6C34878D82A}">
                    <a16:rowId xmlns:a16="http://schemas.microsoft.com/office/drawing/2014/main" val="10020"/>
                  </a:ext>
                </a:extLst>
              </a:tr>
              <a:tr h="213360">
                <a:tc>
                  <a:txBody>
                    <a:bodyPr/>
                    <a:lstStyle/>
                    <a:p>
                      <a:pPr algn="r" fontAlgn="b"/>
                      <a:r>
                        <a:rPr lang="en-US" sz="1400" b="1" i="0" u="none" strike="noStrike">
                          <a:solidFill>
                            <a:schemeClr val="bg1"/>
                          </a:solidFill>
                          <a:latin typeface="Calibri"/>
                        </a:rPr>
                        <a:t>5.3</a:t>
                      </a: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-Build Site</a:t>
                      </a: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endParaRPr lang="en-US" sz="1400" b="1" i="0" u="none" strike="noStrike">
                        <a:solidFill>
                          <a:schemeClr val="bg1"/>
                        </a:solidFill>
                        <a:latin typeface="Calibri"/>
                      </a:endParaRPr>
                    </a:p>
                  </a:txBody>
                  <a:tcPr marL="6428" marR="6428" marT="6428" marB="0" anchor="b">
                    <a:lnL>
                      <a:noFill/>
                    </a:lnL>
                    <a:lnR>
                      <a:noFill/>
                    </a:lnR>
                    <a:lnT>
                      <a:noFill/>
                    </a:lnT>
                    <a:lnB>
                      <a:noFill/>
                    </a:lnB>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pPr algn="l" fontAlgn="b"/>
                      <a:r>
                        <a:rPr lang="en-US" sz="1400" b="1" i="0" u="none" strike="noStrike">
                          <a:solidFill>
                            <a:schemeClr val="bg1"/>
                          </a:solidFill>
                          <a:latin typeface="Calibri"/>
                        </a:rPr>
                        <a:t> </a:t>
                      </a:r>
                    </a:p>
                  </a:txBody>
                  <a:tcPr marL="6428" marR="6428" marT="6428" marB="0" anchor="b">
                    <a:lnL>
                      <a:noFill/>
                    </a:lnL>
                    <a:lnR>
                      <a:noFill/>
                    </a:lnR>
                    <a:lnT>
                      <a:noFill/>
                    </a:lnT>
                    <a:lnB>
                      <a:noFill/>
                    </a:lnB>
                    <a:solidFill>
                      <a:srgbClr val="8DB4E3"/>
                    </a:solidFill>
                  </a:tcPr>
                </a:tc>
                <a:tc>
                  <a:txBody>
                    <a:bodyPr/>
                    <a:lstStyle/>
                    <a:p>
                      <a:endParaRPr lang="en-US">
                        <a:solidFill>
                          <a:schemeClr val="bg1"/>
                        </a:solidFill>
                      </a:endParaRPr>
                    </a:p>
                  </a:txBody>
                  <a:tcPr marL="6428" marR="6428" marT="6428" marB="0" anchor="b">
                    <a:lnL>
                      <a:noFill/>
                    </a:lnL>
                    <a:lnR>
                      <a:noFill/>
                    </a:lnR>
                    <a:lnT>
                      <a:noFill/>
                    </a:lnT>
                    <a:lnB>
                      <a:noFill/>
                    </a:lnB>
                  </a:tcPr>
                </a:tc>
                <a:tc>
                  <a:txBody>
                    <a:bodyPr/>
                    <a:lstStyle/>
                    <a:p>
                      <a:endParaRPr lang="en-US" dirty="0">
                        <a:solidFill>
                          <a:schemeClr val="bg1"/>
                        </a:solidFill>
                      </a:endParaRPr>
                    </a:p>
                  </a:txBody>
                  <a:tcPr marL="6428" marR="6428" marT="6428" marB="0" anchor="b">
                    <a:lnL>
                      <a:noFill/>
                    </a:lnL>
                    <a:lnR>
                      <a:noFill/>
                    </a:lnR>
                    <a:lnT>
                      <a:noFill/>
                    </a:lnT>
                    <a:lnB>
                      <a:noFill/>
                    </a:lnB>
                  </a:tcPr>
                </a:tc>
                <a:extLst>
                  <a:ext uri="{0D108BD9-81ED-4DB2-BD59-A6C34878D82A}">
                    <a16:rowId xmlns:a16="http://schemas.microsoft.com/office/drawing/2014/main" val="10021"/>
                  </a:ext>
                </a:extLst>
              </a:tr>
            </a:tbl>
          </a:graphicData>
        </a:graphic>
      </p:graphicFrame>
      <p:sp>
        <p:nvSpPr>
          <p:cNvPr id="9" name="TextBox 8"/>
          <p:cNvSpPr txBox="1"/>
          <p:nvPr/>
        </p:nvSpPr>
        <p:spPr>
          <a:xfrm>
            <a:off x="3200400" y="3048000"/>
            <a:ext cx="1792478" cy="830997"/>
          </a:xfrm>
          <a:prstGeom prst="rect">
            <a:avLst/>
          </a:prstGeom>
          <a:noFill/>
        </p:spPr>
        <p:txBody>
          <a:bodyPr wrap="none" rtlCol="0">
            <a:spAutoFit/>
          </a:bodyPr>
          <a:lstStyle/>
          <a:p>
            <a:pPr algn="ctr"/>
            <a:r>
              <a:rPr lang="en-US" sz="2400" b="1" i="1" dirty="0">
                <a:solidFill>
                  <a:schemeClr val="bg1"/>
                </a:solidFill>
              </a:rPr>
              <a:t>Incomplete</a:t>
            </a:r>
          </a:p>
          <a:p>
            <a:pPr algn="ctr"/>
            <a:r>
              <a:rPr lang="en-US" sz="2400" b="1" i="1" dirty="0">
                <a:solidFill>
                  <a:schemeClr val="bg1"/>
                </a:solidFill>
              </a:rPr>
              <a:t>Sample</a:t>
            </a:r>
          </a:p>
        </p:txBody>
      </p:sp>
    </p:spTree>
    <p:extLst>
      <p:ext uri="{BB962C8B-B14F-4D97-AF65-F5344CB8AC3E}">
        <p14:creationId xmlns:p14="http://schemas.microsoft.com/office/powerpoint/2010/main" val="1421860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rmAutofit/>
          </a:bodyPr>
          <a:lstStyle/>
          <a:p>
            <a:pPr algn="ctr"/>
            <a:r>
              <a:rPr lang="en-US" sz="3200" b="1" dirty="0">
                <a:solidFill>
                  <a:schemeClr val="bg1"/>
                </a:solidFill>
              </a:rPr>
              <a:t>Consulting Market Definition</a:t>
            </a:r>
            <a:br>
              <a:rPr lang="en-US" sz="3200" b="1" dirty="0">
                <a:solidFill>
                  <a:schemeClr val="bg1"/>
                </a:solidFill>
              </a:rPr>
            </a:br>
            <a:endParaRPr lang="en-US" sz="1000" b="1" dirty="0">
              <a:solidFill>
                <a:schemeClr val="bg1"/>
              </a:solidFill>
            </a:endParaRPr>
          </a:p>
        </p:txBody>
      </p:sp>
      <p:sp>
        <p:nvSpPr>
          <p:cNvPr id="6" name="TextBox 5">
            <a:extLst>
              <a:ext uri="{FF2B5EF4-FFF2-40B4-BE49-F238E27FC236}">
                <a16:creationId xmlns:a16="http://schemas.microsoft.com/office/drawing/2014/main" id="{9FC4C655-EA84-40E3-A953-648C6852F801}"/>
              </a:ext>
            </a:extLst>
          </p:cNvPr>
          <p:cNvSpPr txBox="1"/>
          <p:nvPr/>
        </p:nvSpPr>
        <p:spPr>
          <a:xfrm>
            <a:off x="715111" y="1905000"/>
            <a:ext cx="7825989" cy="5570756"/>
          </a:xfrm>
          <a:prstGeom prst="rect">
            <a:avLst/>
          </a:prstGeom>
          <a:noFill/>
        </p:spPr>
        <p:txBody>
          <a:bodyPr wrap="none" rtlCol="0">
            <a:spAutoFit/>
          </a:bodyPr>
          <a:lstStyle/>
          <a:p>
            <a:pPr marL="457200" indent="-457200">
              <a:buClr>
                <a:schemeClr val="bg1"/>
              </a:buClr>
              <a:buFont typeface="+mj-lt"/>
              <a:buAutoNum type="arabicPeriod"/>
            </a:pPr>
            <a:r>
              <a:rPr lang="en-US" sz="2800" dirty="0">
                <a:solidFill>
                  <a:schemeClr val="bg1"/>
                </a:solidFill>
              </a:rPr>
              <a:t>Organizational Sector Market</a:t>
            </a:r>
          </a:p>
          <a:p>
            <a:pPr marL="457200" indent="-457200">
              <a:buClr>
                <a:schemeClr val="bg1"/>
              </a:buClr>
            </a:pPr>
            <a:r>
              <a:rPr lang="en-US" sz="2400" i="1" dirty="0">
                <a:solidFill>
                  <a:schemeClr val="bg1"/>
                </a:solidFill>
              </a:rPr>
              <a:t>     For profit, non profit, faith based, church</a:t>
            </a:r>
          </a:p>
          <a:p>
            <a:pPr marL="457200" indent="-457200">
              <a:buClr>
                <a:schemeClr val="bg1"/>
              </a:buClr>
            </a:pPr>
            <a:endParaRPr lang="en-US" sz="2800" dirty="0">
              <a:solidFill>
                <a:schemeClr val="bg1"/>
              </a:solidFill>
            </a:endParaRPr>
          </a:p>
          <a:p>
            <a:pPr marL="457200" indent="-457200">
              <a:buClr>
                <a:schemeClr val="bg1"/>
              </a:buClr>
              <a:buAutoNum type="arabicPeriod" startAt="2"/>
            </a:pPr>
            <a:r>
              <a:rPr lang="en-US" sz="2800" dirty="0">
                <a:solidFill>
                  <a:schemeClr val="bg1"/>
                </a:solidFill>
              </a:rPr>
              <a:t>Denominational Market </a:t>
            </a:r>
          </a:p>
          <a:p>
            <a:pPr marL="457200" indent="-457200">
              <a:buClr>
                <a:schemeClr val="bg1"/>
              </a:buClr>
            </a:pPr>
            <a:r>
              <a:rPr lang="en-US" sz="2800" dirty="0">
                <a:solidFill>
                  <a:schemeClr val="bg1"/>
                </a:solidFill>
              </a:rPr>
              <a:t> 	</a:t>
            </a:r>
            <a:r>
              <a:rPr lang="en-US" sz="2400" i="1" dirty="0">
                <a:solidFill>
                  <a:schemeClr val="bg1"/>
                </a:solidFill>
              </a:rPr>
              <a:t>Independents, my denom., all evangelical denom., mainline, </a:t>
            </a:r>
            <a:r>
              <a:rPr lang="en-US" sz="2400" i="1" dirty="0" err="1">
                <a:solidFill>
                  <a:schemeClr val="bg1"/>
                </a:solidFill>
              </a:rPr>
              <a:t>etc</a:t>
            </a:r>
            <a:endParaRPr lang="en-US" sz="2400" i="1" dirty="0">
              <a:solidFill>
                <a:schemeClr val="bg1"/>
              </a:solidFill>
            </a:endParaRPr>
          </a:p>
          <a:p>
            <a:pPr marL="457200" indent="-457200">
              <a:buClr>
                <a:schemeClr val="bg1"/>
              </a:buClr>
            </a:pPr>
            <a:endParaRPr lang="en-US" sz="2400" i="1" dirty="0">
              <a:solidFill>
                <a:schemeClr val="bg1"/>
              </a:solidFill>
            </a:endParaRPr>
          </a:p>
          <a:p>
            <a:pPr marL="457200" indent="-457200">
              <a:buClr>
                <a:schemeClr val="bg1"/>
              </a:buClr>
              <a:buAutoNum type="arabicPeriod" startAt="3"/>
            </a:pPr>
            <a:r>
              <a:rPr lang="en-US" sz="2800" dirty="0">
                <a:solidFill>
                  <a:schemeClr val="bg1"/>
                </a:solidFill>
              </a:rPr>
              <a:t>Geographical Market </a:t>
            </a:r>
          </a:p>
          <a:p>
            <a:pPr marL="457200" indent="-457200">
              <a:buClr>
                <a:schemeClr val="bg1"/>
              </a:buClr>
            </a:pPr>
            <a:r>
              <a:rPr lang="en-US" sz="2800" dirty="0">
                <a:solidFill>
                  <a:schemeClr val="bg1"/>
                </a:solidFill>
              </a:rPr>
              <a:t>   	local, county, state, regional, national, international</a:t>
            </a:r>
          </a:p>
          <a:p>
            <a:pPr marL="457200" indent="-457200">
              <a:buClr>
                <a:schemeClr val="bg1"/>
              </a:buClr>
            </a:pPr>
            <a:endParaRPr lang="en-US" sz="2800" dirty="0">
              <a:solidFill>
                <a:schemeClr val="bg1"/>
              </a:solidFill>
            </a:endParaRPr>
          </a:p>
          <a:p>
            <a:pPr marL="457200" indent="-457200">
              <a:buClr>
                <a:schemeClr val="bg1"/>
              </a:buClr>
              <a:buAutoNum type="arabicPeriod" startAt="4"/>
            </a:pPr>
            <a:r>
              <a:rPr lang="en-US" sz="2800" dirty="0">
                <a:solidFill>
                  <a:schemeClr val="bg1"/>
                </a:solidFill>
              </a:rPr>
              <a:t>Church Size Market</a:t>
            </a:r>
          </a:p>
          <a:p>
            <a:pPr marL="457200" indent="-457200">
              <a:buClr>
                <a:schemeClr val="bg1"/>
              </a:buClr>
            </a:pPr>
            <a:r>
              <a:rPr lang="en-US" sz="2800" dirty="0">
                <a:solidFill>
                  <a:schemeClr val="bg1"/>
                </a:solidFill>
              </a:rPr>
              <a:t> 	very small, small, medium, large, very large…</a:t>
            </a:r>
          </a:p>
          <a:p>
            <a:pPr marL="514350" indent="-514350">
              <a:buClr>
                <a:schemeClr val="bg1"/>
              </a:buClr>
              <a:buAutoNum type="arabicPeriod" startAt="4"/>
            </a:pPr>
            <a:endParaRPr lang="en-US" sz="2800" dirty="0">
              <a:solidFill>
                <a:schemeClr val="bg1"/>
              </a:solidFill>
            </a:endParaRPr>
          </a:p>
          <a:p>
            <a:pPr marL="346075" indent="-346075">
              <a:buClr>
                <a:schemeClr val="bg1"/>
              </a:buClr>
            </a:pPr>
            <a:r>
              <a:rPr lang="en-US" sz="2800" dirty="0">
                <a:solidFill>
                  <a:schemeClr val="bg1"/>
                </a:solidFill>
              </a:rPr>
              <a:t>	</a:t>
            </a:r>
          </a:p>
        </p:txBody>
      </p:sp>
      <p:pic>
        <p:nvPicPr>
          <p:cNvPr id="7" name="Picture 6" descr="Distribution Channels.jpg">
            <a:extLst>
              <a:ext uri="{FF2B5EF4-FFF2-40B4-BE49-F238E27FC236}">
                <a16:creationId xmlns:a16="http://schemas.microsoft.com/office/drawing/2014/main" id="{F2FB0AAA-DCC9-4CF2-8F49-7418428F9405}"/>
              </a:ext>
            </a:extLst>
          </p:cNvPr>
          <p:cNvPicPr>
            <a:picLocks noChangeAspect="1"/>
          </p:cNvPicPr>
          <p:nvPr/>
        </p:nvPicPr>
        <p:blipFill>
          <a:blip r:embed="rId2" cstate="print"/>
          <a:stretch>
            <a:fillRect/>
          </a:stretch>
        </p:blipFill>
        <p:spPr>
          <a:xfrm>
            <a:off x="6365065" y="1558159"/>
            <a:ext cx="2316480" cy="1909187"/>
          </a:xfrm>
          <a:prstGeom prst="rect">
            <a:avLst/>
          </a:prstGeom>
          <a:ln w="44450">
            <a:solidFill>
              <a:schemeClr val="tx1"/>
            </a:solidFill>
          </a:ln>
        </p:spPr>
      </p:pic>
    </p:spTree>
    <p:extLst>
      <p:ext uri="{BB962C8B-B14F-4D97-AF65-F5344CB8AC3E}">
        <p14:creationId xmlns:p14="http://schemas.microsoft.com/office/powerpoint/2010/main" val="726115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rmAutofit/>
          </a:bodyPr>
          <a:lstStyle/>
          <a:p>
            <a:pPr algn="ctr"/>
            <a:r>
              <a:rPr lang="en-US" sz="3200" b="1" dirty="0">
                <a:solidFill>
                  <a:schemeClr val="bg1"/>
                </a:solidFill>
              </a:rPr>
              <a:t>Consulting Pricing Options</a:t>
            </a:r>
            <a:br>
              <a:rPr lang="en-US" sz="3200" b="1" dirty="0">
                <a:solidFill>
                  <a:schemeClr val="bg1"/>
                </a:solidFill>
              </a:rPr>
            </a:br>
            <a:endParaRPr lang="en-US" sz="1000" b="1" dirty="0">
              <a:solidFill>
                <a:schemeClr val="bg1"/>
              </a:solidFill>
            </a:endParaRPr>
          </a:p>
        </p:txBody>
      </p:sp>
      <p:sp>
        <p:nvSpPr>
          <p:cNvPr id="6" name="TextBox 5">
            <a:extLst>
              <a:ext uri="{FF2B5EF4-FFF2-40B4-BE49-F238E27FC236}">
                <a16:creationId xmlns:a16="http://schemas.microsoft.com/office/drawing/2014/main" id="{9FC4C655-EA84-40E3-A953-648C6852F801}"/>
              </a:ext>
            </a:extLst>
          </p:cNvPr>
          <p:cNvSpPr txBox="1"/>
          <p:nvPr/>
        </p:nvSpPr>
        <p:spPr>
          <a:xfrm>
            <a:off x="627010" y="1537138"/>
            <a:ext cx="7889980" cy="5187061"/>
          </a:xfrm>
          <a:prstGeom prst="rect">
            <a:avLst/>
          </a:prstGeom>
          <a:noFill/>
        </p:spPr>
        <p:txBody>
          <a:bodyPr wrap="none" rtlCol="0">
            <a:spAutoFit/>
          </a:bodyPr>
          <a:lstStyle/>
          <a:p>
            <a:pPr marL="457200" indent="-457200">
              <a:lnSpc>
                <a:spcPct val="150000"/>
              </a:lnSpc>
              <a:buClr>
                <a:schemeClr val="bg1"/>
              </a:buClr>
              <a:buFont typeface="+mj-lt"/>
              <a:buAutoNum type="arabicPeriod"/>
            </a:pPr>
            <a:r>
              <a:rPr lang="en-US" sz="2800" dirty="0">
                <a:solidFill>
                  <a:schemeClr val="bg1"/>
                </a:solidFill>
              </a:rPr>
              <a:t>An hourly rate</a:t>
            </a:r>
          </a:p>
          <a:p>
            <a:pPr marL="457200" indent="-457200">
              <a:lnSpc>
                <a:spcPct val="150000"/>
              </a:lnSpc>
              <a:buClr>
                <a:schemeClr val="bg1"/>
              </a:buClr>
              <a:buFont typeface="+mj-lt"/>
              <a:buAutoNum type="arabicPeriod"/>
            </a:pPr>
            <a:r>
              <a:rPr lang="en-US" sz="2800" dirty="0">
                <a:solidFill>
                  <a:schemeClr val="bg1"/>
                </a:solidFill>
              </a:rPr>
              <a:t>A Retainer</a:t>
            </a:r>
          </a:p>
          <a:p>
            <a:pPr marL="457200" indent="-457200">
              <a:lnSpc>
                <a:spcPct val="150000"/>
              </a:lnSpc>
              <a:buClr>
                <a:schemeClr val="bg1"/>
              </a:buClr>
              <a:buFont typeface="+mj-lt"/>
              <a:buAutoNum type="arabicPeriod"/>
            </a:pPr>
            <a:r>
              <a:rPr lang="en-US" sz="2800" dirty="0">
                <a:solidFill>
                  <a:schemeClr val="bg1"/>
                </a:solidFill>
              </a:rPr>
              <a:t>Per Project Fees</a:t>
            </a:r>
          </a:p>
          <a:p>
            <a:pPr marL="457200" indent="-457200">
              <a:lnSpc>
                <a:spcPct val="150000"/>
              </a:lnSpc>
              <a:buClr>
                <a:schemeClr val="bg1"/>
              </a:buClr>
              <a:buFont typeface="+mj-lt"/>
              <a:buAutoNum type="arabicPeriod"/>
            </a:pPr>
            <a:r>
              <a:rPr lang="en-US" sz="2800" dirty="0">
                <a:solidFill>
                  <a:schemeClr val="bg1"/>
                </a:solidFill>
              </a:rPr>
              <a:t>Tiered Project Fees by church size</a:t>
            </a:r>
          </a:p>
          <a:p>
            <a:pPr marL="457200" indent="-457200">
              <a:lnSpc>
                <a:spcPct val="150000"/>
              </a:lnSpc>
              <a:buClr>
                <a:schemeClr val="bg1"/>
              </a:buClr>
              <a:buFont typeface="+mj-lt"/>
              <a:buAutoNum type="arabicPeriod"/>
            </a:pPr>
            <a:r>
              <a:rPr lang="en-US" sz="2800" dirty="0">
                <a:solidFill>
                  <a:schemeClr val="bg1"/>
                </a:solidFill>
              </a:rPr>
              <a:t>Cluster Pricing</a:t>
            </a:r>
          </a:p>
          <a:p>
            <a:pPr marL="457200" indent="-457200">
              <a:lnSpc>
                <a:spcPct val="150000"/>
              </a:lnSpc>
              <a:buClr>
                <a:schemeClr val="bg1"/>
              </a:buClr>
              <a:buFont typeface="+mj-lt"/>
              <a:buAutoNum type="arabicPeriod"/>
            </a:pPr>
            <a:r>
              <a:rPr lang="en-US" sz="2800" dirty="0">
                <a:solidFill>
                  <a:schemeClr val="bg1"/>
                </a:solidFill>
              </a:rPr>
              <a:t>Discounts</a:t>
            </a:r>
          </a:p>
          <a:p>
            <a:pPr marL="457200" indent="-457200">
              <a:lnSpc>
                <a:spcPct val="150000"/>
              </a:lnSpc>
              <a:buClr>
                <a:schemeClr val="bg1"/>
              </a:buClr>
              <a:buFont typeface="+mj-lt"/>
              <a:buAutoNum type="arabicPeriod"/>
            </a:pPr>
            <a:r>
              <a:rPr lang="en-US" sz="2800" dirty="0">
                <a:solidFill>
                  <a:schemeClr val="bg1"/>
                </a:solidFill>
              </a:rPr>
              <a:t>Bundling: discount if you do two or more services</a:t>
            </a:r>
          </a:p>
          <a:p>
            <a:pPr marL="457200" indent="-457200">
              <a:lnSpc>
                <a:spcPct val="150000"/>
              </a:lnSpc>
              <a:buClr>
                <a:schemeClr val="bg1"/>
              </a:buClr>
              <a:buFont typeface="+mj-lt"/>
              <a:buAutoNum type="arabicPeriod"/>
            </a:pPr>
            <a:r>
              <a:rPr lang="en-US" sz="2800" dirty="0">
                <a:solidFill>
                  <a:schemeClr val="bg1"/>
                </a:solidFill>
              </a:rPr>
              <a:t>Option: discount if you exercise option by ____</a:t>
            </a:r>
          </a:p>
        </p:txBody>
      </p:sp>
      <p:pic>
        <p:nvPicPr>
          <p:cNvPr id="5" name="Picture 4">
            <a:extLst>
              <a:ext uri="{FF2B5EF4-FFF2-40B4-BE49-F238E27FC236}">
                <a16:creationId xmlns:a16="http://schemas.microsoft.com/office/drawing/2014/main" id="{1AF85383-5219-483A-BB49-E0C0EC38E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472174"/>
            <a:ext cx="3225538" cy="1956826"/>
          </a:xfrm>
          <a:prstGeom prst="rect">
            <a:avLst/>
          </a:prstGeom>
        </p:spPr>
      </p:pic>
    </p:spTree>
    <p:extLst>
      <p:ext uri="{BB962C8B-B14F-4D97-AF65-F5344CB8AC3E}">
        <p14:creationId xmlns:p14="http://schemas.microsoft.com/office/powerpoint/2010/main" val="2233473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a:solidFill>
                  <a:schemeClr val="bg1"/>
                </a:solidFill>
              </a:rPr>
              <a:t>Church Consulting Starter Kit </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1A85A11-FEDC-4F2F-8833-F65F93BE82E5}" type="slidenum">
              <a:rPr lang="en-US" smtClean="0">
                <a:solidFill>
                  <a:srgbClr val="000000"/>
                </a:solidFill>
              </a:rPr>
              <a:pPr/>
              <a:t>48</a:t>
            </a:fld>
            <a:endParaRPr lang="en-US" dirty="0">
              <a:solidFill>
                <a:srgbClr val="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75681"/>
            <a:ext cx="4044950" cy="15557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636" y="4267200"/>
            <a:ext cx="1524078" cy="1397072"/>
          </a:xfrm>
          <a:prstGeom prst="rect">
            <a:avLst/>
          </a:prstGeom>
        </p:spPr>
      </p:pic>
      <p:sp>
        <p:nvSpPr>
          <p:cNvPr id="11" name="TextBox 10"/>
          <p:cNvSpPr txBox="1"/>
          <p:nvPr/>
        </p:nvSpPr>
        <p:spPr>
          <a:xfrm>
            <a:off x="4942644" y="1926181"/>
            <a:ext cx="3886000" cy="4693593"/>
          </a:xfrm>
          <a:prstGeom prst="rect">
            <a:avLst/>
          </a:prstGeom>
          <a:noFill/>
        </p:spPr>
        <p:txBody>
          <a:bodyPr wrap="none" rtlCol="0">
            <a:spAutoFit/>
          </a:bodyPr>
          <a:lstStyle/>
          <a:p>
            <a:pPr marL="342900" indent="-342900">
              <a:buClr>
                <a:schemeClr val="bg1"/>
              </a:buClr>
              <a:buFont typeface="Wingdings" panose="05000000000000000000" pitchFamily="2" charset="2"/>
              <a:buChar char="v"/>
            </a:pPr>
            <a:r>
              <a:rPr lang="en-US" sz="2000" b="1" kern="0" dirty="0">
                <a:solidFill>
                  <a:schemeClr val="bg1"/>
                </a:solidFill>
                <a:effectLst>
                  <a:outerShdw blurRad="38100" dist="38100" dir="2700000" algn="tl">
                    <a:srgbClr val="000000">
                      <a:alpha val="43137"/>
                    </a:srgbClr>
                  </a:outerShdw>
                </a:effectLst>
                <a:latin typeface="+mj-lt"/>
              </a:rPr>
              <a:t>Introduced 2017</a:t>
            </a:r>
          </a:p>
          <a:p>
            <a:pPr marL="171450" indent="-171450">
              <a:buClr>
                <a:schemeClr val="bg1"/>
              </a:buClr>
              <a:buFont typeface="Wingdings" panose="05000000000000000000" pitchFamily="2" charset="2"/>
              <a:buChar char="v"/>
            </a:pPr>
            <a:endParaRPr lang="en-US" sz="11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000" b="1" kern="0" dirty="0">
                <a:solidFill>
                  <a:schemeClr val="bg1"/>
                </a:solidFill>
                <a:effectLst>
                  <a:outerShdw blurRad="38100" dist="38100" dir="2700000" algn="tl">
                    <a:srgbClr val="000000">
                      <a:alpha val="43137"/>
                    </a:srgbClr>
                  </a:outerShdw>
                </a:effectLst>
                <a:latin typeface="+mj-lt"/>
              </a:rPr>
              <a:t>Home Page, </a:t>
            </a:r>
            <a:r>
              <a:rPr lang="en-US" sz="2000" b="1" kern="0" dirty="0">
                <a:solidFill>
                  <a:srgbClr val="FFC000"/>
                </a:solidFill>
                <a:effectLst>
                  <a:outerShdw blurRad="38100" dist="38100" dir="2700000" algn="tl">
                    <a:srgbClr val="000000">
                      <a:alpha val="43137"/>
                    </a:srgbClr>
                  </a:outerShdw>
                </a:effectLst>
                <a:latin typeface="+mj-lt"/>
              </a:rPr>
              <a:t>$295 </a:t>
            </a:r>
          </a:p>
          <a:p>
            <a:pPr marL="171450" indent="-171450">
              <a:buClr>
                <a:schemeClr val="bg1"/>
              </a:buClr>
              <a:buFont typeface="Wingdings" panose="05000000000000000000" pitchFamily="2" charset="2"/>
              <a:buChar char="v"/>
            </a:pPr>
            <a:endParaRPr lang="en-US" sz="12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000" b="1" kern="0" dirty="0">
                <a:solidFill>
                  <a:schemeClr val="bg1"/>
                </a:solidFill>
                <a:effectLst>
                  <a:outerShdw blurRad="38100" dist="38100" dir="2700000" algn="tl">
                    <a:srgbClr val="000000">
                      <a:alpha val="43137"/>
                    </a:srgbClr>
                  </a:outerShdw>
                </a:effectLst>
                <a:latin typeface="+mj-lt"/>
              </a:rPr>
              <a:t>Helpful for those starting</a:t>
            </a:r>
          </a:p>
          <a:p>
            <a:pPr>
              <a:buClr>
                <a:schemeClr val="bg1"/>
              </a:buClr>
            </a:pPr>
            <a:r>
              <a:rPr lang="en-US" sz="2000" b="1" kern="0" dirty="0">
                <a:solidFill>
                  <a:schemeClr val="bg1"/>
                </a:solidFill>
                <a:effectLst>
                  <a:outerShdw blurRad="38100" dist="38100" dir="2700000" algn="tl">
                    <a:srgbClr val="000000">
                      <a:alpha val="43137"/>
                    </a:srgbClr>
                  </a:outerShdw>
                </a:effectLst>
                <a:latin typeface="+mj-lt"/>
              </a:rPr>
              <a:t>     or revitalizing a practice</a:t>
            </a:r>
          </a:p>
          <a:p>
            <a:pPr marL="171450" indent="-171450">
              <a:buClr>
                <a:schemeClr val="bg1"/>
              </a:buClr>
              <a:buFont typeface="Wingdings" panose="05000000000000000000" pitchFamily="2" charset="2"/>
              <a:buChar char="v"/>
            </a:pPr>
            <a:endParaRPr lang="en-US" sz="11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000" b="1" kern="0" dirty="0">
                <a:solidFill>
                  <a:schemeClr val="bg1"/>
                </a:solidFill>
                <a:effectLst>
                  <a:outerShdw blurRad="38100" dist="38100" dir="2700000" algn="tl">
                    <a:srgbClr val="000000">
                      <a:alpha val="43137"/>
                    </a:srgbClr>
                  </a:outerShdw>
                </a:effectLst>
                <a:latin typeface="+mj-lt"/>
              </a:rPr>
              <a:t>Not a substitute for training</a:t>
            </a:r>
          </a:p>
          <a:p>
            <a:pPr>
              <a:buClr>
                <a:schemeClr val="bg1"/>
              </a:buClr>
            </a:pPr>
            <a:r>
              <a:rPr lang="en-US" sz="2000" b="1" kern="0" dirty="0">
                <a:solidFill>
                  <a:schemeClr val="bg1"/>
                </a:solidFill>
                <a:effectLst>
                  <a:outerShdw blurRad="38100" dist="38100" dir="2700000" algn="tl">
                    <a:srgbClr val="000000">
                      <a:alpha val="43137"/>
                    </a:srgbClr>
                  </a:outerShdw>
                </a:effectLst>
                <a:latin typeface="+mj-lt"/>
              </a:rPr>
              <a:t>     and certification</a:t>
            </a:r>
          </a:p>
          <a:p>
            <a:pPr marL="285750" indent="-285750">
              <a:buClr>
                <a:schemeClr val="bg1"/>
              </a:buClr>
              <a:buFont typeface="Wingdings" panose="05000000000000000000" pitchFamily="2" charset="2"/>
              <a:buChar char="v"/>
            </a:pPr>
            <a:endParaRPr lang="en-US" sz="1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000" b="1" kern="0" dirty="0">
                <a:solidFill>
                  <a:schemeClr val="bg1"/>
                </a:solidFill>
                <a:effectLst>
                  <a:outerShdw blurRad="38100" dist="38100" dir="2700000" algn="tl">
                    <a:srgbClr val="000000">
                      <a:alpha val="43137"/>
                    </a:srgbClr>
                  </a:outerShdw>
                </a:effectLst>
                <a:latin typeface="+mj-lt"/>
              </a:rPr>
              <a:t>Takes this training and </a:t>
            </a:r>
          </a:p>
          <a:p>
            <a:pPr>
              <a:buClr>
                <a:schemeClr val="bg1"/>
              </a:buClr>
            </a:pPr>
            <a:r>
              <a:rPr lang="en-US" sz="2000" b="1" kern="0" dirty="0">
                <a:solidFill>
                  <a:schemeClr val="bg1"/>
                </a:solidFill>
                <a:effectLst>
                  <a:outerShdw blurRad="38100" dist="38100" dir="2700000" algn="tl">
                    <a:srgbClr val="000000">
                      <a:alpha val="43137"/>
                    </a:srgbClr>
                  </a:outerShdw>
                </a:effectLst>
                <a:latin typeface="+mj-lt"/>
              </a:rPr>
              <a:t>      coaches you through it all </a:t>
            </a:r>
          </a:p>
          <a:p>
            <a:pPr>
              <a:buClr>
                <a:schemeClr val="bg1"/>
              </a:buClr>
            </a:pPr>
            <a:r>
              <a:rPr lang="en-US" sz="2000" b="1" kern="0" dirty="0">
                <a:solidFill>
                  <a:schemeClr val="bg1"/>
                </a:solidFill>
                <a:effectLst>
                  <a:outerShdw blurRad="38100" dist="38100" dir="2700000" algn="tl">
                    <a:srgbClr val="000000">
                      <a:alpha val="43137"/>
                    </a:srgbClr>
                  </a:outerShdw>
                </a:effectLst>
                <a:latin typeface="+mj-lt"/>
              </a:rPr>
              <a:t>       with a </a:t>
            </a:r>
            <a:r>
              <a:rPr lang="en-US" sz="2000" b="1" i="1" kern="0" dirty="0">
                <a:solidFill>
                  <a:schemeClr val="bg1"/>
                </a:solidFill>
                <a:effectLst>
                  <a:outerShdw blurRad="38100" dist="38100" dir="2700000" algn="tl">
                    <a:srgbClr val="000000">
                      <a:alpha val="43137"/>
                    </a:srgbClr>
                  </a:outerShdw>
                </a:effectLst>
                <a:latin typeface="+mj-lt"/>
              </a:rPr>
              <a:t>Planning Reference </a:t>
            </a:r>
          </a:p>
          <a:p>
            <a:pPr>
              <a:buClr>
                <a:schemeClr val="bg1"/>
              </a:buClr>
            </a:pPr>
            <a:r>
              <a:rPr lang="en-US" sz="2000" b="1" i="1" kern="0" dirty="0">
                <a:solidFill>
                  <a:schemeClr val="bg1"/>
                </a:solidFill>
                <a:effectLst>
                  <a:outerShdw blurRad="38100" dist="38100" dir="2700000" algn="tl">
                    <a:srgbClr val="000000">
                      <a:alpha val="43137"/>
                    </a:srgbClr>
                  </a:outerShdw>
                </a:effectLst>
                <a:latin typeface="+mj-lt"/>
              </a:rPr>
              <a:t>      Manual </a:t>
            </a:r>
            <a:r>
              <a:rPr lang="en-US" sz="2000" b="1" kern="0" dirty="0">
                <a:solidFill>
                  <a:schemeClr val="bg1"/>
                </a:solidFill>
                <a:effectLst>
                  <a:outerShdw blurRad="38100" dist="38100" dir="2700000" algn="tl">
                    <a:srgbClr val="000000">
                      <a:alpha val="43137"/>
                    </a:srgbClr>
                  </a:outerShdw>
                </a:effectLst>
                <a:latin typeface="+mj-lt"/>
              </a:rPr>
              <a:t>and a </a:t>
            </a:r>
            <a:r>
              <a:rPr lang="en-US" sz="2000" b="1" i="1" kern="0" dirty="0">
                <a:solidFill>
                  <a:schemeClr val="bg1"/>
                </a:solidFill>
                <a:effectLst>
                  <a:outerShdw blurRad="38100" dist="38100" dir="2700000" algn="tl">
                    <a:srgbClr val="000000">
                      <a:alpha val="43137"/>
                    </a:srgbClr>
                  </a:outerShdw>
                </a:effectLst>
                <a:latin typeface="+mj-lt"/>
              </a:rPr>
              <a:t>Working</a:t>
            </a:r>
          </a:p>
          <a:p>
            <a:pPr>
              <a:buClr>
                <a:schemeClr val="bg1"/>
              </a:buClr>
            </a:pPr>
            <a:r>
              <a:rPr lang="en-US" sz="2000" b="1" i="1" kern="0" dirty="0">
                <a:solidFill>
                  <a:schemeClr val="bg1"/>
                </a:solidFill>
                <a:effectLst>
                  <a:outerShdw blurRad="38100" dist="38100" dir="2700000" algn="tl">
                    <a:srgbClr val="000000">
                      <a:alpha val="43137"/>
                    </a:srgbClr>
                  </a:outerShdw>
                </a:effectLst>
                <a:latin typeface="+mj-lt"/>
              </a:rPr>
              <a:t>     Document</a:t>
            </a:r>
          </a:p>
          <a:p>
            <a:pPr marL="171450" indent="-171450">
              <a:buClr>
                <a:schemeClr val="bg1"/>
              </a:buClr>
              <a:buFont typeface="Wingdings" panose="05000000000000000000" pitchFamily="2" charset="2"/>
              <a:buChar char="v"/>
            </a:pPr>
            <a:endParaRPr lang="en-US" sz="11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000" b="1" kern="0" dirty="0">
                <a:solidFill>
                  <a:schemeClr val="bg1"/>
                </a:solidFill>
                <a:effectLst>
                  <a:outerShdw blurRad="38100" dist="38100" dir="2700000" algn="tl">
                    <a:srgbClr val="000000">
                      <a:alpha val="43137"/>
                    </a:srgbClr>
                  </a:outerShdw>
                </a:effectLst>
                <a:latin typeface="+mj-lt"/>
              </a:rPr>
              <a:t>Over 60 guiding steps </a:t>
            </a:r>
          </a:p>
        </p:txBody>
      </p:sp>
      <p:sp>
        <p:nvSpPr>
          <p:cNvPr id="12" name="TextBox 11"/>
          <p:cNvSpPr txBox="1"/>
          <p:nvPr/>
        </p:nvSpPr>
        <p:spPr>
          <a:xfrm>
            <a:off x="551149" y="5727221"/>
            <a:ext cx="4267200" cy="923330"/>
          </a:xfrm>
          <a:prstGeom prst="rect">
            <a:avLst/>
          </a:prstGeom>
          <a:noFill/>
        </p:spPr>
        <p:txBody>
          <a:bodyPr wrap="square" rtlCol="0">
            <a:spAutoFit/>
          </a:bodyPr>
          <a:lstStyle/>
          <a:p>
            <a:pPr indent="-533400">
              <a:buClr>
                <a:schemeClr val="tx1"/>
              </a:buClr>
            </a:pPr>
            <a:r>
              <a:rPr lang="en-US" b="1" kern="0" dirty="0">
                <a:solidFill>
                  <a:schemeClr val="bg1"/>
                </a:solidFill>
                <a:effectLst>
                  <a:outerShdw blurRad="38100" dist="38100" dir="2700000" algn="tl">
                    <a:srgbClr val="000000">
                      <a:alpha val="43137"/>
                    </a:srgbClr>
                  </a:outerShdw>
                </a:effectLst>
                <a:latin typeface="+mj-lt"/>
              </a:rPr>
              <a:t>(Note: The Kit is an electronic toolbox of files, a webinar, and coaching time.  The box is symbolic)  </a:t>
            </a:r>
          </a:p>
        </p:txBody>
      </p:sp>
      <p:sp>
        <p:nvSpPr>
          <p:cNvPr id="9" name="TextBox 8">
            <a:extLst>
              <a:ext uri="{FF2B5EF4-FFF2-40B4-BE49-F238E27FC236}">
                <a16:creationId xmlns:a16="http://schemas.microsoft.com/office/drawing/2014/main" id="{08DB9023-E98B-4BA6-A66E-EACDA99BC3F0}"/>
              </a:ext>
            </a:extLst>
          </p:cNvPr>
          <p:cNvSpPr txBox="1"/>
          <p:nvPr/>
        </p:nvSpPr>
        <p:spPr>
          <a:xfrm>
            <a:off x="712845" y="1167762"/>
            <a:ext cx="8260595" cy="499752"/>
          </a:xfrm>
          <a:prstGeom prst="rect">
            <a:avLst/>
          </a:prstGeom>
          <a:noFill/>
        </p:spPr>
        <p:txBody>
          <a:bodyPr wrap="none" rtlCol="0">
            <a:spAutoFit/>
          </a:bodyPr>
          <a:lstStyle/>
          <a:p>
            <a:pPr>
              <a:lnSpc>
                <a:spcPct val="150000"/>
              </a:lnSpc>
              <a:buClr>
                <a:schemeClr val="tx1"/>
              </a:buClr>
            </a:pPr>
            <a:r>
              <a:rPr lang="en-US" sz="2000" b="1" kern="0" dirty="0">
                <a:solidFill>
                  <a:srgbClr val="FFC000"/>
                </a:solidFill>
                <a:effectLst>
                  <a:outerShdw blurRad="38100" dist="38100" dir="2700000" algn="tl">
                    <a:srgbClr val="000000">
                      <a:alpha val="43137"/>
                    </a:srgbClr>
                  </a:outerShdw>
                </a:effectLst>
                <a:latin typeface="+mj-lt"/>
              </a:rPr>
              <a:t>30% discount for Spring Rev Training all 10 / 50% for Premium </a:t>
            </a:r>
            <a:r>
              <a:rPr lang="en-US" sz="2000" b="1" kern="0" dirty="0" err="1">
                <a:solidFill>
                  <a:srgbClr val="FFC000"/>
                </a:solidFill>
                <a:effectLst>
                  <a:outerShdw blurRad="38100" dist="38100" dir="2700000" algn="tl">
                    <a:srgbClr val="000000">
                      <a:alpha val="43137"/>
                    </a:srgbClr>
                  </a:outerShdw>
                </a:effectLst>
                <a:latin typeface="+mj-lt"/>
              </a:rPr>
              <a:t>Mbrs</a:t>
            </a:r>
            <a:r>
              <a:rPr lang="en-US" sz="2000" b="1" kern="0" dirty="0">
                <a:solidFill>
                  <a:srgbClr val="FFC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223092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818" y="413027"/>
            <a:ext cx="8229600" cy="1143000"/>
          </a:xfrm>
        </p:spPr>
        <p:txBody>
          <a:bodyPr/>
          <a:lstStyle/>
          <a:p>
            <a:r>
              <a:rPr lang="en-US" sz="3200" b="1" dirty="0">
                <a:solidFill>
                  <a:schemeClr val="bg1"/>
                </a:solidFill>
              </a:rPr>
              <a:t>Church Consulting Starter Kit </a:t>
            </a:r>
            <a:br>
              <a:rPr lang="en-US" sz="3200" b="1" dirty="0">
                <a:solidFill>
                  <a:schemeClr val="bg1"/>
                </a:solidFill>
              </a:rPr>
            </a:br>
            <a:r>
              <a:rPr lang="en-US" sz="2400" b="1" dirty="0">
                <a:solidFill>
                  <a:schemeClr val="bg1"/>
                </a:solidFill>
              </a:rPr>
              <a:t>Interplay of Manual and Working Document</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1A85A11-FEDC-4F2F-8833-F65F93BE82E5}" type="slidenum">
              <a:rPr lang="en-US" smtClean="0">
                <a:solidFill>
                  <a:srgbClr val="000000"/>
                </a:solidFill>
              </a:rPr>
              <a:pPr/>
              <a:t>49</a:t>
            </a:fld>
            <a:endParaRPr lang="en-US" dirty="0">
              <a:solidFill>
                <a:srgbClr val="000000"/>
              </a:solidFill>
            </a:endParaRPr>
          </a:p>
        </p:txBody>
      </p:sp>
      <p:graphicFrame>
        <p:nvGraphicFramePr>
          <p:cNvPr id="7" name="Content Placeholder 9"/>
          <p:cNvGraphicFramePr>
            <a:graphicFrameLocks/>
          </p:cNvGraphicFramePr>
          <p:nvPr>
            <p:extLst>
              <p:ext uri="{D42A27DB-BD31-4B8C-83A1-F6EECF244321}">
                <p14:modId xmlns:p14="http://schemas.microsoft.com/office/powerpoint/2010/main" val="1065330795"/>
              </p:ext>
            </p:extLst>
          </p:nvPr>
        </p:nvGraphicFramePr>
        <p:xfrm>
          <a:off x="2514600" y="1660188"/>
          <a:ext cx="4343400" cy="238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Curved Up 8"/>
          <p:cNvSpPr/>
          <p:nvPr/>
        </p:nvSpPr>
        <p:spPr>
          <a:xfrm>
            <a:off x="3478329" y="3276600"/>
            <a:ext cx="2415941" cy="4620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85726" y="4191000"/>
            <a:ext cx="2277098" cy="400110"/>
          </a:xfrm>
          <a:prstGeom prst="rect">
            <a:avLst/>
          </a:prstGeom>
        </p:spPr>
        <p:txBody>
          <a:bodyPr wrap="none">
            <a:spAutoFit/>
          </a:bodyPr>
          <a:lstStyle/>
          <a:p>
            <a:r>
              <a:rPr lang="en-US" sz="2000" b="1" u="sng" dirty="0">
                <a:solidFill>
                  <a:schemeClr val="bg1"/>
                </a:solidFill>
                <a:latin typeface="Calibri" panose="020F0502020204030204" pitchFamily="34" charset="0"/>
                <a:ea typeface="Calibri" panose="020F0502020204030204" pitchFamily="34" charset="0"/>
              </a:rPr>
              <a:t>Geographical target</a:t>
            </a:r>
            <a:endParaRPr lang="en-US" sz="2000" b="1" dirty="0">
              <a:solidFill>
                <a:schemeClr val="bg1"/>
              </a:solidFill>
            </a:endParaRPr>
          </a:p>
        </p:txBody>
      </p:sp>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228600" y="5062886"/>
            <a:ext cx="1975015" cy="1138003"/>
          </a:xfrm>
          <a:prstGeom prst="rect">
            <a:avLst/>
          </a:prstGeom>
        </p:spPr>
      </p:pic>
      <p:sp>
        <p:nvSpPr>
          <p:cNvPr id="14" name="Rectangle 13"/>
          <p:cNvSpPr/>
          <p:nvPr/>
        </p:nvSpPr>
        <p:spPr>
          <a:xfrm>
            <a:off x="2057400" y="4679102"/>
            <a:ext cx="4177540" cy="1754326"/>
          </a:xfrm>
          <a:prstGeom prst="rect">
            <a:avLst/>
          </a:prstGeom>
        </p:spPr>
        <p:txBody>
          <a:bodyPr wrap="square">
            <a:spAutoFit/>
          </a:bodyPr>
          <a:lstStyle/>
          <a:p>
            <a:pPr marL="228600"/>
            <a:r>
              <a:rPr lang="en-US" dirty="0">
                <a:solidFill>
                  <a:schemeClr val="bg1"/>
                </a:solidFill>
                <a:latin typeface="Times New Roman" panose="02020603050405020304" pitchFamily="18" charset="0"/>
              </a:rPr>
              <a:t>Another consideration is what geographical area you will serve. Are you planning to serve churches locally, within your city, county, the nation, or internationally? Planning this now will save you time later.</a:t>
            </a:r>
            <a:endParaRPr lang="en-US" dirty="0">
              <a:solidFill>
                <a:schemeClr val="bg1"/>
              </a:solidFill>
              <a:effectLst/>
            </a:endParaRPr>
          </a:p>
        </p:txBody>
      </p:sp>
      <p:cxnSp>
        <p:nvCxnSpPr>
          <p:cNvPr id="5" name="Straight Connector 4"/>
          <p:cNvCxnSpPr/>
          <p:nvPr/>
        </p:nvCxnSpPr>
        <p:spPr>
          <a:xfrm>
            <a:off x="6234940" y="4391055"/>
            <a:ext cx="0" cy="233042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03623" y="4136339"/>
            <a:ext cx="2385846" cy="369332"/>
          </a:xfrm>
          <a:prstGeom prst="rect">
            <a:avLst/>
          </a:prstGeom>
        </p:spPr>
        <p:txBody>
          <a:bodyPr wrap="none">
            <a:spAutoFit/>
          </a:bodyPr>
          <a:lstStyle/>
          <a:p>
            <a:r>
              <a:rPr lang="en-US" u="sng" dirty="0">
                <a:solidFill>
                  <a:schemeClr val="bg1"/>
                </a:solidFill>
                <a:latin typeface="Calibri" panose="020F0502020204030204" pitchFamily="34" charset="0"/>
                <a:ea typeface="Calibri" panose="020F0502020204030204" pitchFamily="34" charset="0"/>
              </a:rPr>
              <a:t>My Geographical Target</a:t>
            </a:r>
            <a:endParaRPr lang="en-US" dirty="0">
              <a:solidFill>
                <a:schemeClr val="bg1"/>
              </a:solidFill>
            </a:endParaRPr>
          </a:p>
        </p:txBody>
      </p:sp>
      <p:sp>
        <p:nvSpPr>
          <p:cNvPr id="6" name="Thought Bubble: Cloud 5"/>
          <p:cNvSpPr/>
          <p:nvPr/>
        </p:nvSpPr>
        <p:spPr>
          <a:xfrm>
            <a:off x="6517305" y="4627205"/>
            <a:ext cx="2205389" cy="17072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Reflect, discuss with spouse, write your plan</a:t>
            </a:r>
          </a:p>
        </p:txBody>
      </p:sp>
    </p:spTree>
    <p:extLst>
      <p:ext uri="{BB962C8B-B14F-4D97-AF65-F5344CB8AC3E}">
        <p14:creationId xmlns:p14="http://schemas.microsoft.com/office/powerpoint/2010/main" val="2049362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sz="3200" b="1" dirty="0">
                <a:solidFill>
                  <a:schemeClr val="bg1"/>
                </a:solidFill>
              </a:rPr>
              <a:t>Resources/References</a:t>
            </a:r>
            <a:br>
              <a:rPr lang="en-US" sz="3200" b="1" dirty="0">
                <a:solidFill>
                  <a:schemeClr val="bg1"/>
                </a:solidFill>
              </a:rPr>
            </a:br>
            <a:r>
              <a:rPr lang="en-US" sz="3200" b="1" dirty="0">
                <a:solidFill>
                  <a:schemeClr val="bg1"/>
                </a:solidFill>
              </a:rPr>
              <a:t>Dr. Aubrey Malphurs</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5</a:t>
            </a:fld>
            <a:endParaRPr lang="en-US" dirty="0">
              <a:solidFill>
                <a:srgbClr val="000000"/>
              </a:solidFill>
            </a:endParaRPr>
          </a:p>
        </p:txBody>
      </p:sp>
      <p:pic>
        <p:nvPicPr>
          <p:cNvPr id="1026" name="Picture 2" descr="http://i.gr-assets.com/images/S/photo.goodreads.com/books/1396107361i/6330508._UY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1295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KSIfSWwm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608" y="1846834"/>
            <a:ext cx="1259794" cy="1886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51jKenxzuv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1" y="1869872"/>
            <a:ext cx="1244414" cy="1863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2057400"/>
            <a:ext cx="3526928" cy="1323439"/>
          </a:xfrm>
          <a:prstGeom prst="rect">
            <a:avLst/>
          </a:prstGeom>
          <a:noFill/>
        </p:spPr>
        <p:txBody>
          <a:bodyPr wrap="none" rtlCol="0">
            <a:spAutoFit/>
          </a:bodyPr>
          <a:lstStyle/>
          <a:p>
            <a:pPr marL="914400" indent="-533400" algn="ctr">
              <a:buClr>
                <a:schemeClr val="tx1"/>
              </a:buClr>
            </a:pPr>
            <a:r>
              <a:rPr lang="en-US" sz="2800" b="1" kern="0" dirty="0">
                <a:solidFill>
                  <a:schemeClr val="bg1"/>
                </a:solidFill>
                <a:effectLst>
                  <a:outerShdw blurRad="38100" dist="38100" dir="2700000" algn="tl">
                    <a:srgbClr val="000000">
                      <a:alpha val="43137"/>
                    </a:srgbClr>
                  </a:outerShdw>
                </a:effectLst>
                <a:latin typeface="+mj-lt"/>
              </a:rPr>
              <a:t>Editions 1, 2, 3</a:t>
            </a:r>
          </a:p>
          <a:p>
            <a:pPr marL="914400" indent="-533400" algn="ctr">
              <a:buClr>
                <a:schemeClr val="tx1"/>
              </a:buClr>
            </a:pPr>
            <a:r>
              <a:rPr lang="en-US" sz="2800" b="1" kern="0" dirty="0">
                <a:solidFill>
                  <a:schemeClr val="bg1"/>
                </a:solidFill>
                <a:effectLst>
                  <a:outerShdw blurRad="38100" dist="38100" dir="2700000" algn="tl">
                    <a:srgbClr val="000000">
                      <a:alpha val="43137"/>
                    </a:srgbClr>
                  </a:outerShdw>
                </a:effectLst>
                <a:latin typeface="+mj-lt"/>
              </a:rPr>
              <a:t>of the same book</a:t>
            </a:r>
          </a:p>
          <a:p>
            <a:pPr marL="914400" indent="-533400" algn="ctr">
              <a:buClr>
                <a:schemeClr val="tx1"/>
              </a:buClr>
            </a:pPr>
            <a:r>
              <a:rPr lang="en-US" sz="2400" b="1" kern="0" dirty="0">
                <a:solidFill>
                  <a:schemeClr val="bg1"/>
                </a:solidFill>
                <a:effectLst>
                  <a:outerShdw blurRad="38100" dist="38100" dir="2700000" algn="tl">
                    <a:srgbClr val="000000">
                      <a:alpha val="43137"/>
                    </a:srgbClr>
                  </a:outerShdw>
                </a:effectLst>
                <a:latin typeface="+mj-lt"/>
              </a:rPr>
              <a:t>1999, 2005, 2013</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4936864"/>
            <a:ext cx="4876800" cy="1676652"/>
          </a:xfrm>
          <a:prstGeom prst="rect">
            <a:avLst/>
          </a:prstGeom>
        </p:spPr>
      </p:pic>
      <p:sp>
        <p:nvSpPr>
          <p:cNvPr id="7" name="TextBox 6"/>
          <p:cNvSpPr txBox="1"/>
          <p:nvPr/>
        </p:nvSpPr>
        <p:spPr>
          <a:xfrm>
            <a:off x="304800" y="4343400"/>
            <a:ext cx="7364517" cy="400110"/>
          </a:xfrm>
          <a:prstGeom prst="rect">
            <a:avLst/>
          </a:prstGeom>
          <a:noFill/>
        </p:spPr>
        <p:txBody>
          <a:bodyPr wrap="none" rtlCol="0">
            <a:spAutoFit/>
          </a:bodyPr>
          <a:lstStyle/>
          <a:p>
            <a:pPr>
              <a:buClr>
                <a:schemeClr val="tx1"/>
              </a:buClr>
            </a:pPr>
            <a:r>
              <a:rPr lang="en-US" sz="2000" b="1" i="1" kern="0" dirty="0">
                <a:solidFill>
                  <a:schemeClr val="bg1"/>
                </a:solidFill>
                <a:effectLst>
                  <a:outerShdw blurRad="38100" dist="38100" dir="2700000" algn="tl">
                    <a:srgbClr val="000000">
                      <a:alpha val="43137"/>
                    </a:srgbClr>
                  </a:outerShdw>
                </a:effectLst>
                <a:latin typeface="+mj-lt"/>
              </a:rPr>
              <a:t>Society Strategic Planning Consulting Level 1-4 DVD Track</a:t>
            </a:r>
          </a:p>
        </p:txBody>
      </p:sp>
      <p:sp>
        <p:nvSpPr>
          <p:cNvPr id="8" name="TextBox 7"/>
          <p:cNvSpPr txBox="1"/>
          <p:nvPr/>
        </p:nvSpPr>
        <p:spPr>
          <a:xfrm>
            <a:off x="258454" y="4743510"/>
            <a:ext cx="2789546" cy="1938992"/>
          </a:xfrm>
          <a:prstGeom prst="rect">
            <a:avLst/>
          </a:prstGeom>
          <a:noFill/>
        </p:spPr>
        <p:txBody>
          <a:bodyPr wrap="none" rtlCol="0">
            <a:spAutoFit/>
          </a:bodyPr>
          <a:lstStyle/>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Based on </a:t>
            </a:r>
            <a:r>
              <a:rPr lang="en-US" sz="2000" b="1" u="sng" kern="0" dirty="0">
                <a:solidFill>
                  <a:schemeClr val="bg1"/>
                </a:solidFill>
                <a:effectLst>
                  <a:outerShdw blurRad="38100" dist="38100" dir="2700000" algn="tl">
                    <a:srgbClr val="000000">
                      <a:alpha val="43137"/>
                    </a:srgbClr>
                  </a:outerShdw>
                </a:effectLst>
                <a:latin typeface="+mj-lt"/>
              </a:rPr>
              <a:t>edition 2</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2012</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High Def at DTS</a:t>
            </a:r>
          </a:p>
          <a:p>
            <a:pPr>
              <a:buClr>
                <a:schemeClr val="tx1"/>
              </a:buClr>
            </a:pPr>
            <a:endParaRPr lang="en-US" sz="2000" b="1" kern="0" dirty="0">
              <a:solidFill>
                <a:schemeClr val="bg1"/>
              </a:solidFill>
              <a:effectLst>
                <a:outerShdw blurRad="38100" dist="38100" dir="2700000" algn="tl">
                  <a:srgbClr val="000000">
                    <a:alpha val="43137"/>
                  </a:srgbClr>
                </a:outerShdw>
              </a:effectLst>
              <a:latin typeface="+mj-lt"/>
            </a:endParaRP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70% member renewal</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discount  </a:t>
            </a:r>
          </a:p>
        </p:txBody>
      </p:sp>
    </p:spTree>
    <p:extLst>
      <p:ext uri="{BB962C8B-B14F-4D97-AF65-F5344CB8AC3E}">
        <p14:creationId xmlns:p14="http://schemas.microsoft.com/office/powerpoint/2010/main" val="3618898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chemeClr val="bg1"/>
                </a:solidFill>
              </a:rPr>
              <a:t>Church Consulting Starter Kit </a:t>
            </a:r>
          </a:p>
        </p:txBody>
      </p:sp>
      <p:sp>
        <p:nvSpPr>
          <p:cNvPr id="2" name="Slide Number Placeholder 1"/>
          <p:cNvSpPr>
            <a:spLocks noGrp="1"/>
          </p:cNvSpPr>
          <p:nvPr>
            <p:ph type="sldNum" sz="quarter" idx="12"/>
          </p:nvPr>
        </p:nvSpPr>
        <p:spPr/>
        <p:txBody>
          <a:bodyPr/>
          <a:lstStyle/>
          <a:p>
            <a:fld id="{31A85A11-FEDC-4F2F-8833-F65F93BE82E5}" type="slidenum">
              <a:rPr lang="en-US" smtClean="0">
                <a:solidFill>
                  <a:srgbClr val="000000"/>
                </a:solidFill>
              </a:rPr>
              <a:pPr/>
              <a:t>50</a:t>
            </a:fld>
            <a:endParaRPr lang="en-US" dirty="0">
              <a:solidFill>
                <a:srgbClr val="000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14179"/>
            <a:ext cx="2471219" cy="950469"/>
          </a:xfrm>
          <a:prstGeom prst="rect">
            <a:avLst/>
          </a:prstGeom>
        </p:spPr>
      </p:pic>
      <p:sp>
        <p:nvSpPr>
          <p:cNvPr id="10" name="TextBox 9"/>
          <p:cNvSpPr txBox="1"/>
          <p:nvPr/>
        </p:nvSpPr>
        <p:spPr>
          <a:xfrm>
            <a:off x="1460927" y="2895600"/>
            <a:ext cx="6726521" cy="2677656"/>
          </a:xfrm>
          <a:prstGeom prst="rect">
            <a:avLst/>
          </a:prstGeom>
          <a:noFill/>
        </p:spPr>
        <p:txBody>
          <a:bodyPr wrap="none" rtlCol="0">
            <a:spAutoFit/>
          </a:bodyPr>
          <a:lstStyle/>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Includes instructional 15-minute webinar</a:t>
            </a:r>
          </a:p>
          <a:p>
            <a:pPr marL="342900" indent="-342900">
              <a:buClr>
                <a:schemeClr val="bg1"/>
              </a:buClr>
              <a:buFont typeface="Wingdings" panose="05000000000000000000" pitchFamily="2" charset="2"/>
              <a:buChar char="v"/>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Includes one free hour coaching</a:t>
            </a:r>
          </a:p>
          <a:p>
            <a:pPr marL="342900" indent="-342900">
              <a:buClr>
                <a:schemeClr val="bg1"/>
              </a:buClr>
              <a:buFont typeface="Wingdings" panose="05000000000000000000" pitchFamily="2" charset="2"/>
              <a:buChar char="v"/>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Premium Members can use coaching hours</a:t>
            </a:r>
          </a:p>
          <a:p>
            <a:pPr marL="342900" indent="-342900">
              <a:buClr>
                <a:schemeClr val="bg1"/>
              </a:buClr>
              <a:buFont typeface="Wingdings" panose="05000000000000000000" pitchFamily="2" charset="2"/>
              <a:buChar char="v"/>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Additional hours for purchase </a:t>
            </a:r>
          </a:p>
        </p:txBody>
      </p:sp>
    </p:spTree>
    <p:extLst>
      <p:ext uri="{BB962C8B-B14F-4D97-AF65-F5344CB8AC3E}">
        <p14:creationId xmlns:p14="http://schemas.microsoft.com/office/powerpoint/2010/main" val="3654816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chemeClr val="bg1"/>
                </a:solidFill>
              </a:rPr>
              <a:t>Society Certification Next Steps </a:t>
            </a:r>
          </a:p>
        </p:txBody>
      </p:sp>
      <p:sp>
        <p:nvSpPr>
          <p:cNvPr id="2" name="Slide Number Placeholder 1"/>
          <p:cNvSpPr>
            <a:spLocks noGrp="1"/>
          </p:cNvSpPr>
          <p:nvPr>
            <p:ph type="sldNum" sz="quarter" idx="12"/>
          </p:nvPr>
        </p:nvSpPr>
        <p:spPr/>
        <p:txBody>
          <a:bodyPr/>
          <a:lstStyle/>
          <a:p>
            <a:fld id="{31A85A11-FEDC-4F2F-8833-F65F93BE82E5}" type="slidenum">
              <a:rPr lang="en-US" smtClean="0">
                <a:solidFill>
                  <a:srgbClr val="000000"/>
                </a:solidFill>
              </a:rPr>
              <a:pPr/>
              <a:t>51</a:t>
            </a:fld>
            <a:endParaRPr lang="en-US" dirty="0">
              <a:solidFill>
                <a:srgbClr val="000000"/>
              </a:solidFill>
            </a:endParaRPr>
          </a:p>
        </p:txBody>
      </p:sp>
      <p:sp>
        <p:nvSpPr>
          <p:cNvPr id="10" name="TextBox 9"/>
          <p:cNvSpPr txBox="1"/>
          <p:nvPr/>
        </p:nvSpPr>
        <p:spPr>
          <a:xfrm>
            <a:off x="1447800" y="2409576"/>
            <a:ext cx="6891630" cy="2308324"/>
          </a:xfrm>
          <a:prstGeom prst="rect">
            <a:avLst/>
          </a:prstGeom>
          <a:noFill/>
        </p:spPr>
        <p:txBody>
          <a:bodyPr wrap="none" rtlCol="0">
            <a:spAutoFit/>
          </a:bodyPr>
          <a:lstStyle/>
          <a:p>
            <a:pPr marL="342900" indent="-342900">
              <a:buClr>
                <a:schemeClr val="bg1"/>
              </a:buClr>
              <a:buFont typeface="Wingdings" panose="05000000000000000000" pitchFamily="2" charset="2"/>
              <a:buChar char="v"/>
            </a:pPr>
            <a:r>
              <a:rPr lang="en-US" sz="2400" b="1" i="1" u="sng" kern="0" dirty="0">
                <a:solidFill>
                  <a:schemeClr val="bg1"/>
                </a:solidFill>
                <a:effectLst>
                  <a:outerShdw blurRad="38100" dist="38100" dir="2700000" algn="tl">
                    <a:srgbClr val="000000">
                      <a:alpha val="43137"/>
                    </a:srgbClr>
                  </a:outerShdw>
                </a:effectLst>
                <a:latin typeface="+mj-lt"/>
              </a:rPr>
              <a:t>Congratulations</a:t>
            </a:r>
            <a:r>
              <a:rPr lang="en-US" sz="2400" b="1" kern="0" dirty="0">
                <a:solidFill>
                  <a:schemeClr val="bg1"/>
                </a:solidFill>
                <a:effectLst>
                  <a:outerShdw blurRad="38100" dist="38100" dir="2700000" algn="tl">
                    <a:srgbClr val="000000">
                      <a:alpha val="43137"/>
                    </a:srgbClr>
                  </a:outerShdw>
                </a:effectLst>
                <a:latin typeface="+mj-lt"/>
              </a:rPr>
              <a:t> on completing Levels 1-4!</a:t>
            </a:r>
          </a:p>
          <a:p>
            <a:pPr marL="342900" indent="-342900">
              <a:buClr>
                <a:schemeClr val="bg1"/>
              </a:buClr>
              <a:buFont typeface="Wingdings" panose="05000000000000000000" pitchFamily="2" charset="2"/>
              <a:buChar char="v"/>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Let me know how I can assist you if you plan</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to complete certification</a:t>
            </a:r>
          </a:p>
          <a:p>
            <a:pPr>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Wingdings" panose="05000000000000000000" pitchFamily="2" charset="2"/>
              <a:buChar char="v"/>
            </a:pPr>
            <a:r>
              <a:rPr lang="en-US" sz="2400" b="1" kern="0" dirty="0">
                <a:solidFill>
                  <a:schemeClr val="bg1"/>
                </a:solidFill>
                <a:effectLst>
                  <a:outerShdw blurRad="38100" dist="38100" dir="2700000" algn="tl">
                    <a:srgbClr val="000000">
                      <a:alpha val="43137"/>
                    </a:srgbClr>
                  </a:outerShdw>
                </a:effectLst>
                <a:latin typeface="+mj-lt"/>
              </a:rPr>
              <a:t>See Session #8 for the path  </a:t>
            </a:r>
          </a:p>
        </p:txBody>
      </p:sp>
      <p:pic>
        <p:nvPicPr>
          <p:cNvPr id="6" name="Picture 6" descr="SfCC Logo_hor">
            <a:extLst>
              <a:ext uri="{FF2B5EF4-FFF2-40B4-BE49-F238E27FC236}">
                <a16:creationId xmlns:a16="http://schemas.microsoft.com/office/drawing/2014/main" id="{9DA11D21-3847-4243-B267-8BF1CF30A7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24" y="1351439"/>
            <a:ext cx="2571751" cy="788662"/>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4768469-8AE0-4599-8D7E-6121F3070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829439"/>
            <a:ext cx="5220311" cy="1760797"/>
          </a:xfrm>
          <a:prstGeom prst="rect">
            <a:avLst/>
          </a:prstGeom>
        </p:spPr>
      </p:pic>
      <p:cxnSp>
        <p:nvCxnSpPr>
          <p:cNvPr id="8" name="Straight Connector 7">
            <a:extLst>
              <a:ext uri="{FF2B5EF4-FFF2-40B4-BE49-F238E27FC236}">
                <a16:creationId xmlns:a16="http://schemas.microsoft.com/office/drawing/2014/main" id="{FCA3372F-41F2-45F9-81B4-4AF5F5094E1B}"/>
              </a:ext>
            </a:extLst>
          </p:cNvPr>
          <p:cNvCxnSpPr>
            <a:cxnSpLocks/>
          </p:cNvCxnSpPr>
          <p:nvPr/>
        </p:nvCxnSpPr>
        <p:spPr>
          <a:xfrm>
            <a:off x="3733800" y="4763819"/>
            <a:ext cx="0" cy="195765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81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Chat Questions and Discussion</a:t>
            </a:r>
          </a:p>
        </p:txBody>
      </p:sp>
      <p:sp>
        <p:nvSpPr>
          <p:cNvPr id="3" name="Slide Number Placeholder 2"/>
          <p:cNvSpPr>
            <a:spLocks noGrp="1"/>
          </p:cNvSpPr>
          <p:nvPr>
            <p:ph type="sldNum" sz="quarter" idx="12"/>
          </p:nvPr>
        </p:nvSpPr>
        <p:spPr/>
        <p:txBody>
          <a:bodyPr/>
          <a:lstStyle/>
          <a:p>
            <a:pPr>
              <a:defRPr/>
            </a:pPr>
            <a:fld id="{A271FB9A-9161-45BC-9C95-C0A229B41D98}" type="slidenum">
              <a:rPr lang="en-US" smtClean="0">
                <a:solidFill>
                  <a:srgbClr val="000000"/>
                </a:solidFill>
              </a:rPr>
              <a:pPr>
                <a:defRPr/>
              </a:pPr>
              <a:t>52</a:t>
            </a:fld>
            <a:endParaRPr lang="en-US" dirty="0">
              <a:solidFill>
                <a:srgbClr val="000000"/>
              </a:solidFill>
            </a:endParaRPr>
          </a:p>
        </p:txBody>
      </p:sp>
      <p:pic>
        <p:nvPicPr>
          <p:cNvPr id="1026" name="Picture 2" descr="https://pixabay.com/static/uploads/photo/2015/11/11/11/05/question-1038491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38400"/>
            <a:ext cx="3110434" cy="2057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dn.vectorstock.com/i/composite/59,35/question-mark-vector-975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1936432" cy="203835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5029200"/>
            <a:ext cx="6304931" cy="1348061"/>
          </a:xfrm>
          <a:prstGeom prst="rect">
            <a:avLst/>
          </a:prstGeom>
          <a:noFill/>
        </p:spPr>
        <p:txBody>
          <a:bodyPr wrap="none" rtlCol="0">
            <a:spAutoFit/>
          </a:bodyPr>
          <a:lstStyle/>
          <a:p>
            <a:pPr>
              <a:spcBef>
                <a:spcPct val="20000"/>
              </a:spcBef>
              <a:buClr>
                <a:srgbClr val="000000"/>
              </a:buClr>
            </a:pPr>
            <a:r>
              <a:rPr lang="en-US" sz="2400" b="1" kern="0" dirty="0">
                <a:solidFill>
                  <a:srgbClr val="FFC000"/>
                </a:solidFill>
                <a:effectLst>
                  <a:outerShdw blurRad="38100" dist="38100" dir="2700000" algn="tl">
                    <a:srgbClr val="000000">
                      <a:alpha val="43137"/>
                    </a:srgbClr>
                  </a:outerShdw>
                </a:effectLst>
              </a:rPr>
              <a:t>- </a:t>
            </a:r>
            <a:r>
              <a:rPr lang="en-US" sz="2400" b="1" kern="0" dirty="0">
                <a:solidFill>
                  <a:srgbClr val="FFFFFF"/>
                </a:solidFill>
                <a:effectLst>
                  <a:outerShdw blurRad="38100" dist="38100" dir="2700000" algn="tl">
                    <a:srgbClr val="000000">
                      <a:alpha val="43137"/>
                    </a:srgbClr>
                  </a:outerShdw>
                </a:effectLst>
              </a:rPr>
              <a:t>What questions do you have?</a:t>
            </a:r>
          </a:p>
          <a:p>
            <a:pPr>
              <a:spcBef>
                <a:spcPct val="20000"/>
              </a:spcBef>
              <a:buClr>
                <a:srgbClr val="000000"/>
              </a:buClr>
            </a:pPr>
            <a:r>
              <a:rPr lang="en-US" sz="2400" b="1" kern="0" dirty="0">
                <a:solidFill>
                  <a:srgbClr val="FFC000"/>
                </a:solidFill>
                <a:effectLst>
                  <a:outerShdw blurRad="38100" dist="38100" dir="2700000" algn="tl">
                    <a:srgbClr val="000000">
                      <a:alpha val="43137"/>
                    </a:srgbClr>
                  </a:outerShdw>
                </a:effectLst>
              </a:rPr>
              <a:t>- </a:t>
            </a:r>
            <a:r>
              <a:rPr lang="en-US" sz="2400" b="1" kern="0" dirty="0">
                <a:solidFill>
                  <a:srgbClr val="FFFFFF"/>
                </a:solidFill>
                <a:effectLst>
                  <a:outerShdw blurRad="38100" dist="38100" dir="2700000" algn="tl">
                    <a:srgbClr val="000000">
                      <a:alpha val="43137"/>
                    </a:srgbClr>
                  </a:outerShdw>
                </a:effectLst>
              </a:rPr>
              <a:t>What have you found most interesting?</a:t>
            </a:r>
          </a:p>
          <a:p>
            <a:pPr>
              <a:spcBef>
                <a:spcPct val="20000"/>
              </a:spcBef>
              <a:buClr>
                <a:srgbClr val="000000"/>
              </a:buClr>
            </a:pPr>
            <a:r>
              <a:rPr lang="en-US" sz="2400" b="1" kern="0" dirty="0">
                <a:solidFill>
                  <a:srgbClr val="FFC000"/>
                </a:solidFill>
                <a:effectLst>
                  <a:outerShdw blurRad="38100" dist="38100" dir="2700000" algn="tl">
                    <a:srgbClr val="000000">
                      <a:alpha val="43137"/>
                    </a:srgbClr>
                  </a:outerShdw>
                </a:effectLst>
              </a:rPr>
              <a:t>- </a:t>
            </a:r>
            <a:r>
              <a:rPr lang="en-US" sz="2400" b="1" kern="0" dirty="0">
                <a:solidFill>
                  <a:srgbClr val="FFFFFF"/>
                </a:solidFill>
                <a:effectLst>
                  <a:outerShdw blurRad="38100" dist="38100" dir="2700000" algn="tl">
                    <a:srgbClr val="000000">
                      <a:alpha val="43137"/>
                    </a:srgbClr>
                  </a:outerShdw>
                </a:effectLst>
              </a:rPr>
              <a:t>What troubles you about the material?</a:t>
            </a:r>
          </a:p>
        </p:txBody>
      </p:sp>
    </p:spTree>
    <p:extLst>
      <p:ext uri="{BB962C8B-B14F-4D97-AF65-F5344CB8AC3E}">
        <p14:creationId xmlns:p14="http://schemas.microsoft.com/office/powerpoint/2010/main" val="140791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b="1" dirty="0">
                <a:solidFill>
                  <a:schemeClr val="bg1"/>
                </a:solidFill>
              </a:rPr>
              <a:t>Relationship with </a:t>
            </a:r>
            <a:br>
              <a:rPr lang="en-US" sz="3200" b="1" dirty="0">
                <a:solidFill>
                  <a:schemeClr val="bg1"/>
                </a:solidFill>
              </a:rPr>
            </a:br>
            <a:r>
              <a:rPr lang="en-US" sz="3200" b="1" dirty="0">
                <a:solidFill>
                  <a:schemeClr val="bg1"/>
                </a:solidFill>
              </a:rPr>
              <a:t>Church Health Assessment </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6</a:t>
            </a:fld>
            <a:endParaRPr lang="en-US" dirty="0">
              <a:solidFill>
                <a:srgbClr val="000000"/>
              </a:solidFill>
            </a:endParaRPr>
          </a:p>
        </p:txBody>
      </p:sp>
      <p:graphicFrame>
        <p:nvGraphicFramePr>
          <p:cNvPr id="5" name="Diagram 4"/>
          <p:cNvGraphicFramePr/>
          <p:nvPr>
            <p:extLst>
              <p:ext uri="{D42A27DB-BD31-4B8C-83A1-F6EECF244321}">
                <p14:modId xmlns:p14="http://schemas.microsoft.com/office/powerpoint/2010/main" val="77389186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990600" y="5029200"/>
            <a:ext cx="7402989" cy="1384995"/>
          </a:xfrm>
          <a:prstGeom prst="rect">
            <a:avLst/>
          </a:prstGeom>
          <a:noFill/>
        </p:spPr>
        <p:txBody>
          <a:bodyPr wrap="none" rtlCol="0">
            <a:spAutoFit/>
          </a:bodyPr>
          <a:lstStyle/>
          <a:p>
            <a:pPr marL="381000">
              <a:buClr>
                <a:schemeClr val="tx1"/>
              </a:buClr>
            </a:pPr>
            <a:r>
              <a:rPr lang="en-US" sz="2800" b="1" kern="0" dirty="0">
                <a:solidFill>
                  <a:schemeClr val="bg1"/>
                </a:solidFill>
                <a:latin typeface="+mj-lt"/>
              </a:rPr>
              <a:t>- CHA is best start for Revitalization</a:t>
            </a:r>
          </a:p>
          <a:p>
            <a:pPr marL="381000">
              <a:buClr>
                <a:schemeClr val="tx1"/>
              </a:buClr>
            </a:pPr>
            <a:r>
              <a:rPr lang="en-US" sz="2800" b="1" kern="0" dirty="0">
                <a:solidFill>
                  <a:schemeClr val="bg1"/>
                </a:solidFill>
                <a:latin typeface="+mj-lt"/>
              </a:rPr>
              <a:t>- Revitalization includes Today’s Reality</a:t>
            </a:r>
          </a:p>
          <a:p>
            <a:pPr marL="381000">
              <a:buClr>
                <a:schemeClr val="tx1"/>
              </a:buClr>
            </a:pPr>
            <a:r>
              <a:rPr lang="en-US" sz="2800" b="1" kern="0" dirty="0">
                <a:solidFill>
                  <a:schemeClr val="bg1"/>
                </a:solidFill>
                <a:latin typeface="+mj-lt"/>
              </a:rPr>
              <a:t>- Sometimes a gap of 3 mos. – 1 year  </a:t>
            </a:r>
          </a:p>
        </p:txBody>
      </p:sp>
    </p:spTree>
    <p:extLst>
      <p:ext uri="{BB962C8B-B14F-4D97-AF65-F5344CB8AC3E}">
        <p14:creationId xmlns:p14="http://schemas.microsoft.com/office/powerpoint/2010/main" val="291623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150"/>
            <a:ext cx="8229600" cy="1143000"/>
          </a:xfrm>
        </p:spPr>
        <p:txBody>
          <a:bodyPr/>
          <a:lstStyle/>
          <a:p>
            <a:r>
              <a:rPr lang="en-US" sz="3200" b="1" dirty="0">
                <a:solidFill>
                  <a:schemeClr val="bg1"/>
                </a:solidFill>
              </a:rPr>
              <a:t>A Strategic Planning Service: Vision</a:t>
            </a:r>
            <a:r>
              <a:rPr lang="en-US" sz="3200" b="1" i="1" dirty="0">
                <a:solidFill>
                  <a:schemeClr val="bg1"/>
                </a:solidFill>
              </a:rPr>
              <a:t>Tune</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7</a:t>
            </a:fld>
            <a:endParaRPr lang="en-US" dirty="0">
              <a:solidFill>
                <a:srgbClr val="000000"/>
              </a:solidFill>
            </a:endParaRPr>
          </a:p>
        </p:txBody>
      </p:sp>
      <p:sp>
        <p:nvSpPr>
          <p:cNvPr id="4" name="Rectangle 3"/>
          <p:cNvSpPr/>
          <p:nvPr/>
        </p:nvSpPr>
        <p:spPr>
          <a:xfrm>
            <a:off x="914400" y="1905000"/>
            <a:ext cx="7620000" cy="3477875"/>
          </a:xfrm>
          <a:prstGeom prst="rect">
            <a:avLst/>
          </a:prstGeom>
        </p:spPr>
        <p:txBody>
          <a:bodyPr wrap="square">
            <a:spAutoFit/>
          </a:bodyPr>
          <a:lstStyle/>
          <a:p>
            <a:pPr algn="just"/>
            <a:r>
              <a:rPr lang="en-US" sz="2200" b="1" dirty="0">
                <a:solidFill>
                  <a:schemeClr val="bg1"/>
                </a:solidFill>
              </a:rPr>
              <a:t>Vision</a:t>
            </a:r>
            <a:r>
              <a:rPr lang="en-US" sz="2200" b="1" i="1" dirty="0">
                <a:solidFill>
                  <a:schemeClr val="bg1"/>
                </a:solidFill>
              </a:rPr>
              <a:t>Tune</a:t>
            </a:r>
            <a:r>
              <a:rPr lang="en-US" sz="2200" b="1" dirty="0">
                <a:solidFill>
                  <a:schemeClr val="bg1"/>
                </a:solidFill>
              </a:rPr>
              <a:t> is an intensive, team-based 6-month effort, facilitated by the consultant, leading to a strategic plan. </a:t>
            </a:r>
          </a:p>
          <a:p>
            <a:pPr algn="just"/>
            <a:endParaRPr lang="en-US" sz="2200" b="1" dirty="0">
              <a:solidFill>
                <a:schemeClr val="bg1"/>
              </a:solidFill>
            </a:endParaRPr>
          </a:p>
          <a:p>
            <a:pPr algn="just"/>
            <a:r>
              <a:rPr lang="en-US" sz="2200" b="1" dirty="0">
                <a:solidFill>
                  <a:schemeClr val="bg1"/>
                </a:solidFill>
              </a:rPr>
              <a:t>The consultant works with the Primary Board, a Strategic Focus Team, and selected Ministry Working Groups, seeking to define who the church is, where it is going, and how it will get there. He or she motivates the team as it fine-tunes the strategic leadership requirements  of God’s plan for the church. This service includes training in plan refreshing and execution.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486400"/>
            <a:ext cx="5867400" cy="1200570"/>
          </a:xfrm>
          <a:prstGeom prst="rect">
            <a:avLst/>
          </a:prstGeom>
        </p:spPr>
      </p:pic>
    </p:spTree>
    <p:extLst>
      <p:ext uri="{BB962C8B-B14F-4D97-AF65-F5344CB8AC3E}">
        <p14:creationId xmlns:p14="http://schemas.microsoft.com/office/powerpoint/2010/main" val="200206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b="1" dirty="0">
                <a:solidFill>
                  <a:schemeClr val="bg1"/>
                </a:solidFill>
              </a:rPr>
              <a:t>Why Team-Based?</a:t>
            </a:r>
            <a:endParaRPr lang="en-US" sz="3200" b="1" u="sng" dirty="0">
              <a:solidFill>
                <a:schemeClr val="bg1"/>
              </a:solidFill>
            </a:endParaRPr>
          </a:p>
        </p:txBody>
      </p:sp>
      <p:graphicFrame>
        <p:nvGraphicFramePr>
          <p:cNvPr id="7" name="Diagram 6"/>
          <p:cNvGraphicFramePr/>
          <p:nvPr>
            <p:extLst>
              <p:ext uri="{D42A27DB-BD31-4B8C-83A1-F6EECF244321}">
                <p14:modId xmlns:p14="http://schemas.microsoft.com/office/powerpoint/2010/main" val="1593091853"/>
              </p:ext>
            </p:extLst>
          </p:nvPr>
        </p:nvGraphicFramePr>
        <p:xfrm>
          <a:off x="304800" y="14478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180458" y="2155406"/>
            <a:ext cx="1203151" cy="1569660"/>
          </a:xfrm>
          <a:prstGeom prst="rect">
            <a:avLst/>
          </a:prstGeom>
          <a:noFill/>
        </p:spPr>
        <p:txBody>
          <a:bodyPr wrap="none" rtlCol="0">
            <a:spAutoFit/>
          </a:bodyPr>
          <a:lstStyle/>
          <a:p>
            <a:pPr algn="ctr"/>
            <a:r>
              <a:rPr lang="en-US" sz="3200" b="1" i="1" dirty="0">
                <a:solidFill>
                  <a:srgbClr val="FFC000"/>
                </a:solidFill>
              </a:rPr>
              <a:t>Work</a:t>
            </a:r>
          </a:p>
          <a:p>
            <a:pPr algn="ctr"/>
            <a:r>
              <a:rPr lang="en-US" sz="3200" b="1" i="1" dirty="0">
                <a:solidFill>
                  <a:srgbClr val="FFC000"/>
                </a:solidFill>
              </a:rPr>
              <a:t>With </a:t>
            </a:r>
          </a:p>
          <a:p>
            <a:pPr algn="ctr"/>
            <a:r>
              <a:rPr lang="en-US" sz="3200" b="1" i="1" dirty="0">
                <a:solidFill>
                  <a:srgbClr val="FFC000"/>
                </a:solidFill>
              </a:rPr>
              <a:t>Me!</a:t>
            </a:r>
          </a:p>
        </p:txBody>
      </p:sp>
      <p:sp>
        <p:nvSpPr>
          <p:cNvPr id="3" name="TextBox 2"/>
          <p:cNvSpPr txBox="1"/>
          <p:nvPr/>
        </p:nvSpPr>
        <p:spPr>
          <a:xfrm>
            <a:off x="7237986" y="4370476"/>
            <a:ext cx="785793" cy="584775"/>
          </a:xfrm>
          <a:prstGeom prst="rect">
            <a:avLst/>
          </a:prstGeom>
          <a:noFill/>
        </p:spPr>
        <p:txBody>
          <a:bodyPr wrap="none" rtlCol="0">
            <a:spAutoFit/>
          </a:bodyPr>
          <a:lstStyle/>
          <a:p>
            <a:r>
              <a:rPr lang="en-US" sz="3200" b="1" dirty="0">
                <a:solidFill>
                  <a:schemeClr val="bg1"/>
                </a:solidFill>
              </a:rPr>
              <a:t> 4%</a:t>
            </a:r>
          </a:p>
        </p:txBody>
      </p:sp>
      <p:sp>
        <p:nvSpPr>
          <p:cNvPr id="4" name="TextBox 3"/>
          <p:cNvSpPr txBox="1"/>
          <p:nvPr/>
        </p:nvSpPr>
        <p:spPr>
          <a:xfrm>
            <a:off x="515565" y="2155406"/>
            <a:ext cx="901209" cy="584775"/>
          </a:xfrm>
          <a:prstGeom prst="rect">
            <a:avLst/>
          </a:prstGeom>
          <a:noFill/>
        </p:spPr>
        <p:txBody>
          <a:bodyPr wrap="none" rtlCol="0">
            <a:spAutoFit/>
          </a:bodyPr>
          <a:lstStyle/>
          <a:p>
            <a:r>
              <a:rPr lang="en-US" sz="3200" b="1" dirty="0">
                <a:solidFill>
                  <a:schemeClr val="bg1"/>
                </a:solidFill>
              </a:rPr>
              <a:t>12%</a:t>
            </a:r>
          </a:p>
        </p:txBody>
      </p:sp>
      <p:sp>
        <p:nvSpPr>
          <p:cNvPr id="9" name="TextBox 8"/>
          <p:cNvSpPr txBox="1"/>
          <p:nvPr/>
        </p:nvSpPr>
        <p:spPr>
          <a:xfrm>
            <a:off x="481356" y="4421655"/>
            <a:ext cx="692818" cy="584775"/>
          </a:xfrm>
          <a:prstGeom prst="rect">
            <a:avLst/>
          </a:prstGeom>
          <a:noFill/>
        </p:spPr>
        <p:txBody>
          <a:bodyPr wrap="none" rtlCol="0">
            <a:spAutoFit/>
          </a:bodyPr>
          <a:lstStyle/>
          <a:p>
            <a:r>
              <a:rPr lang="en-US" sz="3200" b="1" dirty="0">
                <a:solidFill>
                  <a:schemeClr val="bg1"/>
                </a:solidFill>
              </a:rPr>
              <a:t>5%</a:t>
            </a:r>
          </a:p>
        </p:txBody>
      </p:sp>
      <p:sp>
        <p:nvSpPr>
          <p:cNvPr id="10" name="TextBox 9"/>
          <p:cNvSpPr txBox="1"/>
          <p:nvPr/>
        </p:nvSpPr>
        <p:spPr>
          <a:xfrm>
            <a:off x="1132148" y="5958992"/>
            <a:ext cx="7055265" cy="707886"/>
          </a:xfrm>
          <a:prstGeom prst="rect">
            <a:avLst/>
          </a:prstGeom>
          <a:noFill/>
        </p:spPr>
        <p:txBody>
          <a:bodyPr wrap="none" rtlCol="0">
            <a:spAutoFit/>
          </a:bodyPr>
          <a:lstStyle/>
          <a:p>
            <a:r>
              <a:rPr lang="en-US" sz="2000" b="1" dirty="0">
                <a:solidFill>
                  <a:schemeClr val="bg1"/>
                </a:solidFill>
              </a:rPr>
              <a:t>Percept Demographic Studies of American Culture</a:t>
            </a:r>
          </a:p>
          <a:p>
            <a:r>
              <a:rPr lang="en-US" sz="2000" b="1" dirty="0">
                <a:solidFill>
                  <a:schemeClr val="bg1"/>
                </a:solidFill>
              </a:rPr>
              <a:t>Leadership Preference </a:t>
            </a:r>
            <a:r>
              <a:rPr lang="en-US" b="1" i="1" dirty="0">
                <a:solidFill>
                  <a:schemeClr val="bg1"/>
                </a:solidFill>
              </a:rPr>
              <a:t>See ethos p. 15  and Source Book p. 71</a:t>
            </a:r>
            <a:endParaRPr lang="en-US" sz="2000" b="1" i="1" dirty="0">
              <a:solidFill>
                <a:schemeClr val="bg1"/>
              </a:solidFill>
            </a:endParaRPr>
          </a:p>
        </p:txBody>
      </p:sp>
      <p:sp>
        <p:nvSpPr>
          <p:cNvPr id="5" name="Slide Number Placeholder 4"/>
          <p:cNvSpPr>
            <a:spLocks noGrp="1"/>
          </p:cNvSpPr>
          <p:nvPr>
            <p:ph type="sldNum" sz="quarter" idx="12"/>
          </p:nvPr>
        </p:nvSpPr>
        <p:spPr/>
        <p:txBody>
          <a:bodyPr/>
          <a:lstStyle/>
          <a:p>
            <a:fld id="{3AAD047F-C4D8-43FC-B80D-5AF814472BB0}" type="slidenum">
              <a:rPr lang="en-US" smtClean="0"/>
              <a:t>8</a:t>
            </a:fld>
            <a:endParaRPr lang="en-US" dirty="0"/>
          </a:p>
        </p:txBody>
      </p:sp>
      <p:sp>
        <p:nvSpPr>
          <p:cNvPr id="11" name="TextBox 10"/>
          <p:cNvSpPr txBox="1"/>
          <p:nvPr/>
        </p:nvSpPr>
        <p:spPr>
          <a:xfrm>
            <a:off x="415632" y="5022096"/>
            <a:ext cx="824265" cy="954107"/>
          </a:xfrm>
          <a:prstGeom prst="rect">
            <a:avLst/>
          </a:prstGeom>
          <a:noFill/>
        </p:spPr>
        <p:txBody>
          <a:bodyPr wrap="none" rtlCol="0">
            <a:spAutoFit/>
          </a:bodyPr>
          <a:lstStyle/>
          <a:p>
            <a:pPr algn="ctr"/>
            <a:r>
              <a:rPr lang="en-US" sz="2800" b="1" i="1" dirty="0">
                <a:solidFill>
                  <a:schemeClr val="bg1"/>
                </a:solidFill>
              </a:rPr>
              <a:t>Let </a:t>
            </a:r>
          </a:p>
          <a:p>
            <a:pPr algn="ctr"/>
            <a:r>
              <a:rPr lang="en-US" sz="2800" b="1" i="1" dirty="0">
                <a:solidFill>
                  <a:schemeClr val="bg1"/>
                </a:solidFill>
              </a:rPr>
              <a:t>Me</a:t>
            </a:r>
          </a:p>
        </p:txBody>
      </p:sp>
      <p:sp>
        <p:nvSpPr>
          <p:cNvPr id="12" name="TextBox 11"/>
          <p:cNvSpPr txBox="1"/>
          <p:nvPr/>
        </p:nvSpPr>
        <p:spPr>
          <a:xfrm>
            <a:off x="364169" y="2743200"/>
            <a:ext cx="1561645" cy="954107"/>
          </a:xfrm>
          <a:prstGeom prst="rect">
            <a:avLst/>
          </a:prstGeom>
          <a:noFill/>
        </p:spPr>
        <p:txBody>
          <a:bodyPr wrap="none" rtlCol="0">
            <a:spAutoFit/>
          </a:bodyPr>
          <a:lstStyle/>
          <a:p>
            <a:pPr algn="ctr"/>
            <a:r>
              <a:rPr lang="en-US" sz="2800" b="1" i="1" dirty="0">
                <a:solidFill>
                  <a:schemeClr val="bg1"/>
                </a:solidFill>
              </a:rPr>
              <a:t>Support</a:t>
            </a:r>
          </a:p>
          <a:p>
            <a:pPr algn="ctr"/>
            <a:r>
              <a:rPr lang="en-US" sz="2800" b="1" i="1" dirty="0">
                <a:solidFill>
                  <a:schemeClr val="bg1"/>
                </a:solidFill>
              </a:rPr>
              <a:t>Me</a:t>
            </a:r>
          </a:p>
        </p:txBody>
      </p:sp>
      <p:sp>
        <p:nvSpPr>
          <p:cNvPr id="13" name="TextBox 12"/>
          <p:cNvSpPr txBox="1"/>
          <p:nvPr/>
        </p:nvSpPr>
        <p:spPr>
          <a:xfrm>
            <a:off x="7237986" y="4920937"/>
            <a:ext cx="889474" cy="954107"/>
          </a:xfrm>
          <a:prstGeom prst="rect">
            <a:avLst/>
          </a:prstGeom>
          <a:noFill/>
        </p:spPr>
        <p:txBody>
          <a:bodyPr wrap="none" rtlCol="0">
            <a:spAutoFit/>
          </a:bodyPr>
          <a:lstStyle/>
          <a:p>
            <a:r>
              <a:rPr lang="en-US" sz="2800" b="1" i="1" dirty="0">
                <a:solidFill>
                  <a:schemeClr val="bg1"/>
                </a:solidFill>
              </a:rPr>
              <a:t>Tell </a:t>
            </a:r>
          </a:p>
          <a:p>
            <a:r>
              <a:rPr lang="en-US" sz="2800" b="1" i="1" dirty="0">
                <a:solidFill>
                  <a:schemeClr val="bg1"/>
                </a:solidFill>
              </a:rPr>
              <a:t>Me</a:t>
            </a:r>
            <a:endParaRPr lang="en-US" sz="3200" b="1" i="1" dirty="0">
              <a:solidFill>
                <a:schemeClr val="bg1"/>
              </a:solidFill>
            </a:endParaRPr>
          </a:p>
        </p:txBody>
      </p:sp>
      <p:sp>
        <p:nvSpPr>
          <p:cNvPr id="14" name="TextBox 13"/>
          <p:cNvSpPr txBox="1"/>
          <p:nvPr/>
        </p:nvSpPr>
        <p:spPr>
          <a:xfrm>
            <a:off x="4419600" y="1991708"/>
            <a:ext cx="864339" cy="523220"/>
          </a:xfrm>
          <a:prstGeom prst="rect">
            <a:avLst/>
          </a:prstGeom>
          <a:noFill/>
        </p:spPr>
        <p:txBody>
          <a:bodyPr wrap="none" rtlCol="0">
            <a:spAutoFit/>
          </a:bodyPr>
          <a:lstStyle/>
          <a:p>
            <a:r>
              <a:rPr lang="en-US" sz="2800" b="1" dirty="0"/>
              <a:t>80%</a:t>
            </a:r>
            <a:r>
              <a:rPr lang="en-US" dirty="0"/>
              <a:t> </a:t>
            </a:r>
          </a:p>
        </p:txBody>
      </p:sp>
      <p:sp>
        <p:nvSpPr>
          <p:cNvPr id="15" name="TextBox 14"/>
          <p:cNvSpPr txBox="1"/>
          <p:nvPr/>
        </p:nvSpPr>
        <p:spPr>
          <a:xfrm>
            <a:off x="3429000" y="1991708"/>
            <a:ext cx="745717" cy="461665"/>
          </a:xfrm>
          <a:prstGeom prst="rect">
            <a:avLst/>
          </a:prstGeom>
          <a:noFill/>
        </p:spPr>
        <p:txBody>
          <a:bodyPr wrap="none" rtlCol="0">
            <a:spAutoFit/>
          </a:bodyPr>
          <a:lstStyle/>
          <a:p>
            <a:r>
              <a:rPr lang="en-US" sz="2400" b="1" dirty="0">
                <a:solidFill>
                  <a:schemeClr val="tx2"/>
                </a:solidFill>
              </a:rPr>
              <a:t>12%</a:t>
            </a:r>
          </a:p>
        </p:txBody>
      </p:sp>
      <p:sp>
        <p:nvSpPr>
          <p:cNvPr id="16" name="TextBox 15"/>
          <p:cNvSpPr txBox="1"/>
          <p:nvPr/>
        </p:nvSpPr>
        <p:spPr>
          <a:xfrm>
            <a:off x="4618372" y="4549238"/>
            <a:ext cx="564578" cy="461665"/>
          </a:xfrm>
          <a:prstGeom prst="rect">
            <a:avLst/>
          </a:prstGeom>
          <a:noFill/>
        </p:spPr>
        <p:txBody>
          <a:bodyPr wrap="none" rtlCol="0">
            <a:spAutoFit/>
          </a:bodyPr>
          <a:lstStyle/>
          <a:p>
            <a:r>
              <a:rPr lang="en-US" sz="2400" b="1" dirty="0">
                <a:solidFill>
                  <a:schemeClr val="bg1"/>
                </a:solidFill>
              </a:rPr>
              <a:t>4%</a:t>
            </a:r>
          </a:p>
        </p:txBody>
      </p:sp>
      <p:sp>
        <p:nvSpPr>
          <p:cNvPr id="17" name="TextBox 16"/>
          <p:cNvSpPr txBox="1"/>
          <p:nvPr/>
        </p:nvSpPr>
        <p:spPr>
          <a:xfrm>
            <a:off x="3431628" y="4560431"/>
            <a:ext cx="575799" cy="461665"/>
          </a:xfrm>
          <a:prstGeom prst="rect">
            <a:avLst/>
          </a:prstGeom>
          <a:noFill/>
        </p:spPr>
        <p:txBody>
          <a:bodyPr wrap="none" rtlCol="0">
            <a:spAutoFit/>
          </a:bodyPr>
          <a:lstStyle/>
          <a:p>
            <a:r>
              <a:rPr lang="en-US" sz="2400" b="1" dirty="0">
                <a:solidFill>
                  <a:schemeClr val="tx2"/>
                </a:solidFill>
              </a:rPr>
              <a:t>4%</a:t>
            </a:r>
          </a:p>
        </p:txBody>
      </p:sp>
    </p:spTree>
    <p:extLst>
      <p:ext uri="{BB962C8B-B14F-4D97-AF65-F5344CB8AC3E}">
        <p14:creationId xmlns:p14="http://schemas.microsoft.com/office/powerpoint/2010/main" val="3409621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Strategic Focus Team Formation</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9</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30578631"/>
              </p:ext>
            </p:extLst>
          </p:nvPr>
        </p:nvGraphicFramePr>
        <p:xfrm>
          <a:off x="745618" y="2362200"/>
          <a:ext cx="7652764" cy="2301240"/>
        </p:xfrm>
        <a:graphic>
          <a:graphicData uri="http://schemas.openxmlformats.org/drawingml/2006/table">
            <a:tbl>
              <a:tblPr firstRow="1" bandRow="1">
                <a:tableStyleId>{5C22544A-7EE6-4342-B048-85BDC9FD1C3A}</a:tableStyleId>
              </a:tblPr>
              <a:tblGrid>
                <a:gridCol w="3826382">
                  <a:extLst>
                    <a:ext uri="{9D8B030D-6E8A-4147-A177-3AD203B41FA5}">
                      <a16:colId xmlns:a16="http://schemas.microsoft.com/office/drawing/2014/main" val="20000"/>
                    </a:ext>
                  </a:extLst>
                </a:gridCol>
                <a:gridCol w="3826382">
                  <a:extLst>
                    <a:ext uri="{9D8B030D-6E8A-4147-A177-3AD203B41FA5}">
                      <a16:colId xmlns:a16="http://schemas.microsoft.com/office/drawing/2014/main" val="20001"/>
                    </a:ext>
                  </a:extLst>
                </a:gridCol>
              </a:tblGrid>
              <a:tr h="370840">
                <a:tc>
                  <a:txBody>
                    <a:bodyPr/>
                    <a:lstStyle/>
                    <a:p>
                      <a:r>
                        <a:rPr lang="en-US" b="1" dirty="0">
                          <a:solidFill>
                            <a:schemeClr val="tx1"/>
                          </a:solidFill>
                        </a:rPr>
                        <a:t>Who</a:t>
                      </a:r>
                    </a:p>
                  </a:txBody>
                  <a:tcPr/>
                </a:tc>
                <a:tc>
                  <a:txBody>
                    <a:bodyPr/>
                    <a:lstStyle/>
                    <a:p>
                      <a:pPr>
                        <a:buClr>
                          <a:schemeClr val="tx1"/>
                        </a:buClr>
                      </a:pPr>
                      <a:r>
                        <a:rPr lang="en-US" sz="1800" b="1" kern="0" dirty="0">
                          <a:solidFill>
                            <a:schemeClr val="tx1"/>
                          </a:solidFill>
                          <a:effectLst>
                            <a:outerShdw blurRad="38100" dist="38100" dir="2700000" algn="tl">
                              <a:srgbClr val="000000">
                                <a:alpha val="43137"/>
                              </a:srgbClr>
                            </a:outerShdw>
                          </a:effectLst>
                          <a:latin typeface="+mn-lt"/>
                          <a:ea typeface="+mn-ea"/>
                          <a:cs typeface="+mn-cs"/>
                        </a:rPr>
                        <a:t>Primary board members</a:t>
                      </a:r>
                      <a:r>
                        <a:rPr lang="en-US" sz="1800" b="1" kern="0" baseline="0" dirty="0">
                          <a:solidFill>
                            <a:schemeClr val="tx1"/>
                          </a:solidFill>
                          <a:effectLst>
                            <a:outerShdw blurRad="38100" dist="38100" dir="2700000" algn="tl">
                              <a:srgbClr val="000000">
                                <a:alpha val="43137"/>
                              </a:srgbClr>
                            </a:outerShdw>
                          </a:effectLst>
                          <a:latin typeface="+mn-lt"/>
                          <a:ea typeface="+mn-ea"/>
                          <a:cs typeface="+mn-cs"/>
                        </a:rPr>
                        <a:t> (</a:t>
                      </a:r>
                      <a:r>
                        <a:rPr lang="en-US" sz="1800" b="1" kern="0" dirty="0">
                          <a:solidFill>
                            <a:schemeClr val="tx1"/>
                          </a:solidFill>
                          <a:effectLst>
                            <a:outerShdw blurRad="38100" dist="38100" dir="2700000" algn="tl">
                              <a:srgbClr val="000000">
                                <a:alpha val="43137"/>
                              </a:srgbClr>
                            </a:outerShdw>
                          </a:effectLst>
                          <a:latin typeface="+mn-lt"/>
                          <a:ea typeface="+mn-ea"/>
                          <a:cs typeface="+mn-cs"/>
                        </a:rPr>
                        <a:t>including the chair),</a:t>
                      </a:r>
                      <a:r>
                        <a:rPr lang="en-US" sz="1800" b="1" kern="0" baseline="0" dirty="0">
                          <a:solidFill>
                            <a:schemeClr val="tx1"/>
                          </a:solidFill>
                          <a:effectLst>
                            <a:outerShdw blurRad="38100" dist="38100" dir="2700000" algn="tl">
                              <a:srgbClr val="000000">
                                <a:alpha val="43137"/>
                              </a:srgbClr>
                            </a:outerShdw>
                          </a:effectLst>
                          <a:latin typeface="+mn-lt"/>
                          <a:ea typeface="+mn-ea"/>
                          <a:cs typeface="+mn-cs"/>
                        </a:rPr>
                        <a:t> </a:t>
                      </a:r>
                      <a:r>
                        <a:rPr lang="en-US" sz="1800" b="1" kern="0" dirty="0">
                          <a:solidFill>
                            <a:schemeClr val="tx1"/>
                          </a:solidFill>
                          <a:effectLst>
                            <a:outerShdw blurRad="38100" dist="38100" dir="2700000" algn="tl">
                              <a:srgbClr val="000000">
                                <a:alpha val="43137"/>
                              </a:srgbClr>
                            </a:outerShdw>
                          </a:effectLst>
                          <a:latin typeface="+mn-lt"/>
                          <a:ea typeface="+mn-ea"/>
                          <a:cs typeface="+mn-cs"/>
                        </a:rPr>
                        <a:t>pastoral ministry staff, and key lay leaders</a:t>
                      </a:r>
                    </a:p>
                    <a:p>
                      <a:endParaRPr lang="en-US"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b="1" dirty="0">
                          <a:solidFill>
                            <a:schemeClr val="tx1"/>
                          </a:solidFill>
                        </a:rPr>
                        <a:t>How Many</a:t>
                      </a:r>
                    </a:p>
                  </a:txBody>
                  <a:tcPr/>
                </a:tc>
                <a:tc>
                  <a:txBody>
                    <a:bodyPr/>
                    <a:lstStyle/>
                    <a:p>
                      <a:r>
                        <a:rPr lang="en-US" b="1" dirty="0">
                          <a:solidFill>
                            <a:schemeClr val="tx1"/>
                          </a:solidFill>
                        </a:rPr>
                        <a:t>20-25 for all church sizes</a:t>
                      </a:r>
                    </a:p>
                  </a:txBody>
                  <a:tcPr/>
                </a:tc>
                <a:extLst>
                  <a:ext uri="{0D108BD9-81ED-4DB2-BD59-A6C34878D82A}">
                    <a16:rowId xmlns:a16="http://schemas.microsoft.com/office/drawing/2014/main" val="10001"/>
                  </a:ext>
                </a:extLst>
              </a:tr>
              <a:tr h="370840">
                <a:tc>
                  <a:txBody>
                    <a:bodyPr/>
                    <a:lstStyle/>
                    <a:p>
                      <a:r>
                        <a:rPr lang="en-US" b="1" dirty="0">
                          <a:solidFill>
                            <a:schemeClr val="tx1"/>
                          </a:solidFill>
                        </a:rPr>
                        <a:t>How Recruited</a:t>
                      </a:r>
                    </a:p>
                  </a:txBody>
                  <a:tcPr/>
                </a:tc>
                <a:tc>
                  <a:txBody>
                    <a:bodyPr/>
                    <a:lstStyle/>
                    <a:p>
                      <a:r>
                        <a:rPr lang="en-US" b="1" dirty="0">
                          <a:solidFill>
                            <a:schemeClr val="tx1"/>
                          </a:solidFill>
                        </a:rPr>
                        <a:t>Consultant</a:t>
                      </a:r>
                      <a:r>
                        <a:rPr lang="en-US" b="1" baseline="0" dirty="0">
                          <a:solidFill>
                            <a:schemeClr val="tx1"/>
                          </a:solidFill>
                        </a:rPr>
                        <a:t> coaches Lead Pastor</a:t>
                      </a:r>
                      <a:endParaRPr lang="en-US" b="1"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b="1" dirty="0">
                          <a:solidFill>
                            <a:schemeClr val="tx1"/>
                          </a:solidFill>
                        </a:rPr>
                        <a:t>A Guiding Covenant</a:t>
                      </a:r>
                    </a:p>
                  </a:txBody>
                  <a:tcPr/>
                </a:tc>
                <a:tc>
                  <a:txBody>
                    <a:bodyPr/>
                    <a:lstStyle/>
                    <a:p>
                      <a:r>
                        <a:rPr lang="en-US" b="1" dirty="0">
                          <a:solidFill>
                            <a:schemeClr val="tx1"/>
                          </a:solidFill>
                        </a:rPr>
                        <a:t>See Handout</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1600200" y="5040378"/>
            <a:ext cx="6477000" cy="1135247"/>
          </a:xfrm>
          <a:prstGeom prst="rect">
            <a:avLst/>
          </a:prstGeom>
          <a:noFill/>
        </p:spPr>
        <p:txBody>
          <a:bodyPr wrap="square" rtlCol="0">
            <a:spAutoFit/>
          </a:bodyPr>
          <a:lstStyle/>
          <a:p>
            <a:pPr marL="342900" indent="-342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A smaller number in very small churches</a:t>
            </a:r>
          </a:p>
          <a:p>
            <a:pPr marL="342900" indent="-342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Gender, Age, and Ethnic Diversity </a:t>
            </a:r>
          </a:p>
        </p:txBody>
      </p:sp>
    </p:spTree>
    <p:extLst>
      <p:ext uri="{BB962C8B-B14F-4D97-AF65-F5344CB8AC3E}">
        <p14:creationId xmlns:p14="http://schemas.microsoft.com/office/powerpoint/2010/main" val="141833508"/>
      </p:ext>
    </p:extLst>
  </p:cSld>
  <p:clrMapOvr>
    <a:masterClrMapping/>
  </p:clrMapOvr>
</p:sld>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990600" indent="-533400">
          <a:lnSpc>
            <a:spcPct val="150000"/>
          </a:lnSpc>
          <a:spcBef>
            <a:spcPct val="20000"/>
          </a:spcBef>
          <a:buClr>
            <a:schemeClr val="tx1"/>
          </a:buClr>
          <a:defRPr sz="3600" b="1" kern="0" dirty="0">
            <a:solidFill>
              <a:schemeClr val="bg1"/>
            </a:solidFill>
            <a:effectLst>
              <a:outerShdw blurRad="38100" dist="38100" dir="2700000" algn="tl">
                <a:srgbClr val="000000">
                  <a:alpha val="43137"/>
                </a:srgbClr>
              </a:outerShdw>
            </a:effectLst>
            <a:latin typeface="+mj-lt"/>
          </a:defRPr>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21149</TotalTime>
  <Words>2096</Words>
  <Application>Microsoft Office PowerPoint</Application>
  <PresentationFormat>On-screen Show (4:3)</PresentationFormat>
  <Paragraphs>640</Paragraphs>
  <Slides>52</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Gill Sans MT</vt:lpstr>
      <vt:lpstr>Times New Roman</vt:lpstr>
      <vt:lpstr>Trebuchet MS</vt:lpstr>
      <vt:lpstr>Wingdings</vt:lpstr>
      <vt:lpstr>4_Default Design</vt:lpstr>
      <vt:lpstr>Office Theme</vt:lpstr>
      <vt:lpstr>PowerPoint Presentation</vt:lpstr>
      <vt:lpstr>PowerPoint Presentation</vt:lpstr>
      <vt:lpstr>Session #10 Agenda and Topics</vt:lpstr>
      <vt:lpstr>Alternative Names for This</vt:lpstr>
      <vt:lpstr>Resources/References Dr. Aubrey Malphurs</vt:lpstr>
      <vt:lpstr>Relationship with  Church Health Assessment </vt:lpstr>
      <vt:lpstr>A Strategic Planning Service: VisionTune</vt:lpstr>
      <vt:lpstr>Why Team-Based?</vt:lpstr>
      <vt:lpstr>Strategic Focus Team Formation</vt:lpstr>
      <vt:lpstr>Strategic Focus Team in Context </vt:lpstr>
      <vt:lpstr>Alternative/Optional Schedules for SFT Meetings</vt:lpstr>
      <vt:lpstr>Survey Monkey: Strengths and Weaknesses and Readiness for Change Assessments</vt:lpstr>
      <vt:lpstr>Strengths Weaknesses Assessment 45 Categories </vt:lpstr>
      <vt:lpstr>Survey Monkey Strengths and Weakness Questions Sample</vt:lpstr>
      <vt:lpstr>Survey Monkey Readiness for Change Questions Sample</vt:lpstr>
      <vt:lpstr>PowerPoint Presentation</vt:lpstr>
      <vt:lpstr>PowerPoint Presentation</vt:lpstr>
      <vt:lpstr>PowerPoint Presentation</vt:lpstr>
      <vt:lpstr>Why Probe on Readiness for Change?</vt:lpstr>
      <vt:lpstr>Change Orientation</vt:lpstr>
      <vt:lpstr>Change Orientation</vt:lpstr>
      <vt:lpstr>Change Orientation</vt:lpstr>
      <vt:lpstr>Change Orientation</vt:lpstr>
      <vt:lpstr>Session #10 Agenda and Topics</vt:lpstr>
      <vt:lpstr>SFT and Working Group  Master Calendar Months 1-6</vt:lpstr>
      <vt:lpstr>SFT and Working Group  Master Calendar Months 1-3</vt:lpstr>
      <vt:lpstr>SFT and Working Group  Master Calendar Months 4-6ff</vt:lpstr>
      <vt:lpstr>SFT Meeting 1 of 6 (6 Hours)</vt:lpstr>
      <vt:lpstr>Interplay of SFT, Working Groups, and Primary Board</vt:lpstr>
      <vt:lpstr>Common “Working Groups”</vt:lpstr>
      <vt:lpstr>Working Group Selection</vt:lpstr>
      <vt:lpstr>Working Groups  Leaders, Participants and Strategic Sequence </vt:lpstr>
      <vt:lpstr>SFT Team Working Group Launch</vt:lpstr>
      <vt:lpstr>Example: Assimilation Working Group   Exercise – SFT Groups of 5-6 Each</vt:lpstr>
      <vt:lpstr>SFT Input to Working Group </vt:lpstr>
      <vt:lpstr>Working Group Expected Report</vt:lpstr>
      <vt:lpstr>SFT Meeting 2 of 6</vt:lpstr>
      <vt:lpstr>SFT Meeting 3 of 6</vt:lpstr>
      <vt:lpstr>SFT Meeting 4 of 6</vt:lpstr>
      <vt:lpstr>SFT Meeting 5 of 6</vt:lpstr>
      <vt:lpstr>SFT Meeting 6 of 6</vt:lpstr>
      <vt:lpstr>Session #10 Agenda and Topics</vt:lpstr>
      <vt:lpstr>4 Things to Think About Before  Launching a Consulting Practice </vt:lpstr>
      <vt:lpstr>Consulting Practice Launch Plan </vt:lpstr>
      <vt:lpstr>Consulting Practice Launch:  Sample Gantt Chart </vt:lpstr>
      <vt:lpstr>Consulting Market Definition </vt:lpstr>
      <vt:lpstr>Consulting Pricing Options </vt:lpstr>
      <vt:lpstr>Church Consulting Starter Kit </vt:lpstr>
      <vt:lpstr>Church Consulting Starter Kit  Interplay of Manual and Working Document</vt:lpstr>
      <vt:lpstr>Church Consulting Starter Kit </vt:lpstr>
      <vt:lpstr>Society Certification Next Steps </vt:lpstr>
      <vt:lpstr>Chat Questions and Discussion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JimBarber551</dc:creator>
  <cp:lastModifiedBy>James Barber</cp:lastModifiedBy>
  <cp:revision>162</cp:revision>
  <cp:lastPrinted>2017-04-03T14:41:33Z</cp:lastPrinted>
  <dcterms:created xsi:type="dcterms:W3CDTF">2015-12-23T20:59:42Z</dcterms:created>
  <dcterms:modified xsi:type="dcterms:W3CDTF">2018-07-18T16:21:13Z</dcterms:modified>
</cp:coreProperties>
</file>