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96" r:id="rId2"/>
    <p:sldId id="333" r:id="rId3"/>
    <p:sldId id="368" r:id="rId4"/>
    <p:sldId id="367" r:id="rId5"/>
    <p:sldId id="363" r:id="rId6"/>
    <p:sldId id="263" r:id="rId7"/>
    <p:sldId id="264" r:id="rId8"/>
    <p:sldId id="265" r:id="rId9"/>
    <p:sldId id="369" r:id="rId10"/>
    <p:sldId id="359" r:id="rId11"/>
    <p:sldId id="370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309" r:id="rId24"/>
    <p:sldId id="352" r:id="rId25"/>
    <p:sldId id="353" r:id="rId26"/>
    <p:sldId id="277" r:id="rId27"/>
    <p:sldId id="358" r:id="rId28"/>
    <p:sldId id="357" r:id="rId29"/>
    <p:sldId id="278" r:id="rId30"/>
    <p:sldId id="354" r:id="rId31"/>
    <p:sldId id="469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350" r:id="rId41"/>
    <p:sldId id="287" r:id="rId42"/>
    <p:sldId id="288" r:id="rId43"/>
    <p:sldId id="289" r:id="rId44"/>
    <p:sldId id="290" r:id="rId45"/>
    <p:sldId id="371" r:id="rId46"/>
    <p:sldId id="362" r:id="rId47"/>
    <p:sldId id="331" r:id="rId48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37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3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EB0149-BCBB-4DDF-994E-A560C4BBA586}" type="doc">
      <dgm:prSet loTypeId="urn:microsoft.com/office/officeart/2005/8/layout/hProcess9" loCatId="process" qsTypeId="urn:microsoft.com/office/officeart/2005/8/quickstyle/3d3" qsCatId="3D" csTypeId="urn:microsoft.com/office/officeart/2005/8/colors/colorful1" csCatId="colorful" phldr="1"/>
      <dgm:spPr/>
    </dgm:pt>
    <dgm:pt modelId="{7A87B020-6D1A-465F-93A2-DC4C80AC6B29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800" b="1" dirty="0"/>
            <a:t>Spiritual Foundation</a:t>
          </a:r>
        </a:p>
      </dgm:t>
    </dgm:pt>
    <dgm:pt modelId="{0D025196-5027-4C09-8E9D-372835C37AEC}" type="parTrans" cxnId="{F63B7A09-846E-4F14-BCA8-40CE32873314}">
      <dgm:prSet/>
      <dgm:spPr/>
      <dgm:t>
        <a:bodyPr/>
        <a:lstStyle/>
        <a:p>
          <a:endParaRPr lang="en-US"/>
        </a:p>
      </dgm:t>
    </dgm:pt>
    <dgm:pt modelId="{9AE4A6CF-831D-44C3-8229-86BC9242F462}" type="sibTrans" cxnId="{F63B7A09-846E-4F14-BCA8-40CE32873314}">
      <dgm:prSet/>
      <dgm:spPr/>
      <dgm:t>
        <a:bodyPr/>
        <a:lstStyle/>
        <a:p>
          <a:endParaRPr lang="en-US"/>
        </a:p>
      </dgm:t>
    </dgm:pt>
    <dgm:pt modelId="{F1402E9C-ACAB-4AFA-A179-650DD1F69057}">
      <dgm:prSet phldrT="[Text]"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Data, Survey, Demo- graphics,  Analysis</a:t>
          </a:r>
        </a:p>
      </dgm:t>
    </dgm:pt>
    <dgm:pt modelId="{3313E272-B366-41DE-9C45-6828D700B7EC}" type="parTrans" cxnId="{B26BD5E1-5DA0-4CF0-B23D-2AC8667CDA5B}">
      <dgm:prSet/>
      <dgm:spPr/>
      <dgm:t>
        <a:bodyPr/>
        <a:lstStyle/>
        <a:p>
          <a:endParaRPr lang="en-US"/>
        </a:p>
      </dgm:t>
    </dgm:pt>
    <dgm:pt modelId="{AA609863-E616-4785-9526-D617E2FFE4E0}" type="sibTrans" cxnId="{B26BD5E1-5DA0-4CF0-B23D-2AC8667CDA5B}">
      <dgm:prSet/>
      <dgm:spPr/>
      <dgm:t>
        <a:bodyPr/>
        <a:lstStyle/>
        <a:p>
          <a:endParaRPr lang="en-US"/>
        </a:p>
      </dgm:t>
    </dgm:pt>
    <dgm:pt modelId="{4FEC461A-6098-466A-811E-4B9F59799406}">
      <dgm:prSet phldrT="[Text]" custT="1"/>
      <dgm:spPr>
        <a:solidFill>
          <a:srgbClr val="5072D0"/>
        </a:solidFill>
      </dgm:spPr>
      <dgm:t>
        <a:bodyPr/>
        <a:lstStyle/>
        <a:p>
          <a:r>
            <a:rPr lang="en-US" sz="2000" b="1" dirty="0"/>
            <a:t>Recommend</a:t>
          </a:r>
        </a:p>
      </dgm:t>
    </dgm:pt>
    <dgm:pt modelId="{70EB0FD5-C1C5-40F9-BD11-B259A37BA8A3}" type="parTrans" cxnId="{AFD94167-71C4-4383-ACF8-87AAABD0D7C7}">
      <dgm:prSet/>
      <dgm:spPr/>
      <dgm:t>
        <a:bodyPr/>
        <a:lstStyle/>
        <a:p>
          <a:endParaRPr lang="en-US"/>
        </a:p>
      </dgm:t>
    </dgm:pt>
    <dgm:pt modelId="{9479DF51-4A1C-47D2-9492-1699391DF533}" type="sibTrans" cxnId="{AFD94167-71C4-4383-ACF8-87AAABD0D7C7}">
      <dgm:prSet/>
      <dgm:spPr/>
      <dgm:t>
        <a:bodyPr/>
        <a:lstStyle/>
        <a:p>
          <a:endParaRPr lang="en-US"/>
        </a:p>
      </dgm:t>
    </dgm:pt>
    <dgm:pt modelId="{271BF5D2-88F7-456C-A017-8A11CE6BFCB0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000" b="1" dirty="0"/>
            <a:t>Interviews / Observe</a:t>
          </a:r>
        </a:p>
      </dgm:t>
    </dgm:pt>
    <dgm:pt modelId="{747FD8DA-3B51-4F0F-A977-D76C72F6B4B8}" type="parTrans" cxnId="{FE8088DE-540C-40E8-935E-3A027C9CF075}">
      <dgm:prSet/>
      <dgm:spPr/>
      <dgm:t>
        <a:bodyPr/>
        <a:lstStyle/>
        <a:p>
          <a:endParaRPr lang="en-US"/>
        </a:p>
      </dgm:t>
    </dgm:pt>
    <dgm:pt modelId="{3F5EB27E-FF4B-4A83-BE12-39668EE51E9E}" type="sibTrans" cxnId="{FE8088DE-540C-40E8-935E-3A027C9CF075}">
      <dgm:prSet/>
      <dgm:spPr/>
      <dgm:t>
        <a:bodyPr/>
        <a:lstStyle/>
        <a:p>
          <a:endParaRPr lang="en-US"/>
        </a:p>
      </dgm:t>
    </dgm:pt>
    <dgm:pt modelId="{A03423B8-B7FB-4926-AB4F-56ACA4ABA97E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000" b="1" dirty="0"/>
            <a:t>Report </a:t>
          </a:r>
        </a:p>
      </dgm:t>
    </dgm:pt>
    <dgm:pt modelId="{DEA07235-1922-43D8-BEA5-3280BDC17516}" type="parTrans" cxnId="{7C171FFF-234D-43FC-B5A2-BB1F9965471A}">
      <dgm:prSet/>
      <dgm:spPr/>
      <dgm:t>
        <a:bodyPr/>
        <a:lstStyle/>
        <a:p>
          <a:endParaRPr lang="en-US"/>
        </a:p>
      </dgm:t>
    </dgm:pt>
    <dgm:pt modelId="{D5C54DC8-14E8-4AFD-A830-EFF75ED2CC6E}" type="sibTrans" cxnId="{7C171FFF-234D-43FC-B5A2-BB1F9965471A}">
      <dgm:prSet/>
      <dgm:spPr/>
      <dgm:t>
        <a:bodyPr/>
        <a:lstStyle/>
        <a:p>
          <a:endParaRPr lang="en-US"/>
        </a:p>
      </dgm:t>
    </dgm:pt>
    <dgm:pt modelId="{28E7E2E8-C2B3-45FF-8EE4-BBC30907F365}" type="pres">
      <dgm:prSet presAssocID="{43EB0149-BCBB-4DDF-994E-A560C4BBA586}" presName="CompostProcess" presStyleCnt="0">
        <dgm:presLayoutVars>
          <dgm:dir/>
          <dgm:resizeHandles val="exact"/>
        </dgm:presLayoutVars>
      </dgm:prSet>
      <dgm:spPr/>
    </dgm:pt>
    <dgm:pt modelId="{73BFF21E-D68F-4916-B26E-9F9CE3545DD3}" type="pres">
      <dgm:prSet presAssocID="{43EB0149-BCBB-4DDF-994E-A560C4BBA586}" presName="arrow" presStyleLbl="bgShp" presStyleIdx="0" presStyleCnt="1"/>
      <dgm:spPr>
        <a:solidFill>
          <a:srgbClr val="7030A0"/>
        </a:solidFill>
      </dgm:spPr>
    </dgm:pt>
    <dgm:pt modelId="{351F0AA0-001D-48AB-B247-8BF5B2CBAC6B}" type="pres">
      <dgm:prSet presAssocID="{43EB0149-BCBB-4DDF-994E-A560C4BBA586}" presName="linearProcess" presStyleCnt="0"/>
      <dgm:spPr/>
    </dgm:pt>
    <dgm:pt modelId="{5D12B60C-18A7-489F-B637-87A8FDA8EBF3}" type="pres">
      <dgm:prSet presAssocID="{7A87B020-6D1A-465F-93A2-DC4C80AC6B29}" presName="textNode" presStyleLbl="node1" presStyleIdx="0" presStyleCnt="5" custScaleX="138469">
        <dgm:presLayoutVars>
          <dgm:bulletEnabled val="1"/>
        </dgm:presLayoutVars>
      </dgm:prSet>
      <dgm:spPr/>
    </dgm:pt>
    <dgm:pt modelId="{55B22B80-0725-41A3-9BB5-7F107002B180}" type="pres">
      <dgm:prSet presAssocID="{9AE4A6CF-831D-44C3-8229-86BC9242F462}" presName="sibTrans" presStyleCnt="0"/>
      <dgm:spPr/>
    </dgm:pt>
    <dgm:pt modelId="{89F2A048-6DFC-4F72-963B-B901B83D08FF}" type="pres">
      <dgm:prSet presAssocID="{F1402E9C-ACAB-4AFA-A179-650DD1F69057}" presName="textNode" presStyleLbl="node1" presStyleIdx="1" presStyleCnt="5" custScaleX="119804">
        <dgm:presLayoutVars>
          <dgm:bulletEnabled val="1"/>
        </dgm:presLayoutVars>
      </dgm:prSet>
      <dgm:spPr/>
    </dgm:pt>
    <dgm:pt modelId="{CDC46D54-3021-4BCD-802E-431F24E569C5}" type="pres">
      <dgm:prSet presAssocID="{AA609863-E616-4785-9526-D617E2FFE4E0}" presName="sibTrans" presStyleCnt="0"/>
      <dgm:spPr/>
    </dgm:pt>
    <dgm:pt modelId="{16065619-2433-4B73-A676-8993270C460C}" type="pres">
      <dgm:prSet presAssocID="{271BF5D2-88F7-456C-A017-8A11CE6BFCB0}" presName="textNode" presStyleLbl="node1" presStyleIdx="2" presStyleCnt="5" custScaleX="130264">
        <dgm:presLayoutVars>
          <dgm:bulletEnabled val="1"/>
        </dgm:presLayoutVars>
      </dgm:prSet>
      <dgm:spPr/>
    </dgm:pt>
    <dgm:pt modelId="{1FD1B974-3822-41C7-A5F4-46BF90CB64E3}" type="pres">
      <dgm:prSet presAssocID="{3F5EB27E-FF4B-4A83-BE12-39668EE51E9E}" presName="sibTrans" presStyleCnt="0"/>
      <dgm:spPr/>
    </dgm:pt>
    <dgm:pt modelId="{A97813F3-DC78-47A1-A7A0-610F4D75E8E4}" type="pres">
      <dgm:prSet presAssocID="{4FEC461A-6098-466A-811E-4B9F59799406}" presName="textNode" presStyleLbl="node1" presStyleIdx="3" presStyleCnt="5" custScaleX="152973">
        <dgm:presLayoutVars>
          <dgm:bulletEnabled val="1"/>
        </dgm:presLayoutVars>
      </dgm:prSet>
      <dgm:spPr/>
    </dgm:pt>
    <dgm:pt modelId="{4C525B43-16F4-4C63-A27F-C1A5367C8839}" type="pres">
      <dgm:prSet presAssocID="{9479DF51-4A1C-47D2-9492-1699391DF533}" presName="sibTrans" presStyleCnt="0"/>
      <dgm:spPr/>
    </dgm:pt>
    <dgm:pt modelId="{A136333A-221C-4872-953D-5093476FF05B}" type="pres">
      <dgm:prSet presAssocID="{A03423B8-B7FB-4926-AB4F-56ACA4ABA97E}" presName="textNode" presStyleLbl="node1" presStyleIdx="4" presStyleCnt="5" custScaleX="122938">
        <dgm:presLayoutVars>
          <dgm:bulletEnabled val="1"/>
        </dgm:presLayoutVars>
      </dgm:prSet>
      <dgm:spPr/>
    </dgm:pt>
  </dgm:ptLst>
  <dgm:cxnLst>
    <dgm:cxn modelId="{F63B7A09-846E-4F14-BCA8-40CE32873314}" srcId="{43EB0149-BCBB-4DDF-994E-A560C4BBA586}" destId="{7A87B020-6D1A-465F-93A2-DC4C80AC6B29}" srcOrd="0" destOrd="0" parTransId="{0D025196-5027-4C09-8E9D-372835C37AEC}" sibTransId="{9AE4A6CF-831D-44C3-8229-86BC9242F462}"/>
    <dgm:cxn modelId="{EB531612-6657-4160-96D5-301ABDFA3CF0}" type="presOf" srcId="{4FEC461A-6098-466A-811E-4B9F59799406}" destId="{A97813F3-DC78-47A1-A7A0-610F4D75E8E4}" srcOrd="0" destOrd="0" presId="urn:microsoft.com/office/officeart/2005/8/layout/hProcess9"/>
    <dgm:cxn modelId="{EFE77465-80E2-4EAC-B753-404BA4E16920}" type="presOf" srcId="{43EB0149-BCBB-4DDF-994E-A560C4BBA586}" destId="{28E7E2E8-C2B3-45FF-8EE4-BBC30907F365}" srcOrd="0" destOrd="0" presId="urn:microsoft.com/office/officeart/2005/8/layout/hProcess9"/>
    <dgm:cxn modelId="{AFD94167-71C4-4383-ACF8-87AAABD0D7C7}" srcId="{43EB0149-BCBB-4DDF-994E-A560C4BBA586}" destId="{4FEC461A-6098-466A-811E-4B9F59799406}" srcOrd="3" destOrd="0" parTransId="{70EB0FD5-C1C5-40F9-BD11-B259A37BA8A3}" sibTransId="{9479DF51-4A1C-47D2-9492-1699391DF533}"/>
    <dgm:cxn modelId="{75F7E68F-B4CB-459B-BA8D-7C4A7F841089}" type="presOf" srcId="{A03423B8-B7FB-4926-AB4F-56ACA4ABA97E}" destId="{A136333A-221C-4872-953D-5093476FF05B}" srcOrd="0" destOrd="0" presId="urn:microsoft.com/office/officeart/2005/8/layout/hProcess9"/>
    <dgm:cxn modelId="{555E9A99-B555-4F47-BFE1-6845EC9BFD6D}" type="presOf" srcId="{F1402E9C-ACAB-4AFA-A179-650DD1F69057}" destId="{89F2A048-6DFC-4F72-963B-B901B83D08FF}" srcOrd="0" destOrd="0" presId="urn:microsoft.com/office/officeart/2005/8/layout/hProcess9"/>
    <dgm:cxn modelId="{599C18CE-63A7-465F-84E9-F69B3064CA2E}" type="presOf" srcId="{7A87B020-6D1A-465F-93A2-DC4C80AC6B29}" destId="{5D12B60C-18A7-489F-B637-87A8FDA8EBF3}" srcOrd="0" destOrd="0" presId="urn:microsoft.com/office/officeart/2005/8/layout/hProcess9"/>
    <dgm:cxn modelId="{FE8088DE-540C-40E8-935E-3A027C9CF075}" srcId="{43EB0149-BCBB-4DDF-994E-A560C4BBA586}" destId="{271BF5D2-88F7-456C-A017-8A11CE6BFCB0}" srcOrd="2" destOrd="0" parTransId="{747FD8DA-3B51-4F0F-A977-D76C72F6B4B8}" sibTransId="{3F5EB27E-FF4B-4A83-BE12-39668EE51E9E}"/>
    <dgm:cxn modelId="{B26BD5E1-5DA0-4CF0-B23D-2AC8667CDA5B}" srcId="{43EB0149-BCBB-4DDF-994E-A560C4BBA586}" destId="{F1402E9C-ACAB-4AFA-A179-650DD1F69057}" srcOrd="1" destOrd="0" parTransId="{3313E272-B366-41DE-9C45-6828D700B7EC}" sibTransId="{AA609863-E616-4785-9526-D617E2FFE4E0}"/>
    <dgm:cxn modelId="{C365ADE7-CE89-40E7-9F50-1C1FEE718D73}" type="presOf" srcId="{271BF5D2-88F7-456C-A017-8A11CE6BFCB0}" destId="{16065619-2433-4B73-A676-8993270C460C}" srcOrd="0" destOrd="0" presId="urn:microsoft.com/office/officeart/2005/8/layout/hProcess9"/>
    <dgm:cxn modelId="{7C171FFF-234D-43FC-B5A2-BB1F9965471A}" srcId="{43EB0149-BCBB-4DDF-994E-A560C4BBA586}" destId="{A03423B8-B7FB-4926-AB4F-56ACA4ABA97E}" srcOrd="4" destOrd="0" parTransId="{DEA07235-1922-43D8-BEA5-3280BDC17516}" sibTransId="{D5C54DC8-14E8-4AFD-A830-EFF75ED2CC6E}"/>
    <dgm:cxn modelId="{4788A0FE-041D-4D34-A3FF-7E7A5C571776}" type="presParOf" srcId="{28E7E2E8-C2B3-45FF-8EE4-BBC30907F365}" destId="{73BFF21E-D68F-4916-B26E-9F9CE3545DD3}" srcOrd="0" destOrd="0" presId="urn:microsoft.com/office/officeart/2005/8/layout/hProcess9"/>
    <dgm:cxn modelId="{B3294AEF-3781-4D8E-90CF-B2B2915187DB}" type="presParOf" srcId="{28E7E2E8-C2B3-45FF-8EE4-BBC30907F365}" destId="{351F0AA0-001D-48AB-B247-8BF5B2CBAC6B}" srcOrd="1" destOrd="0" presId="urn:microsoft.com/office/officeart/2005/8/layout/hProcess9"/>
    <dgm:cxn modelId="{3169D9F5-C871-429A-84AC-A67449B21C78}" type="presParOf" srcId="{351F0AA0-001D-48AB-B247-8BF5B2CBAC6B}" destId="{5D12B60C-18A7-489F-B637-87A8FDA8EBF3}" srcOrd="0" destOrd="0" presId="urn:microsoft.com/office/officeart/2005/8/layout/hProcess9"/>
    <dgm:cxn modelId="{1291D01D-FD95-4C5C-84E1-600125DF7E52}" type="presParOf" srcId="{351F0AA0-001D-48AB-B247-8BF5B2CBAC6B}" destId="{55B22B80-0725-41A3-9BB5-7F107002B180}" srcOrd="1" destOrd="0" presId="urn:microsoft.com/office/officeart/2005/8/layout/hProcess9"/>
    <dgm:cxn modelId="{6D3FD76A-2A77-4624-9796-590D0626F153}" type="presParOf" srcId="{351F0AA0-001D-48AB-B247-8BF5B2CBAC6B}" destId="{89F2A048-6DFC-4F72-963B-B901B83D08FF}" srcOrd="2" destOrd="0" presId="urn:microsoft.com/office/officeart/2005/8/layout/hProcess9"/>
    <dgm:cxn modelId="{55DFC2F7-C57E-4BA3-8B5D-783F5750F254}" type="presParOf" srcId="{351F0AA0-001D-48AB-B247-8BF5B2CBAC6B}" destId="{CDC46D54-3021-4BCD-802E-431F24E569C5}" srcOrd="3" destOrd="0" presId="urn:microsoft.com/office/officeart/2005/8/layout/hProcess9"/>
    <dgm:cxn modelId="{B200C6A5-FD79-470A-A0F1-AF807EF1CA2F}" type="presParOf" srcId="{351F0AA0-001D-48AB-B247-8BF5B2CBAC6B}" destId="{16065619-2433-4B73-A676-8993270C460C}" srcOrd="4" destOrd="0" presId="urn:microsoft.com/office/officeart/2005/8/layout/hProcess9"/>
    <dgm:cxn modelId="{D022673E-FD21-4006-A64D-201570928DC5}" type="presParOf" srcId="{351F0AA0-001D-48AB-B247-8BF5B2CBAC6B}" destId="{1FD1B974-3822-41C7-A5F4-46BF90CB64E3}" srcOrd="5" destOrd="0" presId="urn:microsoft.com/office/officeart/2005/8/layout/hProcess9"/>
    <dgm:cxn modelId="{D3E82F2D-ADEC-48E3-831C-569EC90DBFBA}" type="presParOf" srcId="{351F0AA0-001D-48AB-B247-8BF5B2CBAC6B}" destId="{A97813F3-DC78-47A1-A7A0-610F4D75E8E4}" srcOrd="6" destOrd="0" presId="urn:microsoft.com/office/officeart/2005/8/layout/hProcess9"/>
    <dgm:cxn modelId="{3267E05C-6CD8-46C4-8E03-759EE38D9CAA}" type="presParOf" srcId="{351F0AA0-001D-48AB-B247-8BF5B2CBAC6B}" destId="{4C525B43-16F4-4C63-A27F-C1A5367C8839}" srcOrd="7" destOrd="0" presId="urn:microsoft.com/office/officeart/2005/8/layout/hProcess9"/>
    <dgm:cxn modelId="{B1D9D545-11AE-4177-80FC-29C6F390DC7F}" type="presParOf" srcId="{351F0AA0-001D-48AB-B247-8BF5B2CBAC6B}" destId="{A136333A-221C-4872-953D-5093476FF05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6A4E5D-3EB3-4DEB-A5D0-3001FDB6E8A7}" type="doc">
      <dgm:prSet loTypeId="urn:microsoft.com/office/officeart/2005/8/layout/chevron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C8F184-2194-4DF0-8789-D6A9D07EB375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1</a:t>
          </a:r>
        </a:p>
      </dgm:t>
    </dgm:pt>
    <dgm:pt modelId="{41B042CA-CDBA-4669-8F60-F4E59F983D00}" type="parTrans" cxnId="{0E6856D9-1148-44DF-BF99-A65D84617B94}">
      <dgm:prSet/>
      <dgm:spPr/>
      <dgm:t>
        <a:bodyPr/>
        <a:lstStyle/>
        <a:p>
          <a:endParaRPr lang="en-US"/>
        </a:p>
      </dgm:t>
    </dgm:pt>
    <dgm:pt modelId="{D2ED0626-5969-472F-BEE5-8DC36EEA55A4}" type="sibTrans" cxnId="{0E6856D9-1148-44DF-BF99-A65D84617B94}">
      <dgm:prSet/>
      <dgm:spPr/>
      <dgm:t>
        <a:bodyPr/>
        <a:lstStyle/>
        <a:p>
          <a:endParaRPr lang="en-US"/>
        </a:p>
      </dgm:t>
    </dgm:pt>
    <dgm:pt modelId="{4872DEB8-4DAA-4B01-9B32-D5A359472DA9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Process and Gantt Chart </a:t>
          </a:r>
        </a:p>
      </dgm:t>
    </dgm:pt>
    <dgm:pt modelId="{C4640CE9-4666-4626-976C-22BC57E28A84}" type="parTrans" cxnId="{4F6D9778-1E41-4801-AE0A-031A87124B75}">
      <dgm:prSet/>
      <dgm:spPr/>
      <dgm:t>
        <a:bodyPr/>
        <a:lstStyle/>
        <a:p>
          <a:endParaRPr lang="en-US"/>
        </a:p>
      </dgm:t>
    </dgm:pt>
    <dgm:pt modelId="{41224FD4-2816-44D3-9F9A-4D31BF2E8FD2}" type="sibTrans" cxnId="{4F6D9778-1E41-4801-AE0A-031A87124B75}">
      <dgm:prSet/>
      <dgm:spPr/>
      <dgm:t>
        <a:bodyPr/>
        <a:lstStyle/>
        <a:p>
          <a:endParaRPr lang="en-US"/>
        </a:p>
      </dgm:t>
    </dgm:pt>
    <dgm:pt modelId="{30F060E0-2F68-4C65-BC57-EEEBD1B3128C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2</a:t>
          </a:r>
        </a:p>
      </dgm:t>
    </dgm:pt>
    <dgm:pt modelId="{B76A34DB-3DB9-4698-9A2B-E4515D626957}" type="parTrans" cxnId="{0FE831A8-8060-4032-92A2-919D970814DD}">
      <dgm:prSet/>
      <dgm:spPr/>
      <dgm:t>
        <a:bodyPr/>
        <a:lstStyle/>
        <a:p>
          <a:endParaRPr lang="en-US"/>
        </a:p>
      </dgm:t>
    </dgm:pt>
    <dgm:pt modelId="{7DD01048-A286-4EF4-98F5-287922559D8F}" type="sibTrans" cxnId="{0FE831A8-8060-4032-92A2-919D970814DD}">
      <dgm:prSet/>
      <dgm:spPr/>
      <dgm:t>
        <a:bodyPr/>
        <a:lstStyle/>
        <a:p>
          <a:endParaRPr lang="en-US"/>
        </a:p>
      </dgm:t>
    </dgm:pt>
    <dgm:pt modelId="{3ED62735-209F-4863-8C49-C3BEB5F022FD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/>
            <a:t>Sample Documents </a:t>
          </a:r>
        </a:p>
      </dgm:t>
    </dgm:pt>
    <dgm:pt modelId="{E3DD57D3-6B15-44AD-A52B-7B8F08817F3D}" type="parTrans" cxnId="{A0857D0B-FF6E-4946-9096-B9218A77A437}">
      <dgm:prSet/>
      <dgm:spPr/>
      <dgm:t>
        <a:bodyPr/>
        <a:lstStyle/>
        <a:p>
          <a:endParaRPr lang="en-US"/>
        </a:p>
      </dgm:t>
    </dgm:pt>
    <dgm:pt modelId="{11E47D5C-27AB-4E5E-94FF-AAF7E2B6B722}" type="sibTrans" cxnId="{A0857D0B-FF6E-4946-9096-B9218A77A437}">
      <dgm:prSet/>
      <dgm:spPr/>
      <dgm:t>
        <a:bodyPr/>
        <a:lstStyle/>
        <a:p>
          <a:endParaRPr lang="en-US"/>
        </a:p>
      </dgm:t>
    </dgm:pt>
    <dgm:pt modelId="{3F03D932-024F-4F0A-B1EC-A04EFA14152D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3</a:t>
          </a:r>
        </a:p>
      </dgm:t>
    </dgm:pt>
    <dgm:pt modelId="{55296029-23D4-44B8-AA8A-D836221939E1}" type="parTrans" cxnId="{343FE373-A990-46F0-BEA2-E385C6DB0032}">
      <dgm:prSet/>
      <dgm:spPr/>
      <dgm:t>
        <a:bodyPr/>
        <a:lstStyle/>
        <a:p>
          <a:endParaRPr lang="en-US"/>
        </a:p>
      </dgm:t>
    </dgm:pt>
    <dgm:pt modelId="{85D4F144-EDCB-4F33-A9F0-56316F5A3487}" type="sibTrans" cxnId="{343FE373-A990-46F0-BEA2-E385C6DB0032}">
      <dgm:prSet/>
      <dgm:spPr/>
      <dgm:t>
        <a:bodyPr/>
        <a:lstStyle/>
        <a:p>
          <a:endParaRPr lang="en-US"/>
        </a:p>
      </dgm:t>
    </dgm:pt>
    <dgm:pt modelId="{0DF7DF30-D3A6-410E-A5D6-A76325C6A1CE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/>
            <a:t>Detailed Steps and Gantt Chart</a:t>
          </a:r>
        </a:p>
      </dgm:t>
    </dgm:pt>
    <dgm:pt modelId="{6F94629E-301B-4F6B-A3FB-4EC7DE17C5E9}" type="parTrans" cxnId="{7B5CF2CC-6998-430D-822C-5313CC896AAD}">
      <dgm:prSet/>
      <dgm:spPr/>
      <dgm:t>
        <a:bodyPr/>
        <a:lstStyle/>
        <a:p>
          <a:endParaRPr lang="en-US"/>
        </a:p>
      </dgm:t>
    </dgm:pt>
    <dgm:pt modelId="{37988136-8771-4DCD-99E3-264126ADAE71}" type="sibTrans" cxnId="{7B5CF2CC-6998-430D-822C-5313CC896AAD}">
      <dgm:prSet/>
      <dgm:spPr/>
      <dgm:t>
        <a:bodyPr/>
        <a:lstStyle/>
        <a:p>
          <a:endParaRPr lang="en-US"/>
        </a:p>
      </dgm:t>
    </dgm:pt>
    <dgm:pt modelId="{89F8F226-18E4-4A51-A5B9-61327E6FD8B5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4</a:t>
          </a:r>
        </a:p>
      </dgm:t>
    </dgm:pt>
    <dgm:pt modelId="{383A7A57-B4CE-47C7-99CE-61222C78E74E}" type="parTrans" cxnId="{2AE0747B-6200-40D4-B46D-615318B32C24}">
      <dgm:prSet/>
      <dgm:spPr/>
      <dgm:t>
        <a:bodyPr/>
        <a:lstStyle/>
        <a:p>
          <a:endParaRPr lang="en-US"/>
        </a:p>
      </dgm:t>
    </dgm:pt>
    <dgm:pt modelId="{73CD1D8F-037D-4C7D-839A-F9F84B309044}" type="sibTrans" cxnId="{2AE0747B-6200-40D4-B46D-615318B32C24}">
      <dgm:prSet/>
      <dgm:spPr/>
      <dgm:t>
        <a:bodyPr/>
        <a:lstStyle/>
        <a:p>
          <a:endParaRPr lang="en-US"/>
        </a:p>
      </dgm:t>
    </dgm:pt>
    <dgm:pt modelId="{810205FC-8256-4A6A-B585-ED167D0B5E74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/>
            <a:t>Case Study </a:t>
          </a:r>
        </a:p>
      </dgm:t>
    </dgm:pt>
    <dgm:pt modelId="{F27CB347-55F5-4166-AEC4-26AB793DA20B}" type="parTrans" cxnId="{6F26DF98-FCD1-4886-9546-1D70DB3B984C}">
      <dgm:prSet/>
      <dgm:spPr/>
      <dgm:t>
        <a:bodyPr/>
        <a:lstStyle/>
        <a:p>
          <a:endParaRPr lang="en-US"/>
        </a:p>
      </dgm:t>
    </dgm:pt>
    <dgm:pt modelId="{CA89EE2E-A4D9-44AA-B56E-99122699A9A9}" type="sibTrans" cxnId="{6F26DF98-FCD1-4886-9546-1D70DB3B984C}">
      <dgm:prSet/>
      <dgm:spPr/>
      <dgm:t>
        <a:bodyPr/>
        <a:lstStyle/>
        <a:p>
          <a:endParaRPr lang="en-US"/>
        </a:p>
      </dgm:t>
    </dgm:pt>
    <dgm:pt modelId="{B6F553D4-98EF-4B93-BBFC-BC2852B046C3}" type="pres">
      <dgm:prSet presAssocID="{D86A4E5D-3EB3-4DEB-A5D0-3001FDB6E8A7}" presName="linearFlow" presStyleCnt="0">
        <dgm:presLayoutVars>
          <dgm:dir/>
          <dgm:animLvl val="lvl"/>
          <dgm:resizeHandles val="exact"/>
        </dgm:presLayoutVars>
      </dgm:prSet>
      <dgm:spPr/>
    </dgm:pt>
    <dgm:pt modelId="{ADB684A2-64D8-4F37-9851-257B5F8F68CD}" type="pres">
      <dgm:prSet presAssocID="{E3C8F184-2194-4DF0-8789-D6A9D07EB375}" presName="composite" presStyleCnt="0"/>
      <dgm:spPr/>
    </dgm:pt>
    <dgm:pt modelId="{5D1DE64C-07C0-4C44-9730-2DAD61D802BC}" type="pres">
      <dgm:prSet presAssocID="{E3C8F184-2194-4DF0-8789-D6A9D07EB375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DE9C9745-1E8A-4246-BC76-08715AA2082D}" type="pres">
      <dgm:prSet presAssocID="{E3C8F184-2194-4DF0-8789-D6A9D07EB375}" presName="descendantText" presStyleLbl="alignAcc1" presStyleIdx="0" presStyleCnt="4">
        <dgm:presLayoutVars>
          <dgm:bulletEnabled val="1"/>
        </dgm:presLayoutVars>
      </dgm:prSet>
      <dgm:spPr/>
    </dgm:pt>
    <dgm:pt modelId="{43C40BC8-1F51-4D51-B292-CF3DA6066FCE}" type="pres">
      <dgm:prSet presAssocID="{D2ED0626-5969-472F-BEE5-8DC36EEA55A4}" presName="sp" presStyleCnt="0"/>
      <dgm:spPr/>
    </dgm:pt>
    <dgm:pt modelId="{5C51227F-6F76-4A5E-98CB-B5E326418C92}" type="pres">
      <dgm:prSet presAssocID="{30F060E0-2F68-4C65-BC57-EEEBD1B3128C}" presName="composite" presStyleCnt="0"/>
      <dgm:spPr/>
    </dgm:pt>
    <dgm:pt modelId="{F378BC46-8775-4500-9E29-2ACFD9762804}" type="pres">
      <dgm:prSet presAssocID="{30F060E0-2F68-4C65-BC57-EEEBD1B3128C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8D8CD8F8-8AEF-4506-9B25-A9FF386A49C4}" type="pres">
      <dgm:prSet presAssocID="{30F060E0-2F68-4C65-BC57-EEEBD1B3128C}" presName="descendantText" presStyleLbl="alignAcc1" presStyleIdx="1" presStyleCnt="4">
        <dgm:presLayoutVars>
          <dgm:bulletEnabled val="1"/>
        </dgm:presLayoutVars>
      </dgm:prSet>
      <dgm:spPr/>
    </dgm:pt>
    <dgm:pt modelId="{AB7E2CEC-42E6-4FB1-92DD-5D65B80C02AE}" type="pres">
      <dgm:prSet presAssocID="{7DD01048-A286-4EF4-98F5-287922559D8F}" presName="sp" presStyleCnt="0"/>
      <dgm:spPr/>
    </dgm:pt>
    <dgm:pt modelId="{082C8F31-F303-437E-BA9F-A47D1DE59681}" type="pres">
      <dgm:prSet presAssocID="{3F03D932-024F-4F0A-B1EC-A04EFA14152D}" presName="composite" presStyleCnt="0"/>
      <dgm:spPr/>
    </dgm:pt>
    <dgm:pt modelId="{EBB77508-85FD-4796-86B7-E3A8316F6A20}" type="pres">
      <dgm:prSet presAssocID="{3F03D932-024F-4F0A-B1EC-A04EFA14152D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AC695245-E721-4426-A83A-85B63DD54F46}" type="pres">
      <dgm:prSet presAssocID="{3F03D932-024F-4F0A-B1EC-A04EFA14152D}" presName="descendantText" presStyleLbl="alignAcc1" presStyleIdx="2" presStyleCnt="4">
        <dgm:presLayoutVars>
          <dgm:bulletEnabled val="1"/>
        </dgm:presLayoutVars>
      </dgm:prSet>
      <dgm:spPr/>
    </dgm:pt>
    <dgm:pt modelId="{92865A97-479B-4CA9-96D3-61E1BF57E465}" type="pres">
      <dgm:prSet presAssocID="{85D4F144-EDCB-4F33-A9F0-56316F5A3487}" presName="sp" presStyleCnt="0"/>
      <dgm:spPr/>
    </dgm:pt>
    <dgm:pt modelId="{63F7B57D-84CE-42DE-AA5D-7699998DC562}" type="pres">
      <dgm:prSet presAssocID="{89F8F226-18E4-4A51-A5B9-61327E6FD8B5}" presName="composite" presStyleCnt="0"/>
      <dgm:spPr/>
    </dgm:pt>
    <dgm:pt modelId="{B79B5FD8-C938-4D62-8C9B-0804888FE0AA}" type="pres">
      <dgm:prSet presAssocID="{89F8F226-18E4-4A51-A5B9-61327E6FD8B5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1D2695AB-667E-4530-A02E-F9F72DFF2C6C}" type="pres">
      <dgm:prSet presAssocID="{89F8F226-18E4-4A51-A5B9-61327E6FD8B5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E24C3C08-29B1-4677-B26F-C175C7A2612A}" type="presOf" srcId="{3ED62735-209F-4863-8C49-C3BEB5F022FD}" destId="{8D8CD8F8-8AEF-4506-9B25-A9FF386A49C4}" srcOrd="0" destOrd="0" presId="urn:microsoft.com/office/officeart/2005/8/layout/chevron2"/>
    <dgm:cxn modelId="{A0857D0B-FF6E-4946-9096-B9218A77A437}" srcId="{30F060E0-2F68-4C65-BC57-EEEBD1B3128C}" destId="{3ED62735-209F-4863-8C49-C3BEB5F022FD}" srcOrd="0" destOrd="0" parTransId="{E3DD57D3-6B15-44AD-A52B-7B8F08817F3D}" sibTransId="{11E47D5C-27AB-4E5E-94FF-AAF7E2B6B722}"/>
    <dgm:cxn modelId="{A96D751A-0C43-4A9D-B401-726875D7CE75}" type="presOf" srcId="{E3C8F184-2194-4DF0-8789-D6A9D07EB375}" destId="{5D1DE64C-07C0-4C44-9730-2DAD61D802BC}" srcOrd="0" destOrd="0" presId="urn:microsoft.com/office/officeart/2005/8/layout/chevron2"/>
    <dgm:cxn modelId="{343FE373-A990-46F0-BEA2-E385C6DB0032}" srcId="{D86A4E5D-3EB3-4DEB-A5D0-3001FDB6E8A7}" destId="{3F03D932-024F-4F0A-B1EC-A04EFA14152D}" srcOrd="2" destOrd="0" parTransId="{55296029-23D4-44B8-AA8A-D836221939E1}" sibTransId="{85D4F144-EDCB-4F33-A9F0-56316F5A3487}"/>
    <dgm:cxn modelId="{40099C56-5801-4A07-BF38-088F0A162690}" type="presOf" srcId="{0DF7DF30-D3A6-410E-A5D6-A76325C6A1CE}" destId="{AC695245-E721-4426-A83A-85B63DD54F46}" srcOrd="0" destOrd="0" presId="urn:microsoft.com/office/officeart/2005/8/layout/chevron2"/>
    <dgm:cxn modelId="{CD0F7378-B21C-4DE0-A6ED-FC8EF28DA18D}" type="presOf" srcId="{D86A4E5D-3EB3-4DEB-A5D0-3001FDB6E8A7}" destId="{B6F553D4-98EF-4B93-BBFC-BC2852B046C3}" srcOrd="0" destOrd="0" presId="urn:microsoft.com/office/officeart/2005/8/layout/chevron2"/>
    <dgm:cxn modelId="{4F6D9778-1E41-4801-AE0A-031A87124B75}" srcId="{E3C8F184-2194-4DF0-8789-D6A9D07EB375}" destId="{4872DEB8-4DAA-4B01-9B32-D5A359472DA9}" srcOrd="0" destOrd="0" parTransId="{C4640CE9-4666-4626-976C-22BC57E28A84}" sibTransId="{41224FD4-2816-44D3-9F9A-4D31BF2E8FD2}"/>
    <dgm:cxn modelId="{2AE0747B-6200-40D4-B46D-615318B32C24}" srcId="{D86A4E5D-3EB3-4DEB-A5D0-3001FDB6E8A7}" destId="{89F8F226-18E4-4A51-A5B9-61327E6FD8B5}" srcOrd="3" destOrd="0" parTransId="{383A7A57-B4CE-47C7-99CE-61222C78E74E}" sibTransId="{73CD1D8F-037D-4C7D-839A-F9F84B309044}"/>
    <dgm:cxn modelId="{95E8BE97-761B-45E0-94C9-9E513822402B}" type="presOf" srcId="{4872DEB8-4DAA-4B01-9B32-D5A359472DA9}" destId="{DE9C9745-1E8A-4246-BC76-08715AA2082D}" srcOrd="0" destOrd="0" presId="urn:microsoft.com/office/officeart/2005/8/layout/chevron2"/>
    <dgm:cxn modelId="{6F26DF98-FCD1-4886-9546-1D70DB3B984C}" srcId="{89F8F226-18E4-4A51-A5B9-61327E6FD8B5}" destId="{810205FC-8256-4A6A-B585-ED167D0B5E74}" srcOrd="0" destOrd="0" parTransId="{F27CB347-55F5-4166-AEC4-26AB793DA20B}" sibTransId="{CA89EE2E-A4D9-44AA-B56E-99122699A9A9}"/>
    <dgm:cxn modelId="{F68077A3-D2B2-43F8-9B96-331F3D1C5443}" type="presOf" srcId="{30F060E0-2F68-4C65-BC57-EEEBD1B3128C}" destId="{F378BC46-8775-4500-9E29-2ACFD9762804}" srcOrd="0" destOrd="0" presId="urn:microsoft.com/office/officeart/2005/8/layout/chevron2"/>
    <dgm:cxn modelId="{0FE831A8-8060-4032-92A2-919D970814DD}" srcId="{D86A4E5D-3EB3-4DEB-A5D0-3001FDB6E8A7}" destId="{30F060E0-2F68-4C65-BC57-EEEBD1B3128C}" srcOrd="1" destOrd="0" parTransId="{B76A34DB-3DB9-4698-9A2B-E4515D626957}" sibTransId="{7DD01048-A286-4EF4-98F5-287922559D8F}"/>
    <dgm:cxn modelId="{C59D19B1-7703-432D-9DC4-923F88C5C4D3}" type="presOf" srcId="{3F03D932-024F-4F0A-B1EC-A04EFA14152D}" destId="{EBB77508-85FD-4796-86B7-E3A8316F6A20}" srcOrd="0" destOrd="0" presId="urn:microsoft.com/office/officeart/2005/8/layout/chevron2"/>
    <dgm:cxn modelId="{6C38DEB5-3F1C-4C2D-ADB8-48A15DA27F17}" type="presOf" srcId="{810205FC-8256-4A6A-B585-ED167D0B5E74}" destId="{1D2695AB-667E-4530-A02E-F9F72DFF2C6C}" srcOrd="0" destOrd="0" presId="urn:microsoft.com/office/officeart/2005/8/layout/chevron2"/>
    <dgm:cxn modelId="{7B5CF2CC-6998-430D-822C-5313CC896AAD}" srcId="{3F03D932-024F-4F0A-B1EC-A04EFA14152D}" destId="{0DF7DF30-D3A6-410E-A5D6-A76325C6A1CE}" srcOrd="0" destOrd="0" parTransId="{6F94629E-301B-4F6B-A3FB-4EC7DE17C5E9}" sibTransId="{37988136-8771-4DCD-99E3-264126ADAE71}"/>
    <dgm:cxn modelId="{0E6856D9-1148-44DF-BF99-A65D84617B94}" srcId="{D86A4E5D-3EB3-4DEB-A5D0-3001FDB6E8A7}" destId="{E3C8F184-2194-4DF0-8789-D6A9D07EB375}" srcOrd="0" destOrd="0" parTransId="{41B042CA-CDBA-4669-8F60-F4E59F983D00}" sibTransId="{D2ED0626-5969-472F-BEE5-8DC36EEA55A4}"/>
    <dgm:cxn modelId="{CA82E8E0-9CE2-4AD4-A341-A0DA659EB5CF}" type="presOf" srcId="{89F8F226-18E4-4A51-A5B9-61327E6FD8B5}" destId="{B79B5FD8-C938-4D62-8C9B-0804888FE0AA}" srcOrd="0" destOrd="0" presId="urn:microsoft.com/office/officeart/2005/8/layout/chevron2"/>
    <dgm:cxn modelId="{878B8A57-D7AA-4119-BD7B-4A4E3726A008}" type="presParOf" srcId="{B6F553D4-98EF-4B93-BBFC-BC2852B046C3}" destId="{ADB684A2-64D8-4F37-9851-257B5F8F68CD}" srcOrd="0" destOrd="0" presId="urn:microsoft.com/office/officeart/2005/8/layout/chevron2"/>
    <dgm:cxn modelId="{E6E841C3-1DB8-4E58-A6C3-9FF465C47FF3}" type="presParOf" srcId="{ADB684A2-64D8-4F37-9851-257B5F8F68CD}" destId="{5D1DE64C-07C0-4C44-9730-2DAD61D802BC}" srcOrd="0" destOrd="0" presId="urn:microsoft.com/office/officeart/2005/8/layout/chevron2"/>
    <dgm:cxn modelId="{D310AC70-F649-48D6-B62A-20192D540EE8}" type="presParOf" srcId="{ADB684A2-64D8-4F37-9851-257B5F8F68CD}" destId="{DE9C9745-1E8A-4246-BC76-08715AA2082D}" srcOrd="1" destOrd="0" presId="urn:microsoft.com/office/officeart/2005/8/layout/chevron2"/>
    <dgm:cxn modelId="{586EC090-C85F-4F90-B732-746451055218}" type="presParOf" srcId="{B6F553D4-98EF-4B93-BBFC-BC2852B046C3}" destId="{43C40BC8-1F51-4D51-B292-CF3DA6066FCE}" srcOrd="1" destOrd="0" presId="urn:microsoft.com/office/officeart/2005/8/layout/chevron2"/>
    <dgm:cxn modelId="{19223449-9CE8-4776-8E25-BC58F58E6F55}" type="presParOf" srcId="{B6F553D4-98EF-4B93-BBFC-BC2852B046C3}" destId="{5C51227F-6F76-4A5E-98CB-B5E326418C92}" srcOrd="2" destOrd="0" presId="urn:microsoft.com/office/officeart/2005/8/layout/chevron2"/>
    <dgm:cxn modelId="{AD8F9281-FE1F-4AE8-BA15-EA6A4B3A6731}" type="presParOf" srcId="{5C51227F-6F76-4A5E-98CB-B5E326418C92}" destId="{F378BC46-8775-4500-9E29-2ACFD9762804}" srcOrd="0" destOrd="0" presId="urn:microsoft.com/office/officeart/2005/8/layout/chevron2"/>
    <dgm:cxn modelId="{186650FF-EDC5-4D35-9FC2-A3E59C64EFBC}" type="presParOf" srcId="{5C51227F-6F76-4A5E-98CB-B5E326418C92}" destId="{8D8CD8F8-8AEF-4506-9B25-A9FF386A49C4}" srcOrd="1" destOrd="0" presId="urn:microsoft.com/office/officeart/2005/8/layout/chevron2"/>
    <dgm:cxn modelId="{A4BB4EA0-2225-440B-8D84-D0D4A174BF75}" type="presParOf" srcId="{B6F553D4-98EF-4B93-BBFC-BC2852B046C3}" destId="{AB7E2CEC-42E6-4FB1-92DD-5D65B80C02AE}" srcOrd="3" destOrd="0" presId="urn:microsoft.com/office/officeart/2005/8/layout/chevron2"/>
    <dgm:cxn modelId="{37944830-4FB6-4FCD-B6C4-44F58D28EB84}" type="presParOf" srcId="{B6F553D4-98EF-4B93-BBFC-BC2852B046C3}" destId="{082C8F31-F303-437E-BA9F-A47D1DE59681}" srcOrd="4" destOrd="0" presId="urn:microsoft.com/office/officeart/2005/8/layout/chevron2"/>
    <dgm:cxn modelId="{AAFD8568-8995-4557-9890-0C8A99EC9510}" type="presParOf" srcId="{082C8F31-F303-437E-BA9F-A47D1DE59681}" destId="{EBB77508-85FD-4796-86B7-E3A8316F6A20}" srcOrd="0" destOrd="0" presId="urn:microsoft.com/office/officeart/2005/8/layout/chevron2"/>
    <dgm:cxn modelId="{15B3D826-01BF-4925-9ABE-017262083B40}" type="presParOf" srcId="{082C8F31-F303-437E-BA9F-A47D1DE59681}" destId="{AC695245-E721-4426-A83A-85B63DD54F46}" srcOrd="1" destOrd="0" presId="urn:microsoft.com/office/officeart/2005/8/layout/chevron2"/>
    <dgm:cxn modelId="{E8E90EEA-9B00-41DC-BB59-D85F8496CD94}" type="presParOf" srcId="{B6F553D4-98EF-4B93-BBFC-BC2852B046C3}" destId="{92865A97-479B-4CA9-96D3-61E1BF57E465}" srcOrd="5" destOrd="0" presId="urn:microsoft.com/office/officeart/2005/8/layout/chevron2"/>
    <dgm:cxn modelId="{546B134F-CC05-423D-A815-4533FC765B1D}" type="presParOf" srcId="{B6F553D4-98EF-4B93-BBFC-BC2852B046C3}" destId="{63F7B57D-84CE-42DE-AA5D-7699998DC562}" srcOrd="6" destOrd="0" presId="urn:microsoft.com/office/officeart/2005/8/layout/chevron2"/>
    <dgm:cxn modelId="{FC0376BC-2FC3-46B5-9384-365717D624AE}" type="presParOf" srcId="{63F7B57D-84CE-42DE-AA5D-7699998DC562}" destId="{B79B5FD8-C938-4D62-8C9B-0804888FE0AA}" srcOrd="0" destOrd="0" presId="urn:microsoft.com/office/officeart/2005/8/layout/chevron2"/>
    <dgm:cxn modelId="{B16DBE02-AD70-41A2-A772-55FB71374DA6}" type="presParOf" srcId="{63F7B57D-84CE-42DE-AA5D-7699998DC562}" destId="{1D2695AB-667E-4530-A02E-F9F72DFF2C6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EB0149-BCBB-4DDF-994E-A560C4BBA586}" type="doc">
      <dgm:prSet loTypeId="urn:microsoft.com/office/officeart/2005/8/layout/hProcess9" loCatId="process" qsTypeId="urn:microsoft.com/office/officeart/2005/8/quickstyle/simple2" qsCatId="simple" csTypeId="urn:microsoft.com/office/officeart/2005/8/colors/accent0_1" csCatId="mainScheme" phldr="1"/>
      <dgm:spPr/>
    </dgm:pt>
    <dgm:pt modelId="{7A87B020-6D1A-465F-93A2-DC4C80AC6B29}">
      <dgm:prSet phldrT="[Text]" custT="1"/>
      <dgm:spPr/>
      <dgm:t>
        <a:bodyPr/>
        <a:lstStyle/>
        <a:p>
          <a:r>
            <a:rPr lang="en-US" sz="2000" b="1" dirty="0"/>
            <a:t>Spiritual </a:t>
          </a:r>
          <a:r>
            <a:rPr lang="en-US" sz="1800" b="1" dirty="0"/>
            <a:t>Foundation</a:t>
          </a:r>
        </a:p>
      </dgm:t>
    </dgm:pt>
    <dgm:pt modelId="{0D025196-5027-4C09-8E9D-372835C37AEC}" type="parTrans" cxnId="{F63B7A09-846E-4F14-BCA8-40CE32873314}">
      <dgm:prSet/>
      <dgm:spPr/>
      <dgm:t>
        <a:bodyPr/>
        <a:lstStyle/>
        <a:p>
          <a:endParaRPr lang="en-US"/>
        </a:p>
      </dgm:t>
    </dgm:pt>
    <dgm:pt modelId="{9AE4A6CF-831D-44C3-8229-86BC9242F462}" type="sibTrans" cxnId="{F63B7A09-846E-4F14-BCA8-40CE32873314}">
      <dgm:prSet/>
      <dgm:spPr/>
      <dgm:t>
        <a:bodyPr/>
        <a:lstStyle/>
        <a:p>
          <a:endParaRPr lang="en-US"/>
        </a:p>
      </dgm:t>
    </dgm:pt>
    <dgm:pt modelId="{F1402E9C-ACAB-4AFA-A179-650DD1F69057}">
      <dgm:prSet phldrT="[Text]" custT="1"/>
      <dgm:spPr/>
      <dgm:t>
        <a:bodyPr/>
        <a:lstStyle/>
        <a:p>
          <a:r>
            <a:rPr lang="en-US" sz="2000" b="1" dirty="0"/>
            <a:t>Data, Survey, </a:t>
          </a:r>
          <a:r>
            <a:rPr lang="en-US" sz="2000" b="1" dirty="0" err="1"/>
            <a:t>Demog</a:t>
          </a:r>
          <a:r>
            <a:rPr lang="en-US" sz="2000" b="1" dirty="0"/>
            <a:t>. &amp; Analysis</a:t>
          </a:r>
        </a:p>
      </dgm:t>
    </dgm:pt>
    <dgm:pt modelId="{3313E272-B366-41DE-9C45-6828D700B7EC}" type="parTrans" cxnId="{B26BD5E1-5DA0-4CF0-B23D-2AC8667CDA5B}">
      <dgm:prSet/>
      <dgm:spPr/>
      <dgm:t>
        <a:bodyPr/>
        <a:lstStyle/>
        <a:p>
          <a:endParaRPr lang="en-US"/>
        </a:p>
      </dgm:t>
    </dgm:pt>
    <dgm:pt modelId="{AA609863-E616-4785-9526-D617E2FFE4E0}" type="sibTrans" cxnId="{B26BD5E1-5DA0-4CF0-B23D-2AC8667CDA5B}">
      <dgm:prSet/>
      <dgm:spPr/>
      <dgm:t>
        <a:bodyPr/>
        <a:lstStyle/>
        <a:p>
          <a:endParaRPr lang="en-US"/>
        </a:p>
      </dgm:t>
    </dgm:pt>
    <dgm:pt modelId="{4FEC461A-6098-466A-811E-4B9F59799406}">
      <dgm:prSet phldrT="[Text]" custT="1"/>
      <dgm:spPr/>
      <dgm:t>
        <a:bodyPr/>
        <a:lstStyle/>
        <a:p>
          <a:r>
            <a:rPr lang="en-US" sz="2000" b="1" dirty="0"/>
            <a:t>Recommend</a:t>
          </a:r>
        </a:p>
      </dgm:t>
    </dgm:pt>
    <dgm:pt modelId="{70EB0FD5-C1C5-40F9-BD11-B259A37BA8A3}" type="parTrans" cxnId="{AFD94167-71C4-4383-ACF8-87AAABD0D7C7}">
      <dgm:prSet/>
      <dgm:spPr/>
      <dgm:t>
        <a:bodyPr/>
        <a:lstStyle/>
        <a:p>
          <a:endParaRPr lang="en-US"/>
        </a:p>
      </dgm:t>
    </dgm:pt>
    <dgm:pt modelId="{9479DF51-4A1C-47D2-9492-1699391DF533}" type="sibTrans" cxnId="{AFD94167-71C4-4383-ACF8-87AAABD0D7C7}">
      <dgm:prSet/>
      <dgm:spPr/>
      <dgm:t>
        <a:bodyPr/>
        <a:lstStyle/>
        <a:p>
          <a:endParaRPr lang="en-US"/>
        </a:p>
      </dgm:t>
    </dgm:pt>
    <dgm:pt modelId="{271BF5D2-88F7-456C-A017-8A11CE6BFCB0}">
      <dgm:prSet phldrT="[Text]" custT="1"/>
      <dgm:spPr/>
      <dgm:t>
        <a:bodyPr/>
        <a:lstStyle/>
        <a:p>
          <a:r>
            <a:rPr lang="en-US" sz="2000" b="1" dirty="0"/>
            <a:t>Interviews / Observe</a:t>
          </a:r>
        </a:p>
      </dgm:t>
    </dgm:pt>
    <dgm:pt modelId="{747FD8DA-3B51-4F0F-A977-D76C72F6B4B8}" type="parTrans" cxnId="{FE8088DE-540C-40E8-935E-3A027C9CF075}">
      <dgm:prSet/>
      <dgm:spPr/>
      <dgm:t>
        <a:bodyPr/>
        <a:lstStyle/>
        <a:p>
          <a:endParaRPr lang="en-US"/>
        </a:p>
      </dgm:t>
    </dgm:pt>
    <dgm:pt modelId="{3F5EB27E-FF4B-4A83-BE12-39668EE51E9E}" type="sibTrans" cxnId="{FE8088DE-540C-40E8-935E-3A027C9CF075}">
      <dgm:prSet/>
      <dgm:spPr/>
      <dgm:t>
        <a:bodyPr/>
        <a:lstStyle/>
        <a:p>
          <a:endParaRPr lang="en-US"/>
        </a:p>
      </dgm:t>
    </dgm:pt>
    <dgm:pt modelId="{A03423B8-B7FB-4926-AB4F-56ACA4ABA97E}">
      <dgm:prSet phldrT="[Text]" custT="1"/>
      <dgm:spPr/>
      <dgm:t>
        <a:bodyPr/>
        <a:lstStyle/>
        <a:p>
          <a:r>
            <a:rPr lang="en-US" sz="2000" b="1" dirty="0"/>
            <a:t>Report </a:t>
          </a:r>
        </a:p>
      </dgm:t>
    </dgm:pt>
    <dgm:pt modelId="{DEA07235-1922-43D8-BEA5-3280BDC17516}" type="parTrans" cxnId="{7C171FFF-234D-43FC-B5A2-BB1F9965471A}">
      <dgm:prSet/>
      <dgm:spPr/>
      <dgm:t>
        <a:bodyPr/>
        <a:lstStyle/>
        <a:p>
          <a:endParaRPr lang="en-US"/>
        </a:p>
      </dgm:t>
    </dgm:pt>
    <dgm:pt modelId="{D5C54DC8-14E8-4AFD-A830-EFF75ED2CC6E}" type="sibTrans" cxnId="{7C171FFF-234D-43FC-B5A2-BB1F9965471A}">
      <dgm:prSet/>
      <dgm:spPr/>
      <dgm:t>
        <a:bodyPr/>
        <a:lstStyle/>
        <a:p>
          <a:endParaRPr lang="en-US"/>
        </a:p>
      </dgm:t>
    </dgm:pt>
    <dgm:pt modelId="{28E7E2E8-C2B3-45FF-8EE4-BBC30907F365}" type="pres">
      <dgm:prSet presAssocID="{43EB0149-BCBB-4DDF-994E-A560C4BBA586}" presName="CompostProcess" presStyleCnt="0">
        <dgm:presLayoutVars>
          <dgm:dir/>
          <dgm:resizeHandles val="exact"/>
        </dgm:presLayoutVars>
      </dgm:prSet>
      <dgm:spPr/>
    </dgm:pt>
    <dgm:pt modelId="{73BFF21E-D68F-4916-B26E-9F9CE3545DD3}" type="pres">
      <dgm:prSet presAssocID="{43EB0149-BCBB-4DDF-994E-A560C4BBA586}" presName="arrow" presStyleLbl="bgShp" presStyleIdx="0" presStyleCnt="1"/>
      <dgm:spPr/>
    </dgm:pt>
    <dgm:pt modelId="{351F0AA0-001D-48AB-B247-8BF5B2CBAC6B}" type="pres">
      <dgm:prSet presAssocID="{43EB0149-BCBB-4DDF-994E-A560C4BBA586}" presName="linearProcess" presStyleCnt="0"/>
      <dgm:spPr/>
    </dgm:pt>
    <dgm:pt modelId="{5D12B60C-18A7-489F-B637-87A8FDA8EBF3}" type="pres">
      <dgm:prSet presAssocID="{7A87B020-6D1A-465F-93A2-DC4C80AC6B29}" presName="textNode" presStyleLbl="node1" presStyleIdx="0" presStyleCnt="5" custScaleX="138469">
        <dgm:presLayoutVars>
          <dgm:bulletEnabled val="1"/>
        </dgm:presLayoutVars>
      </dgm:prSet>
      <dgm:spPr/>
    </dgm:pt>
    <dgm:pt modelId="{55B22B80-0725-41A3-9BB5-7F107002B180}" type="pres">
      <dgm:prSet presAssocID="{9AE4A6CF-831D-44C3-8229-86BC9242F462}" presName="sibTrans" presStyleCnt="0"/>
      <dgm:spPr/>
    </dgm:pt>
    <dgm:pt modelId="{89F2A048-6DFC-4F72-963B-B901B83D08FF}" type="pres">
      <dgm:prSet presAssocID="{F1402E9C-ACAB-4AFA-A179-650DD1F69057}" presName="textNode" presStyleLbl="node1" presStyleIdx="1" presStyleCnt="5" custScaleX="121911">
        <dgm:presLayoutVars>
          <dgm:bulletEnabled val="1"/>
        </dgm:presLayoutVars>
      </dgm:prSet>
      <dgm:spPr/>
    </dgm:pt>
    <dgm:pt modelId="{CDC46D54-3021-4BCD-802E-431F24E569C5}" type="pres">
      <dgm:prSet presAssocID="{AA609863-E616-4785-9526-D617E2FFE4E0}" presName="sibTrans" presStyleCnt="0"/>
      <dgm:spPr/>
    </dgm:pt>
    <dgm:pt modelId="{16065619-2433-4B73-A676-8993270C460C}" type="pres">
      <dgm:prSet presAssocID="{271BF5D2-88F7-456C-A017-8A11CE6BFCB0}" presName="textNode" presStyleLbl="node1" presStyleIdx="2" presStyleCnt="5" custScaleX="157555">
        <dgm:presLayoutVars>
          <dgm:bulletEnabled val="1"/>
        </dgm:presLayoutVars>
      </dgm:prSet>
      <dgm:spPr/>
    </dgm:pt>
    <dgm:pt modelId="{1FD1B974-3822-41C7-A5F4-46BF90CB64E3}" type="pres">
      <dgm:prSet presAssocID="{3F5EB27E-FF4B-4A83-BE12-39668EE51E9E}" presName="sibTrans" presStyleCnt="0"/>
      <dgm:spPr/>
    </dgm:pt>
    <dgm:pt modelId="{A97813F3-DC78-47A1-A7A0-610F4D75E8E4}" type="pres">
      <dgm:prSet presAssocID="{4FEC461A-6098-466A-811E-4B9F59799406}" presName="textNode" presStyleLbl="node1" presStyleIdx="3" presStyleCnt="5" custScaleX="166103">
        <dgm:presLayoutVars>
          <dgm:bulletEnabled val="1"/>
        </dgm:presLayoutVars>
      </dgm:prSet>
      <dgm:spPr/>
    </dgm:pt>
    <dgm:pt modelId="{4C525B43-16F4-4C63-A27F-C1A5367C8839}" type="pres">
      <dgm:prSet presAssocID="{9479DF51-4A1C-47D2-9492-1699391DF533}" presName="sibTrans" presStyleCnt="0"/>
      <dgm:spPr/>
    </dgm:pt>
    <dgm:pt modelId="{A136333A-221C-4872-953D-5093476FF05B}" type="pres">
      <dgm:prSet presAssocID="{A03423B8-B7FB-4926-AB4F-56ACA4ABA97E}" presName="textNode" presStyleLbl="node1" presStyleIdx="4" presStyleCnt="5" custScaleX="122938">
        <dgm:presLayoutVars>
          <dgm:bulletEnabled val="1"/>
        </dgm:presLayoutVars>
      </dgm:prSet>
      <dgm:spPr/>
    </dgm:pt>
  </dgm:ptLst>
  <dgm:cxnLst>
    <dgm:cxn modelId="{F63B7A09-846E-4F14-BCA8-40CE32873314}" srcId="{43EB0149-BCBB-4DDF-994E-A560C4BBA586}" destId="{7A87B020-6D1A-465F-93A2-DC4C80AC6B29}" srcOrd="0" destOrd="0" parTransId="{0D025196-5027-4C09-8E9D-372835C37AEC}" sibTransId="{9AE4A6CF-831D-44C3-8229-86BC9242F462}"/>
    <dgm:cxn modelId="{4D39A41F-2879-4F5D-9BEC-E54B97F408D1}" type="presOf" srcId="{F1402E9C-ACAB-4AFA-A179-650DD1F69057}" destId="{89F2A048-6DFC-4F72-963B-B901B83D08FF}" srcOrd="0" destOrd="0" presId="urn:microsoft.com/office/officeart/2005/8/layout/hProcess9"/>
    <dgm:cxn modelId="{B49B3325-811B-4525-B980-ABC03F95B6E0}" type="presOf" srcId="{4FEC461A-6098-466A-811E-4B9F59799406}" destId="{A97813F3-DC78-47A1-A7A0-610F4D75E8E4}" srcOrd="0" destOrd="0" presId="urn:microsoft.com/office/officeart/2005/8/layout/hProcess9"/>
    <dgm:cxn modelId="{F283CE38-3DF2-4A38-9C4D-D6CC7134D029}" type="presOf" srcId="{43EB0149-BCBB-4DDF-994E-A560C4BBA586}" destId="{28E7E2E8-C2B3-45FF-8EE4-BBC30907F365}" srcOrd="0" destOrd="0" presId="urn:microsoft.com/office/officeart/2005/8/layout/hProcess9"/>
    <dgm:cxn modelId="{DB727B64-3220-42A1-8D7C-8F1926FA700F}" type="presOf" srcId="{271BF5D2-88F7-456C-A017-8A11CE6BFCB0}" destId="{16065619-2433-4B73-A676-8993270C460C}" srcOrd="0" destOrd="0" presId="urn:microsoft.com/office/officeart/2005/8/layout/hProcess9"/>
    <dgm:cxn modelId="{AFD94167-71C4-4383-ACF8-87AAABD0D7C7}" srcId="{43EB0149-BCBB-4DDF-994E-A560C4BBA586}" destId="{4FEC461A-6098-466A-811E-4B9F59799406}" srcOrd="3" destOrd="0" parTransId="{70EB0FD5-C1C5-40F9-BD11-B259A37BA8A3}" sibTransId="{9479DF51-4A1C-47D2-9492-1699391DF533}"/>
    <dgm:cxn modelId="{3B22669D-AC97-4676-9521-D66B8F272E64}" type="presOf" srcId="{7A87B020-6D1A-465F-93A2-DC4C80AC6B29}" destId="{5D12B60C-18A7-489F-B637-87A8FDA8EBF3}" srcOrd="0" destOrd="0" presId="urn:microsoft.com/office/officeart/2005/8/layout/hProcess9"/>
    <dgm:cxn modelId="{FE8088DE-540C-40E8-935E-3A027C9CF075}" srcId="{43EB0149-BCBB-4DDF-994E-A560C4BBA586}" destId="{271BF5D2-88F7-456C-A017-8A11CE6BFCB0}" srcOrd="2" destOrd="0" parTransId="{747FD8DA-3B51-4F0F-A977-D76C72F6B4B8}" sibTransId="{3F5EB27E-FF4B-4A83-BE12-39668EE51E9E}"/>
    <dgm:cxn modelId="{B26BD5E1-5DA0-4CF0-B23D-2AC8667CDA5B}" srcId="{43EB0149-BCBB-4DDF-994E-A560C4BBA586}" destId="{F1402E9C-ACAB-4AFA-A179-650DD1F69057}" srcOrd="1" destOrd="0" parTransId="{3313E272-B366-41DE-9C45-6828D700B7EC}" sibTransId="{AA609863-E616-4785-9526-D617E2FFE4E0}"/>
    <dgm:cxn modelId="{5C4BF2FA-A843-4C0A-9769-28EA7DDE2932}" type="presOf" srcId="{A03423B8-B7FB-4926-AB4F-56ACA4ABA97E}" destId="{A136333A-221C-4872-953D-5093476FF05B}" srcOrd="0" destOrd="0" presId="urn:microsoft.com/office/officeart/2005/8/layout/hProcess9"/>
    <dgm:cxn modelId="{7C171FFF-234D-43FC-B5A2-BB1F9965471A}" srcId="{43EB0149-BCBB-4DDF-994E-A560C4BBA586}" destId="{A03423B8-B7FB-4926-AB4F-56ACA4ABA97E}" srcOrd="4" destOrd="0" parTransId="{DEA07235-1922-43D8-BEA5-3280BDC17516}" sibTransId="{D5C54DC8-14E8-4AFD-A830-EFF75ED2CC6E}"/>
    <dgm:cxn modelId="{E1A3E02F-515F-473F-B1EF-EE7984F27903}" type="presParOf" srcId="{28E7E2E8-C2B3-45FF-8EE4-BBC30907F365}" destId="{73BFF21E-D68F-4916-B26E-9F9CE3545DD3}" srcOrd="0" destOrd="0" presId="urn:microsoft.com/office/officeart/2005/8/layout/hProcess9"/>
    <dgm:cxn modelId="{D7D3A642-1E15-40A6-A02C-AB31AD5A2B2E}" type="presParOf" srcId="{28E7E2E8-C2B3-45FF-8EE4-BBC30907F365}" destId="{351F0AA0-001D-48AB-B247-8BF5B2CBAC6B}" srcOrd="1" destOrd="0" presId="urn:microsoft.com/office/officeart/2005/8/layout/hProcess9"/>
    <dgm:cxn modelId="{4BD45579-7DE8-437E-8344-A858BE4CEC57}" type="presParOf" srcId="{351F0AA0-001D-48AB-B247-8BF5B2CBAC6B}" destId="{5D12B60C-18A7-489F-B637-87A8FDA8EBF3}" srcOrd="0" destOrd="0" presId="urn:microsoft.com/office/officeart/2005/8/layout/hProcess9"/>
    <dgm:cxn modelId="{D41A606B-B333-48F8-9858-CF3DED2CB22A}" type="presParOf" srcId="{351F0AA0-001D-48AB-B247-8BF5B2CBAC6B}" destId="{55B22B80-0725-41A3-9BB5-7F107002B180}" srcOrd="1" destOrd="0" presId="urn:microsoft.com/office/officeart/2005/8/layout/hProcess9"/>
    <dgm:cxn modelId="{2073092C-FD40-405C-91B6-893EF9608B5D}" type="presParOf" srcId="{351F0AA0-001D-48AB-B247-8BF5B2CBAC6B}" destId="{89F2A048-6DFC-4F72-963B-B901B83D08FF}" srcOrd="2" destOrd="0" presId="urn:microsoft.com/office/officeart/2005/8/layout/hProcess9"/>
    <dgm:cxn modelId="{1107FE4F-2EE1-444E-B683-6AE4A3FF123A}" type="presParOf" srcId="{351F0AA0-001D-48AB-B247-8BF5B2CBAC6B}" destId="{CDC46D54-3021-4BCD-802E-431F24E569C5}" srcOrd="3" destOrd="0" presId="urn:microsoft.com/office/officeart/2005/8/layout/hProcess9"/>
    <dgm:cxn modelId="{2F179910-F7E6-434A-980D-E42D9961282A}" type="presParOf" srcId="{351F0AA0-001D-48AB-B247-8BF5B2CBAC6B}" destId="{16065619-2433-4B73-A676-8993270C460C}" srcOrd="4" destOrd="0" presId="urn:microsoft.com/office/officeart/2005/8/layout/hProcess9"/>
    <dgm:cxn modelId="{3BF6337C-4FA5-4D46-BAE2-C9ECCACD9179}" type="presParOf" srcId="{351F0AA0-001D-48AB-B247-8BF5B2CBAC6B}" destId="{1FD1B974-3822-41C7-A5F4-46BF90CB64E3}" srcOrd="5" destOrd="0" presId="urn:microsoft.com/office/officeart/2005/8/layout/hProcess9"/>
    <dgm:cxn modelId="{61268CFB-CCFF-4ED3-839F-41CC968D1CDF}" type="presParOf" srcId="{351F0AA0-001D-48AB-B247-8BF5B2CBAC6B}" destId="{A97813F3-DC78-47A1-A7A0-610F4D75E8E4}" srcOrd="6" destOrd="0" presId="urn:microsoft.com/office/officeart/2005/8/layout/hProcess9"/>
    <dgm:cxn modelId="{7196E977-FEA2-4812-A0FC-EFC36DC29767}" type="presParOf" srcId="{351F0AA0-001D-48AB-B247-8BF5B2CBAC6B}" destId="{4C525B43-16F4-4C63-A27F-C1A5367C8839}" srcOrd="7" destOrd="0" presId="urn:microsoft.com/office/officeart/2005/8/layout/hProcess9"/>
    <dgm:cxn modelId="{5A8DB535-29EE-4D53-A34C-2D3C94A5301A}" type="presParOf" srcId="{351F0AA0-001D-48AB-B247-8BF5B2CBAC6B}" destId="{A136333A-221C-4872-953D-5093476FF05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6A4E5D-3EB3-4DEB-A5D0-3001FDB6E8A7}" type="doc">
      <dgm:prSet loTypeId="urn:microsoft.com/office/officeart/2005/8/layout/chevron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C8F184-2194-4DF0-8789-D6A9D07EB375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1</a:t>
          </a:r>
        </a:p>
      </dgm:t>
    </dgm:pt>
    <dgm:pt modelId="{41B042CA-CDBA-4669-8F60-F4E59F983D00}" type="parTrans" cxnId="{0E6856D9-1148-44DF-BF99-A65D84617B94}">
      <dgm:prSet/>
      <dgm:spPr/>
      <dgm:t>
        <a:bodyPr/>
        <a:lstStyle/>
        <a:p>
          <a:endParaRPr lang="en-US"/>
        </a:p>
      </dgm:t>
    </dgm:pt>
    <dgm:pt modelId="{D2ED0626-5969-472F-BEE5-8DC36EEA55A4}" type="sibTrans" cxnId="{0E6856D9-1148-44DF-BF99-A65D84617B94}">
      <dgm:prSet/>
      <dgm:spPr/>
      <dgm:t>
        <a:bodyPr/>
        <a:lstStyle/>
        <a:p>
          <a:endParaRPr lang="en-US"/>
        </a:p>
      </dgm:t>
    </dgm:pt>
    <dgm:pt modelId="{4872DEB8-4DAA-4B01-9B32-D5A359472DA9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/>
            <a:t>Process and Gantt Chart </a:t>
          </a:r>
        </a:p>
      </dgm:t>
    </dgm:pt>
    <dgm:pt modelId="{C4640CE9-4666-4626-976C-22BC57E28A84}" type="parTrans" cxnId="{4F6D9778-1E41-4801-AE0A-031A87124B75}">
      <dgm:prSet/>
      <dgm:spPr/>
      <dgm:t>
        <a:bodyPr/>
        <a:lstStyle/>
        <a:p>
          <a:endParaRPr lang="en-US"/>
        </a:p>
      </dgm:t>
    </dgm:pt>
    <dgm:pt modelId="{41224FD4-2816-44D3-9F9A-4D31BF2E8FD2}" type="sibTrans" cxnId="{4F6D9778-1E41-4801-AE0A-031A87124B75}">
      <dgm:prSet/>
      <dgm:spPr/>
      <dgm:t>
        <a:bodyPr/>
        <a:lstStyle/>
        <a:p>
          <a:endParaRPr lang="en-US"/>
        </a:p>
      </dgm:t>
    </dgm:pt>
    <dgm:pt modelId="{30F060E0-2F68-4C65-BC57-EEEBD1B3128C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2</a:t>
          </a:r>
        </a:p>
      </dgm:t>
    </dgm:pt>
    <dgm:pt modelId="{B76A34DB-3DB9-4698-9A2B-E4515D626957}" type="parTrans" cxnId="{0FE831A8-8060-4032-92A2-919D970814DD}">
      <dgm:prSet/>
      <dgm:spPr/>
      <dgm:t>
        <a:bodyPr/>
        <a:lstStyle/>
        <a:p>
          <a:endParaRPr lang="en-US"/>
        </a:p>
      </dgm:t>
    </dgm:pt>
    <dgm:pt modelId="{7DD01048-A286-4EF4-98F5-287922559D8F}" type="sibTrans" cxnId="{0FE831A8-8060-4032-92A2-919D970814DD}">
      <dgm:prSet/>
      <dgm:spPr/>
      <dgm:t>
        <a:bodyPr/>
        <a:lstStyle/>
        <a:p>
          <a:endParaRPr lang="en-US"/>
        </a:p>
      </dgm:t>
    </dgm:pt>
    <dgm:pt modelId="{3ED62735-209F-4863-8C49-C3BEB5F022FD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Sample Documents </a:t>
          </a:r>
        </a:p>
      </dgm:t>
    </dgm:pt>
    <dgm:pt modelId="{E3DD57D3-6B15-44AD-A52B-7B8F08817F3D}" type="parTrans" cxnId="{A0857D0B-FF6E-4946-9096-B9218A77A437}">
      <dgm:prSet/>
      <dgm:spPr/>
      <dgm:t>
        <a:bodyPr/>
        <a:lstStyle/>
        <a:p>
          <a:endParaRPr lang="en-US"/>
        </a:p>
      </dgm:t>
    </dgm:pt>
    <dgm:pt modelId="{11E47D5C-27AB-4E5E-94FF-AAF7E2B6B722}" type="sibTrans" cxnId="{A0857D0B-FF6E-4946-9096-B9218A77A437}">
      <dgm:prSet/>
      <dgm:spPr/>
      <dgm:t>
        <a:bodyPr/>
        <a:lstStyle/>
        <a:p>
          <a:endParaRPr lang="en-US"/>
        </a:p>
      </dgm:t>
    </dgm:pt>
    <dgm:pt modelId="{3F03D932-024F-4F0A-B1EC-A04EFA14152D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3</a:t>
          </a:r>
        </a:p>
      </dgm:t>
    </dgm:pt>
    <dgm:pt modelId="{55296029-23D4-44B8-AA8A-D836221939E1}" type="parTrans" cxnId="{343FE373-A990-46F0-BEA2-E385C6DB0032}">
      <dgm:prSet/>
      <dgm:spPr/>
      <dgm:t>
        <a:bodyPr/>
        <a:lstStyle/>
        <a:p>
          <a:endParaRPr lang="en-US"/>
        </a:p>
      </dgm:t>
    </dgm:pt>
    <dgm:pt modelId="{85D4F144-EDCB-4F33-A9F0-56316F5A3487}" type="sibTrans" cxnId="{343FE373-A990-46F0-BEA2-E385C6DB0032}">
      <dgm:prSet/>
      <dgm:spPr/>
      <dgm:t>
        <a:bodyPr/>
        <a:lstStyle/>
        <a:p>
          <a:endParaRPr lang="en-US"/>
        </a:p>
      </dgm:t>
    </dgm:pt>
    <dgm:pt modelId="{0DF7DF30-D3A6-410E-A5D6-A76325C6A1CE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/>
            <a:t>Detailed Steps and Gantt Chart</a:t>
          </a:r>
        </a:p>
      </dgm:t>
    </dgm:pt>
    <dgm:pt modelId="{6F94629E-301B-4F6B-A3FB-4EC7DE17C5E9}" type="parTrans" cxnId="{7B5CF2CC-6998-430D-822C-5313CC896AAD}">
      <dgm:prSet/>
      <dgm:spPr/>
      <dgm:t>
        <a:bodyPr/>
        <a:lstStyle/>
        <a:p>
          <a:endParaRPr lang="en-US"/>
        </a:p>
      </dgm:t>
    </dgm:pt>
    <dgm:pt modelId="{37988136-8771-4DCD-99E3-264126ADAE71}" type="sibTrans" cxnId="{7B5CF2CC-6998-430D-822C-5313CC896AAD}">
      <dgm:prSet/>
      <dgm:spPr/>
      <dgm:t>
        <a:bodyPr/>
        <a:lstStyle/>
        <a:p>
          <a:endParaRPr lang="en-US"/>
        </a:p>
      </dgm:t>
    </dgm:pt>
    <dgm:pt modelId="{89F8F226-18E4-4A51-A5B9-61327E6FD8B5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4</a:t>
          </a:r>
        </a:p>
      </dgm:t>
    </dgm:pt>
    <dgm:pt modelId="{383A7A57-B4CE-47C7-99CE-61222C78E74E}" type="parTrans" cxnId="{2AE0747B-6200-40D4-B46D-615318B32C24}">
      <dgm:prSet/>
      <dgm:spPr/>
      <dgm:t>
        <a:bodyPr/>
        <a:lstStyle/>
        <a:p>
          <a:endParaRPr lang="en-US"/>
        </a:p>
      </dgm:t>
    </dgm:pt>
    <dgm:pt modelId="{73CD1D8F-037D-4C7D-839A-F9F84B309044}" type="sibTrans" cxnId="{2AE0747B-6200-40D4-B46D-615318B32C24}">
      <dgm:prSet/>
      <dgm:spPr/>
      <dgm:t>
        <a:bodyPr/>
        <a:lstStyle/>
        <a:p>
          <a:endParaRPr lang="en-US"/>
        </a:p>
      </dgm:t>
    </dgm:pt>
    <dgm:pt modelId="{810205FC-8256-4A6A-B585-ED167D0B5E74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/>
            <a:t>Case Study </a:t>
          </a:r>
        </a:p>
      </dgm:t>
    </dgm:pt>
    <dgm:pt modelId="{F27CB347-55F5-4166-AEC4-26AB793DA20B}" type="parTrans" cxnId="{6F26DF98-FCD1-4886-9546-1D70DB3B984C}">
      <dgm:prSet/>
      <dgm:spPr/>
      <dgm:t>
        <a:bodyPr/>
        <a:lstStyle/>
        <a:p>
          <a:endParaRPr lang="en-US"/>
        </a:p>
      </dgm:t>
    </dgm:pt>
    <dgm:pt modelId="{CA89EE2E-A4D9-44AA-B56E-99122699A9A9}" type="sibTrans" cxnId="{6F26DF98-FCD1-4886-9546-1D70DB3B984C}">
      <dgm:prSet/>
      <dgm:spPr/>
      <dgm:t>
        <a:bodyPr/>
        <a:lstStyle/>
        <a:p>
          <a:endParaRPr lang="en-US"/>
        </a:p>
      </dgm:t>
    </dgm:pt>
    <dgm:pt modelId="{B6F553D4-98EF-4B93-BBFC-BC2852B046C3}" type="pres">
      <dgm:prSet presAssocID="{D86A4E5D-3EB3-4DEB-A5D0-3001FDB6E8A7}" presName="linearFlow" presStyleCnt="0">
        <dgm:presLayoutVars>
          <dgm:dir/>
          <dgm:animLvl val="lvl"/>
          <dgm:resizeHandles val="exact"/>
        </dgm:presLayoutVars>
      </dgm:prSet>
      <dgm:spPr/>
    </dgm:pt>
    <dgm:pt modelId="{ADB684A2-64D8-4F37-9851-257B5F8F68CD}" type="pres">
      <dgm:prSet presAssocID="{E3C8F184-2194-4DF0-8789-D6A9D07EB375}" presName="composite" presStyleCnt="0"/>
      <dgm:spPr/>
    </dgm:pt>
    <dgm:pt modelId="{5D1DE64C-07C0-4C44-9730-2DAD61D802BC}" type="pres">
      <dgm:prSet presAssocID="{E3C8F184-2194-4DF0-8789-D6A9D07EB375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DE9C9745-1E8A-4246-BC76-08715AA2082D}" type="pres">
      <dgm:prSet presAssocID="{E3C8F184-2194-4DF0-8789-D6A9D07EB375}" presName="descendantText" presStyleLbl="alignAcc1" presStyleIdx="0" presStyleCnt="4">
        <dgm:presLayoutVars>
          <dgm:bulletEnabled val="1"/>
        </dgm:presLayoutVars>
      </dgm:prSet>
      <dgm:spPr/>
    </dgm:pt>
    <dgm:pt modelId="{43C40BC8-1F51-4D51-B292-CF3DA6066FCE}" type="pres">
      <dgm:prSet presAssocID="{D2ED0626-5969-472F-BEE5-8DC36EEA55A4}" presName="sp" presStyleCnt="0"/>
      <dgm:spPr/>
    </dgm:pt>
    <dgm:pt modelId="{5C51227F-6F76-4A5E-98CB-B5E326418C92}" type="pres">
      <dgm:prSet presAssocID="{30F060E0-2F68-4C65-BC57-EEEBD1B3128C}" presName="composite" presStyleCnt="0"/>
      <dgm:spPr/>
    </dgm:pt>
    <dgm:pt modelId="{F378BC46-8775-4500-9E29-2ACFD9762804}" type="pres">
      <dgm:prSet presAssocID="{30F060E0-2F68-4C65-BC57-EEEBD1B3128C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8D8CD8F8-8AEF-4506-9B25-A9FF386A49C4}" type="pres">
      <dgm:prSet presAssocID="{30F060E0-2F68-4C65-BC57-EEEBD1B3128C}" presName="descendantText" presStyleLbl="alignAcc1" presStyleIdx="1" presStyleCnt="4">
        <dgm:presLayoutVars>
          <dgm:bulletEnabled val="1"/>
        </dgm:presLayoutVars>
      </dgm:prSet>
      <dgm:spPr/>
    </dgm:pt>
    <dgm:pt modelId="{AB7E2CEC-42E6-4FB1-92DD-5D65B80C02AE}" type="pres">
      <dgm:prSet presAssocID="{7DD01048-A286-4EF4-98F5-287922559D8F}" presName="sp" presStyleCnt="0"/>
      <dgm:spPr/>
    </dgm:pt>
    <dgm:pt modelId="{082C8F31-F303-437E-BA9F-A47D1DE59681}" type="pres">
      <dgm:prSet presAssocID="{3F03D932-024F-4F0A-B1EC-A04EFA14152D}" presName="composite" presStyleCnt="0"/>
      <dgm:spPr/>
    </dgm:pt>
    <dgm:pt modelId="{EBB77508-85FD-4796-86B7-E3A8316F6A20}" type="pres">
      <dgm:prSet presAssocID="{3F03D932-024F-4F0A-B1EC-A04EFA14152D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AC695245-E721-4426-A83A-85B63DD54F46}" type="pres">
      <dgm:prSet presAssocID="{3F03D932-024F-4F0A-B1EC-A04EFA14152D}" presName="descendantText" presStyleLbl="alignAcc1" presStyleIdx="2" presStyleCnt="4">
        <dgm:presLayoutVars>
          <dgm:bulletEnabled val="1"/>
        </dgm:presLayoutVars>
      </dgm:prSet>
      <dgm:spPr/>
    </dgm:pt>
    <dgm:pt modelId="{92865A97-479B-4CA9-96D3-61E1BF57E465}" type="pres">
      <dgm:prSet presAssocID="{85D4F144-EDCB-4F33-A9F0-56316F5A3487}" presName="sp" presStyleCnt="0"/>
      <dgm:spPr/>
    </dgm:pt>
    <dgm:pt modelId="{63F7B57D-84CE-42DE-AA5D-7699998DC562}" type="pres">
      <dgm:prSet presAssocID="{89F8F226-18E4-4A51-A5B9-61327E6FD8B5}" presName="composite" presStyleCnt="0"/>
      <dgm:spPr/>
    </dgm:pt>
    <dgm:pt modelId="{B79B5FD8-C938-4D62-8C9B-0804888FE0AA}" type="pres">
      <dgm:prSet presAssocID="{89F8F226-18E4-4A51-A5B9-61327E6FD8B5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1D2695AB-667E-4530-A02E-F9F72DFF2C6C}" type="pres">
      <dgm:prSet presAssocID="{89F8F226-18E4-4A51-A5B9-61327E6FD8B5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E24C3C08-29B1-4677-B26F-C175C7A2612A}" type="presOf" srcId="{3ED62735-209F-4863-8C49-C3BEB5F022FD}" destId="{8D8CD8F8-8AEF-4506-9B25-A9FF386A49C4}" srcOrd="0" destOrd="0" presId="urn:microsoft.com/office/officeart/2005/8/layout/chevron2"/>
    <dgm:cxn modelId="{A0857D0B-FF6E-4946-9096-B9218A77A437}" srcId="{30F060E0-2F68-4C65-BC57-EEEBD1B3128C}" destId="{3ED62735-209F-4863-8C49-C3BEB5F022FD}" srcOrd="0" destOrd="0" parTransId="{E3DD57D3-6B15-44AD-A52B-7B8F08817F3D}" sibTransId="{11E47D5C-27AB-4E5E-94FF-AAF7E2B6B722}"/>
    <dgm:cxn modelId="{A96D751A-0C43-4A9D-B401-726875D7CE75}" type="presOf" srcId="{E3C8F184-2194-4DF0-8789-D6A9D07EB375}" destId="{5D1DE64C-07C0-4C44-9730-2DAD61D802BC}" srcOrd="0" destOrd="0" presId="urn:microsoft.com/office/officeart/2005/8/layout/chevron2"/>
    <dgm:cxn modelId="{343FE373-A990-46F0-BEA2-E385C6DB0032}" srcId="{D86A4E5D-3EB3-4DEB-A5D0-3001FDB6E8A7}" destId="{3F03D932-024F-4F0A-B1EC-A04EFA14152D}" srcOrd="2" destOrd="0" parTransId="{55296029-23D4-44B8-AA8A-D836221939E1}" sibTransId="{85D4F144-EDCB-4F33-A9F0-56316F5A3487}"/>
    <dgm:cxn modelId="{40099C56-5801-4A07-BF38-088F0A162690}" type="presOf" srcId="{0DF7DF30-D3A6-410E-A5D6-A76325C6A1CE}" destId="{AC695245-E721-4426-A83A-85B63DD54F46}" srcOrd="0" destOrd="0" presId="urn:microsoft.com/office/officeart/2005/8/layout/chevron2"/>
    <dgm:cxn modelId="{CD0F7378-B21C-4DE0-A6ED-FC8EF28DA18D}" type="presOf" srcId="{D86A4E5D-3EB3-4DEB-A5D0-3001FDB6E8A7}" destId="{B6F553D4-98EF-4B93-BBFC-BC2852B046C3}" srcOrd="0" destOrd="0" presId="urn:microsoft.com/office/officeart/2005/8/layout/chevron2"/>
    <dgm:cxn modelId="{4F6D9778-1E41-4801-AE0A-031A87124B75}" srcId="{E3C8F184-2194-4DF0-8789-D6A9D07EB375}" destId="{4872DEB8-4DAA-4B01-9B32-D5A359472DA9}" srcOrd="0" destOrd="0" parTransId="{C4640CE9-4666-4626-976C-22BC57E28A84}" sibTransId="{41224FD4-2816-44D3-9F9A-4D31BF2E8FD2}"/>
    <dgm:cxn modelId="{2AE0747B-6200-40D4-B46D-615318B32C24}" srcId="{D86A4E5D-3EB3-4DEB-A5D0-3001FDB6E8A7}" destId="{89F8F226-18E4-4A51-A5B9-61327E6FD8B5}" srcOrd="3" destOrd="0" parTransId="{383A7A57-B4CE-47C7-99CE-61222C78E74E}" sibTransId="{73CD1D8F-037D-4C7D-839A-F9F84B309044}"/>
    <dgm:cxn modelId="{95E8BE97-761B-45E0-94C9-9E513822402B}" type="presOf" srcId="{4872DEB8-4DAA-4B01-9B32-D5A359472DA9}" destId="{DE9C9745-1E8A-4246-BC76-08715AA2082D}" srcOrd="0" destOrd="0" presId="urn:microsoft.com/office/officeart/2005/8/layout/chevron2"/>
    <dgm:cxn modelId="{6F26DF98-FCD1-4886-9546-1D70DB3B984C}" srcId="{89F8F226-18E4-4A51-A5B9-61327E6FD8B5}" destId="{810205FC-8256-4A6A-B585-ED167D0B5E74}" srcOrd="0" destOrd="0" parTransId="{F27CB347-55F5-4166-AEC4-26AB793DA20B}" sibTransId="{CA89EE2E-A4D9-44AA-B56E-99122699A9A9}"/>
    <dgm:cxn modelId="{F68077A3-D2B2-43F8-9B96-331F3D1C5443}" type="presOf" srcId="{30F060E0-2F68-4C65-BC57-EEEBD1B3128C}" destId="{F378BC46-8775-4500-9E29-2ACFD9762804}" srcOrd="0" destOrd="0" presId="urn:microsoft.com/office/officeart/2005/8/layout/chevron2"/>
    <dgm:cxn modelId="{0FE831A8-8060-4032-92A2-919D970814DD}" srcId="{D86A4E5D-3EB3-4DEB-A5D0-3001FDB6E8A7}" destId="{30F060E0-2F68-4C65-BC57-EEEBD1B3128C}" srcOrd="1" destOrd="0" parTransId="{B76A34DB-3DB9-4698-9A2B-E4515D626957}" sibTransId="{7DD01048-A286-4EF4-98F5-287922559D8F}"/>
    <dgm:cxn modelId="{C59D19B1-7703-432D-9DC4-923F88C5C4D3}" type="presOf" srcId="{3F03D932-024F-4F0A-B1EC-A04EFA14152D}" destId="{EBB77508-85FD-4796-86B7-E3A8316F6A20}" srcOrd="0" destOrd="0" presId="urn:microsoft.com/office/officeart/2005/8/layout/chevron2"/>
    <dgm:cxn modelId="{6C38DEB5-3F1C-4C2D-ADB8-48A15DA27F17}" type="presOf" srcId="{810205FC-8256-4A6A-B585-ED167D0B5E74}" destId="{1D2695AB-667E-4530-A02E-F9F72DFF2C6C}" srcOrd="0" destOrd="0" presId="urn:microsoft.com/office/officeart/2005/8/layout/chevron2"/>
    <dgm:cxn modelId="{7B5CF2CC-6998-430D-822C-5313CC896AAD}" srcId="{3F03D932-024F-4F0A-B1EC-A04EFA14152D}" destId="{0DF7DF30-D3A6-410E-A5D6-A76325C6A1CE}" srcOrd="0" destOrd="0" parTransId="{6F94629E-301B-4F6B-A3FB-4EC7DE17C5E9}" sibTransId="{37988136-8771-4DCD-99E3-264126ADAE71}"/>
    <dgm:cxn modelId="{0E6856D9-1148-44DF-BF99-A65D84617B94}" srcId="{D86A4E5D-3EB3-4DEB-A5D0-3001FDB6E8A7}" destId="{E3C8F184-2194-4DF0-8789-D6A9D07EB375}" srcOrd="0" destOrd="0" parTransId="{41B042CA-CDBA-4669-8F60-F4E59F983D00}" sibTransId="{D2ED0626-5969-472F-BEE5-8DC36EEA55A4}"/>
    <dgm:cxn modelId="{CA82E8E0-9CE2-4AD4-A341-A0DA659EB5CF}" type="presOf" srcId="{89F8F226-18E4-4A51-A5B9-61327E6FD8B5}" destId="{B79B5FD8-C938-4D62-8C9B-0804888FE0AA}" srcOrd="0" destOrd="0" presId="urn:microsoft.com/office/officeart/2005/8/layout/chevron2"/>
    <dgm:cxn modelId="{878B8A57-D7AA-4119-BD7B-4A4E3726A008}" type="presParOf" srcId="{B6F553D4-98EF-4B93-BBFC-BC2852B046C3}" destId="{ADB684A2-64D8-4F37-9851-257B5F8F68CD}" srcOrd="0" destOrd="0" presId="urn:microsoft.com/office/officeart/2005/8/layout/chevron2"/>
    <dgm:cxn modelId="{E6E841C3-1DB8-4E58-A6C3-9FF465C47FF3}" type="presParOf" srcId="{ADB684A2-64D8-4F37-9851-257B5F8F68CD}" destId="{5D1DE64C-07C0-4C44-9730-2DAD61D802BC}" srcOrd="0" destOrd="0" presId="urn:microsoft.com/office/officeart/2005/8/layout/chevron2"/>
    <dgm:cxn modelId="{D310AC70-F649-48D6-B62A-20192D540EE8}" type="presParOf" srcId="{ADB684A2-64D8-4F37-9851-257B5F8F68CD}" destId="{DE9C9745-1E8A-4246-BC76-08715AA2082D}" srcOrd="1" destOrd="0" presId="urn:microsoft.com/office/officeart/2005/8/layout/chevron2"/>
    <dgm:cxn modelId="{586EC090-C85F-4F90-B732-746451055218}" type="presParOf" srcId="{B6F553D4-98EF-4B93-BBFC-BC2852B046C3}" destId="{43C40BC8-1F51-4D51-B292-CF3DA6066FCE}" srcOrd="1" destOrd="0" presId="urn:microsoft.com/office/officeart/2005/8/layout/chevron2"/>
    <dgm:cxn modelId="{19223449-9CE8-4776-8E25-BC58F58E6F55}" type="presParOf" srcId="{B6F553D4-98EF-4B93-BBFC-BC2852B046C3}" destId="{5C51227F-6F76-4A5E-98CB-B5E326418C92}" srcOrd="2" destOrd="0" presId="urn:microsoft.com/office/officeart/2005/8/layout/chevron2"/>
    <dgm:cxn modelId="{AD8F9281-FE1F-4AE8-BA15-EA6A4B3A6731}" type="presParOf" srcId="{5C51227F-6F76-4A5E-98CB-B5E326418C92}" destId="{F378BC46-8775-4500-9E29-2ACFD9762804}" srcOrd="0" destOrd="0" presId="urn:microsoft.com/office/officeart/2005/8/layout/chevron2"/>
    <dgm:cxn modelId="{186650FF-EDC5-4D35-9FC2-A3E59C64EFBC}" type="presParOf" srcId="{5C51227F-6F76-4A5E-98CB-B5E326418C92}" destId="{8D8CD8F8-8AEF-4506-9B25-A9FF386A49C4}" srcOrd="1" destOrd="0" presId="urn:microsoft.com/office/officeart/2005/8/layout/chevron2"/>
    <dgm:cxn modelId="{A4BB4EA0-2225-440B-8D84-D0D4A174BF75}" type="presParOf" srcId="{B6F553D4-98EF-4B93-BBFC-BC2852B046C3}" destId="{AB7E2CEC-42E6-4FB1-92DD-5D65B80C02AE}" srcOrd="3" destOrd="0" presId="urn:microsoft.com/office/officeart/2005/8/layout/chevron2"/>
    <dgm:cxn modelId="{37944830-4FB6-4FCD-B6C4-44F58D28EB84}" type="presParOf" srcId="{B6F553D4-98EF-4B93-BBFC-BC2852B046C3}" destId="{082C8F31-F303-437E-BA9F-A47D1DE59681}" srcOrd="4" destOrd="0" presId="urn:microsoft.com/office/officeart/2005/8/layout/chevron2"/>
    <dgm:cxn modelId="{AAFD8568-8995-4557-9890-0C8A99EC9510}" type="presParOf" srcId="{082C8F31-F303-437E-BA9F-A47D1DE59681}" destId="{EBB77508-85FD-4796-86B7-E3A8316F6A20}" srcOrd="0" destOrd="0" presId="urn:microsoft.com/office/officeart/2005/8/layout/chevron2"/>
    <dgm:cxn modelId="{15B3D826-01BF-4925-9ABE-017262083B40}" type="presParOf" srcId="{082C8F31-F303-437E-BA9F-A47D1DE59681}" destId="{AC695245-E721-4426-A83A-85B63DD54F46}" srcOrd="1" destOrd="0" presId="urn:microsoft.com/office/officeart/2005/8/layout/chevron2"/>
    <dgm:cxn modelId="{E8E90EEA-9B00-41DC-BB59-D85F8496CD94}" type="presParOf" srcId="{B6F553D4-98EF-4B93-BBFC-BC2852B046C3}" destId="{92865A97-479B-4CA9-96D3-61E1BF57E465}" srcOrd="5" destOrd="0" presId="urn:microsoft.com/office/officeart/2005/8/layout/chevron2"/>
    <dgm:cxn modelId="{546B134F-CC05-423D-A815-4533FC765B1D}" type="presParOf" srcId="{B6F553D4-98EF-4B93-BBFC-BC2852B046C3}" destId="{63F7B57D-84CE-42DE-AA5D-7699998DC562}" srcOrd="6" destOrd="0" presId="urn:microsoft.com/office/officeart/2005/8/layout/chevron2"/>
    <dgm:cxn modelId="{FC0376BC-2FC3-46B5-9384-365717D624AE}" type="presParOf" srcId="{63F7B57D-84CE-42DE-AA5D-7699998DC562}" destId="{B79B5FD8-C938-4D62-8C9B-0804888FE0AA}" srcOrd="0" destOrd="0" presId="urn:microsoft.com/office/officeart/2005/8/layout/chevron2"/>
    <dgm:cxn modelId="{B16DBE02-AD70-41A2-A772-55FB71374DA6}" type="presParOf" srcId="{63F7B57D-84CE-42DE-AA5D-7699998DC562}" destId="{1D2695AB-667E-4530-A02E-F9F72DFF2C6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86A4E5D-3EB3-4DEB-A5D0-3001FDB6E8A7}" type="doc">
      <dgm:prSet loTypeId="urn:microsoft.com/office/officeart/2005/8/layout/chevron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C8F184-2194-4DF0-8789-D6A9D07EB375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1</a:t>
          </a:r>
        </a:p>
      </dgm:t>
    </dgm:pt>
    <dgm:pt modelId="{41B042CA-CDBA-4669-8F60-F4E59F983D00}" type="parTrans" cxnId="{0E6856D9-1148-44DF-BF99-A65D84617B94}">
      <dgm:prSet/>
      <dgm:spPr/>
      <dgm:t>
        <a:bodyPr/>
        <a:lstStyle/>
        <a:p>
          <a:endParaRPr lang="en-US"/>
        </a:p>
      </dgm:t>
    </dgm:pt>
    <dgm:pt modelId="{D2ED0626-5969-472F-BEE5-8DC36EEA55A4}" type="sibTrans" cxnId="{0E6856D9-1148-44DF-BF99-A65D84617B94}">
      <dgm:prSet/>
      <dgm:spPr/>
      <dgm:t>
        <a:bodyPr/>
        <a:lstStyle/>
        <a:p>
          <a:endParaRPr lang="en-US"/>
        </a:p>
      </dgm:t>
    </dgm:pt>
    <dgm:pt modelId="{4872DEB8-4DAA-4B01-9B32-D5A359472DA9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/>
            <a:t>Process and Gantt Chart </a:t>
          </a:r>
        </a:p>
      </dgm:t>
    </dgm:pt>
    <dgm:pt modelId="{C4640CE9-4666-4626-976C-22BC57E28A84}" type="parTrans" cxnId="{4F6D9778-1E41-4801-AE0A-031A87124B75}">
      <dgm:prSet/>
      <dgm:spPr/>
      <dgm:t>
        <a:bodyPr/>
        <a:lstStyle/>
        <a:p>
          <a:endParaRPr lang="en-US"/>
        </a:p>
      </dgm:t>
    </dgm:pt>
    <dgm:pt modelId="{41224FD4-2816-44D3-9F9A-4D31BF2E8FD2}" type="sibTrans" cxnId="{4F6D9778-1E41-4801-AE0A-031A87124B75}">
      <dgm:prSet/>
      <dgm:spPr/>
      <dgm:t>
        <a:bodyPr/>
        <a:lstStyle/>
        <a:p>
          <a:endParaRPr lang="en-US"/>
        </a:p>
      </dgm:t>
    </dgm:pt>
    <dgm:pt modelId="{30F060E0-2F68-4C65-BC57-EEEBD1B3128C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2</a:t>
          </a:r>
        </a:p>
      </dgm:t>
    </dgm:pt>
    <dgm:pt modelId="{B76A34DB-3DB9-4698-9A2B-E4515D626957}" type="parTrans" cxnId="{0FE831A8-8060-4032-92A2-919D970814DD}">
      <dgm:prSet/>
      <dgm:spPr/>
      <dgm:t>
        <a:bodyPr/>
        <a:lstStyle/>
        <a:p>
          <a:endParaRPr lang="en-US"/>
        </a:p>
      </dgm:t>
    </dgm:pt>
    <dgm:pt modelId="{7DD01048-A286-4EF4-98F5-287922559D8F}" type="sibTrans" cxnId="{0FE831A8-8060-4032-92A2-919D970814DD}">
      <dgm:prSet/>
      <dgm:spPr/>
      <dgm:t>
        <a:bodyPr/>
        <a:lstStyle/>
        <a:p>
          <a:endParaRPr lang="en-US"/>
        </a:p>
      </dgm:t>
    </dgm:pt>
    <dgm:pt modelId="{3ED62735-209F-4863-8C49-C3BEB5F022FD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/>
            <a:t>Sample Documents </a:t>
          </a:r>
        </a:p>
      </dgm:t>
    </dgm:pt>
    <dgm:pt modelId="{E3DD57D3-6B15-44AD-A52B-7B8F08817F3D}" type="parTrans" cxnId="{A0857D0B-FF6E-4946-9096-B9218A77A437}">
      <dgm:prSet/>
      <dgm:spPr/>
      <dgm:t>
        <a:bodyPr/>
        <a:lstStyle/>
        <a:p>
          <a:endParaRPr lang="en-US"/>
        </a:p>
      </dgm:t>
    </dgm:pt>
    <dgm:pt modelId="{11E47D5C-27AB-4E5E-94FF-AAF7E2B6B722}" type="sibTrans" cxnId="{A0857D0B-FF6E-4946-9096-B9218A77A437}">
      <dgm:prSet/>
      <dgm:spPr/>
      <dgm:t>
        <a:bodyPr/>
        <a:lstStyle/>
        <a:p>
          <a:endParaRPr lang="en-US"/>
        </a:p>
      </dgm:t>
    </dgm:pt>
    <dgm:pt modelId="{3F03D932-024F-4F0A-B1EC-A04EFA14152D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3</a:t>
          </a:r>
        </a:p>
      </dgm:t>
    </dgm:pt>
    <dgm:pt modelId="{55296029-23D4-44B8-AA8A-D836221939E1}" type="parTrans" cxnId="{343FE373-A990-46F0-BEA2-E385C6DB0032}">
      <dgm:prSet/>
      <dgm:spPr/>
      <dgm:t>
        <a:bodyPr/>
        <a:lstStyle/>
        <a:p>
          <a:endParaRPr lang="en-US"/>
        </a:p>
      </dgm:t>
    </dgm:pt>
    <dgm:pt modelId="{85D4F144-EDCB-4F33-A9F0-56316F5A3487}" type="sibTrans" cxnId="{343FE373-A990-46F0-BEA2-E385C6DB0032}">
      <dgm:prSet/>
      <dgm:spPr/>
      <dgm:t>
        <a:bodyPr/>
        <a:lstStyle/>
        <a:p>
          <a:endParaRPr lang="en-US"/>
        </a:p>
      </dgm:t>
    </dgm:pt>
    <dgm:pt modelId="{0DF7DF30-D3A6-410E-A5D6-A76325C6A1CE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Detailed Steps and Gantt Chart</a:t>
          </a:r>
        </a:p>
      </dgm:t>
    </dgm:pt>
    <dgm:pt modelId="{6F94629E-301B-4F6B-A3FB-4EC7DE17C5E9}" type="parTrans" cxnId="{7B5CF2CC-6998-430D-822C-5313CC896AAD}">
      <dgm:prSet/>
      <dgm:spPr/>
      <dgm:t>
        <a:bodyPr/>
        <a:lstStyle/>
        <a:p>
          <a:endParaRPr lang="en-US"/>
        </a:p>
      </dgm:t>
    </dgm:pt>
    <dgm:pt modelId="{37988136-8771-4DCD-99E3-264126ADAE71}" type="sibTrans" cxnId="{7B5CF2CC-6998-430D-822C-5313CC896AAD}">
      <dgm:prSet/>
      <dgm:spPr/>
      <dgm:t>
        <a:bodyPr/>
        <a:lstStyle/>
        <a:p>
          <a:endParaRPr lang="en-US"/>
        </a:p>
      </dgm:t>
    </dgm:pt>
    <dgm:pt modelId="{89F8F226-18E4-4A51-A5B9-61327E6FD8B5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4</a:t>
          </a:r>
        </a:p>
      </dgm:t>
    </dgm:pt>
    <dgm:pt modelId="{383A7A57-B4CE-47C7-99CE-61222C78E74E}" type="parTrans" cxnId="{2AE0747B-6200-40D4-B46D-615318B32C24}">
      <dgm:prSet/>
      <dgm:spPr/>
      <dgm:t>
        <a:bodyPr/>
        <a:lstStyle/>
        <a:p>
          <a:endParaRPr lang="en-US"/>
        </a:p>
      </dgm:t>
    </dgm:pt>
    <dgm:pt modelId="{73CD1D8F-037D-4C7D-839A-F9F84B309044}" type="sibTrans" cxnId="{2AE0747B-6200-40D4-B46D-615318B32C24}">
      <dgm:prSet/>
      <dgm:spPr/>
      <dgm:t>
        <a:bodyPr/>
        <a:lstStyle/>
        <a:p>
          <a:endParaRPr lang="en-US"/>
        </a:p>
      </dgm:t>
    </dgm:pt>
    <dgm:pt modelId="{810205FC-8256-4A6A-B585-ED167D0B5E74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/>
            <a:t>Case Study </a:t>
          </a:r>
        </a:p>
      </dgm:t>
    </dgm:pt>
    <dgm:pt modelId="{F27CB347-55F5-4166-AEC4-26AB793DA20B}" type="parTrans" cxnId="{6F26DF98-FCD1-4886-9546-1D70DB3B984C}">
      <dgm:prSet/>
      <dgm:spPr/>
      <dgm:t>
        <a:bodyPr/>
        <a:lstStyle/>
        <a:p>
          <a:endParaRPr lang="en-US"/>
        </a:p>
      </dgm:t>
    </dgm:pt>
    <dgm:pt modelId="{CA89EE2E-A4D9-44AA-B56E-99122699A9A9}" type="sibTrans" cxnId="{6F26DF98-FCD1-4886-9546-1D70DB3B984C}">
      <dgm:prSet/>
      <dgm:spPr/>
      <dgm:t>
        <a:bodyPr/>
        <a:lstStyle/>
        <a:p>
          <a:endParaRPr lang="en-US"/>
        </a:p>
      </dgm:t>
    </dgm:pt>
    <dgm:pt modelId="{B6F553D4-98EF-4B93-BBFC-BC2852B046C3}" type="pres">
      <dgm:prSet presAssocID="{D86A4E5D-3EB3-4DEB-A5D0-3001FDB6E8A7}" presName="linearFlow" presStyleCnt="0">
        <dgm:presLayoutVars>
          <dgm:dir/>
          <dgm:animLvl val="lvl"/>
          <dgm:resizeHandles val="exact"/>
        </dgm:presLayoutVars>
      </dgm:prSet>
      <dgm:spPr/>
    </dgm:pt>
    <dgm:pt modelId="{ADB684A2-64D8-4F37-9851-257B5F8F68CD}" type="pres">
      <dgm:prSet presAssocID="{E3C8F184-2194-4DF0-8789-D6A9D07EB375}" presName="composite" presStyleCnt="0"/>
      <dgm:spPr/>
    </dgm:pt>
    <dgm:pt modelId="{5D1DE64C-07C0-4C44-9730-2DAD61D802BC}" type="pres">
      <dgm:prSet presAssocID="{E3C8F184-2194-4DF0-8789-D6A9D07EB375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DE9C9745-1E8A-4246-BC76-08715AA2082D}" type="pres">
      <dgm:prSet presAssocID="{E3C8F184-2194-4DF0-8789-D6A9D07EB375}" presName="descendantText" presStyleLbl="alignAcc1" presStyleIdx="0" presStyleCnt="4">
        <dgm:presLayoutVars>
          <dgm:bulletEnabled val="1"/>
        </dgm:presLayoutVars>
      </dgm:prSet>
      <dgm:spPr/>
    </dgm:pt>
    <dgm:pt modelId="{43C40BC8-1F51-4D51-B292-CF3DA6066FCE}" type="pres">
      <dgm:prSet presAssocID="{D2ED0626-5969-472F-BEE5-8DC36EEA55A4}" presName="sp" presStyleCnt="0"/>
      <dgm:spPr/>
    </dgm:pt>
    <dgm:pt modelId="{5C51227F-6F76-4A5E-98CB-B5E326418C92}" type="pres">
      <dgm:prSet presAssocID="{30F060E0-2F68-4C65-BC57-EEEBD1B3128C}" presName="composite" presStyleCnt="0"/>
      <dgm:spPr/>
    </dgm:pt>
    <dgm:pt modelId="{F378BC46-8775-4500-9E29-2ACFD9762804}" type="pres">
      <dgm:prSet presAssocID="{30F060E0-2F68-4C65-BC57-EEEBD1B3128C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8D8CD8F8-8AEF-4506-9B25-A9FF386A49C4}" type="pres">
      <dgm:prSet presAssocID="{30F060E0-2F68-4C65-BC57-EEEBD1B3128C}" presName="descendantText" presStyleLbl="alignAcc1" presStyleIdx="1" presStyleCnt="4">
        <dgm:presLayoutVars>
          <dgm:bulletEnabled val="1"/>
        </dgm:presLayoutVars>
      </dgm:prSet>
      <dgm:spPr/>
    </dgm:pt>
    <dgm:pt modelId="{AB7E2CEC-42E6-4FB1-92DD-5D65B80C02AE}" type="pres">
      <dgm:prSet presAssocID="{7DD01048-A286-4EF4-98F5-287922559D8F}" presName="sp" presStyleCnt="0"/>
      <dgm:spPr/>
    </dgm:pt>
    <dgm:pt modelId="{082C8F31-F303-437E-BA9F-A47D1DE59681}" type="pres">
      <dgm:prSet presAssocID="{3F03D932-024F-4F0A-B1EC-A04EFA14152D}" presName="composite" presStyleCnt="0"/>
      <dgm:spPr/>
    </dgm:pt>
    <dgm:pt modelId="{EBB77508-85FD-4796-86B7-E3A8316F6A20}" type="pres">
      <dgm:prSet presAssocID="{3F03D932-024F-4F0A-B1EC-A04EFA14152D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AC695245-E721-4426-A83A-85B63DD54F46}" type="pres">
      <dgm:prSet presAssocID="{3F03D932-024F-4F0A-B1EC-A04EFA14152D}" presName="descendantText" presStyleLbl="alignAcc1" presStyleIdx="2" presStyleCnt="4">
        <dgm:presLayoutVars>
          <dgm:bulletEnabled val="1"/>
        </dgm:presLayoutVars>
      </dgm:prSet>
      <dgm:spPr/>
    </dgm:pt>
    <dgm:pt modelId="{92865A97-479B-4CA9-96D3-61E1BF57E465}" type="pres">
      <dgm:prSet presAssocID="{85D4F144-EDCB-4F33-A9F0-56316F5A3487}" presName="sp" presStyleCnt="0"/>
      <dgm:spPr/>
    </dgm:pt>
    <dgm:pt modelId="{63F7B57D-84CE-42DE-AA5D-7699998DC562}" type="pres">
      <dgm:prSet presAssocID="{89F8F226-18E4-4A51-A5B9-61327E6FD8B5}" presName="composite" presStyleCnt="0"/>
      <dgm:spPr/>
    </dgm:pt>
    <dgm:pt modelId="{B79B5FD8-C938-4D62-8C9B-0804888FE0AA}" type="pres">
      <dgm:prSet presAssocID="{89F8F226-18E4-4A51-A5B9-61327E6FD8B5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1D2695AB-667E-4530-A02E-F9F72DFF2C6C}" type="pres">
      <dgm:prSet presAssocID="{89F8F226-18E4-4A51-A5B9-61327E6FD8B5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E24C3C08-29B1-4677-B26F-C175C7A2612A}" type="presOf" srcId="{3ED62735-209F-4863-8C49-C3BEB5F022FD}" destId="{8D8CD8F8-8AEF-4506-9B25-A9FF386A49C4}" srcOrd="0" destOrd="0" presId="urn:microsoft.com/office/officeart/2005/8/layout/chevron2"/>
    <dgm:cxn modelId="{A0857D0B-FF6E-4946-9096-B9218A77A437}" srcId="{30F060E0-2F68-4C65-BC57-EEEBD1B3128C}" destId="{3ED62735-209F-4863-8C49-C3BEB5F022FD}" srcOrd="0" destOrd="0" parTransId="{E3DD57D3-6B15-44AD-A52B-7B8F08817F3D}" sibTransId="{11E47D5C-27AB-4E5E-94FF-AAF7E2B6B722}"/>
    <dgm:cxn modelId="{A96D751A-0C43-4A9D-B401-726875D7CE75}" type="presOf" srcId="{E3C8F184-2194-4DF0-8789-D6A9D07EB375}" destId="{5D1DE64C-07C0-4C44-9730-2DAD61D802BC}" srcOrd="0" destOrd="0" presId="urn:microsoft.com/office/officeart/2005/8/layout/chevron2"/>
    <dgm:cxn modelId="{343FE373-A990-46F0-BEA2-E385C6DB0032}" srcId="{D86A4E5D-3EB3-4DEB-A5D0-3001FDB6E8A7}" destId="{3F03D932-024F-4F0A-B1EC-A04EFA14152D}" srcOrd="2" destOrd="0" parTransId="{55296029-23D4-44B8-AA8A-D836221939E1}" sibTransId="{85D4F144-EDCB-4F33-A9F0-56316F5A3487}"/>
    <dgm:cxn modelId="{40099C56-5801-4A07-BF38-088F0A162690}" type="presOf" srcId="{0DF7DF30-D3A6-410E-A5D6-A76325C6A1CE}" destId="{AC695245-E721-4426-A83A-85B63DD54F46}" srcOrd="0" destOrd="0" presId="urn:microsoft.com/office/officeart/2005/8/layout/chevron2"/>
    <dgm:cxn modelId="{CD0F7378-B21C-4DE0-A6ED-FC8EF28DA18D}" type="presOf" srcId="{D86A4E5D-3EB3-4DEB-A5D0-3001FDB6E8A7}" destId="{B6F553D4-98EF-4B93-BBFC-BC2852B046C3}" srcOrd="0" destOrd="0" presId="urn:microsoft.com/office/officeart/2005/8/layout/chevron2"/>
    <dgm:cxn modelId="{4F6D9778-1E41-4801-AE0A-031A87124B75}" srcId="{E3C8F184-2194-4DF0-8789-D6A9D07EB375}" destId="{4872DEB8-4DAA-4B01-9B32-D5A359472DA9}" srcOrd="0" destOrd="0" parTransId="{C4640CE9-4666-4626-976C-22BC57E28A84}" sibTransId="{41224FD4-2816-44D3-9F9A-4D31BF2E8FD2}"/>
    <dgm:cxn modelId="{2AE0747B-6200-40D4-B46D-615318B32C24}" srcId="{D86A4E5D-3EB3-4DEB-A5D0-3001FDB6E8A7}" destId="{89F8F226-18E4-4A51-A5B9-61327E6FD8B5}" srcOrd="3" destOrd="0" parTransId="{383A7A57-B4CE-47C7-99CE-61222C78E74E}" sibTransId="{73CD1D8F-037D-4C7D-839A-F9F84B309044}"/>
    <dgm:cxn modelId="{95E8BE97-761B-45E0-94C9-9E513822402B}" type="presOf" srcId="{4872DEB8-4DAA-4B01-9B32-D5A359472DA9}" destId="{DE9C9745-1E8A-4246-BC76-08715AA2082D}" srcOrd="0" destOrd="0" presId="urn:microsoft.com/office/officeart/2005/8/layout/chevron2"/>
    <dgm:cxn modelId="{6F26DF98-FCD1-4886-9546-1D70DB3B984C}" srcId="{89F8F226-18E4-4A51-A5B9-61327E6FD8B5}" destId="{810205FC-8256-4A6A-B585-ED167D0B5E74}" srcOrd="0" destOrd="0" parTransId="{F27CB347-55F5-4166-AEC4-26AB793DA20B}" sibTransId="{CA89EE2E-A4D9-44AA-B56E-99122699A9A9}"/>
    <dgm:cxn modelId="{F68077A3-D2B2-43F8-9B96-331F3D1C5443}" type="presOf" srcId="{30F060E0-2F68-4C65-BC57-EEEBD1B3128C}" destId="{F378BC46-8775-4500-9E29-2ACFD9762804}" srcOrd="0" destOrd="0" presId="urn:microsoft.com/office/officeart/2005/8/layout/chevron2"/>
    <dgm:cxn modelId="{0FE831A8-8060-4032-92A2-919D970814DD}" srcId="{D86A4E5D-3EB3-4DEB-A5D0-3001FDB6E8A7}" destId="{30F060E0-2F68-4C65-BC57-EEEBD1B3128C}" srcOrd="1" destOrd="0" parTransId="{B76A34DB-3DB9-4698-9A2B-E4515D626957}" sibTransId="{7DD01048-A286-4EF4-98F5-287922559D8F}"/>
    <dgm:cxn modelId="{C59D19B1-7703-432D-9DC4-923F88C5C4D3}" type="presOf" srcId="{3F03D932-024F-4F0A-B1EC-A04EFA14152D}" destId="{EBB77508-85FD-4796-86B7-E3A8316F6A20}" srcOrd="0" destOrd="0" presId="urn:microsoft.com/office/officeart/2005/8/layout/chevron2"/>
    <dgm:cxn modelId="{6C38DEB5-3F1C-4C2D-ADB8-48A15DA27F17}" type="presOf" srcId="{810205FC-8256-4A6A-B585-ED167D0B5E74}" destId="{1D2695AB-667E-4530-A02E-F9F72DFF2C6C}" srcOrd="0" destOrd="0" presId="urn:microsoft.com/office/officeart/2005/8/layout/chevron2"/>
    <dgm:cxn modelId="{7B5CF2CC-6998-430D-822C-5313CC896AAD}" srcId="{3F03D932-024F-4F0A-B1EC-A04EFA14152D}" destId="{0DF7DF30-D3A6-410E-A5D6-A76325C6A1CE}" srcOrd="0" destOrd="0" parTransId="{6F94629E-301B-4F6B-A3FB-4EC7DE17C5E9}" sibTransId="{37988136-8771-4DCD-99E3-264126ADAE71}"/>
    <dgm:cxn modelId="{0E6856D9-1148-44DF-BF99-A65D84617B94}" srcId="{D86A4E5D-3EB3-4DEB-A5D0-3001FDB6E8A7}" destId="{E3C8F184-2194-4DF0-8789-D6A9D07EB375}" srcOrd="0" destOrd="0" parTransId="{41B042CA-CDBA-4669-8F60-F4E59F983D00}" sibTransId="{D2ED0626-5969-472F-BEE5-8DC36EEA55A4}"/>
    <dgm:cxn modelId="{CA82E8E0-9CE2-4AD4-A341-A0DA659EB5CF}" type="presOf" srcId="{89F8F226-18E4-4A51-A5B9-61327E6FD8B5}" destId="{B79B5FD8-C938-4D62-8C9B-0804888FE0AA}" srcOrd="0" destOrd="0" presId="urn:microsoft.com/office/officeart/2005/8/layout/chevron2"/>
    <dgm:cxn modelId="{878B8A57-D7AA-4119-BD7B-4A4E3726A008}" type="presParOf" srcId="{B6F553D4-98EF-4B93-BBFC-BC2852B046C3}" destId="{ADB684A2-64D8-4F37-9851-257B5F8F68CD}" srcOrd="0" destOrd="0" presId="urn:microsoft.com/office/officeart/2005/8/layout/chevron2"/>
    <dgm:cxn modelId="{E6E841C3-1DB8-4E58-A6C3-9FF465C47FF3}" type="presParOf" srcId="{ADB684A2-64D8-4F37-9851-257B5F8F68CD}" destId="{5D1DE64C-07C0-4C44-9730-2DAD61D802BC}" srcOrd="0" destOrd="0" presId="urn:microsoft.com/office/officeart/2005/8/layout/chevron2"/>
    <dgm:cxn modelId="{D310AC70-F649-48D6-B62A-20192D540EE8}" type="presParOf" srcId="{ADB684A2-64D8-4F37-9851-257B5F8F68CD}" destId="{DE9C9745-1E8A-4246-BC76-08715AA2082D}" srcOrd="1" destOrd="0" presId="urn:microsoft.com/office/officeart/2005/8/layout/chevron2"/>
    <dgm:cxn modelId="{586EC090-C85F-4F90-B732-746451055218}" type="presParOf" srcId="{B6F553D4-98EF-4B93-BBFC-BC2852B046C3}" destId="{43C40BC8-1F51-4D51-B292-CF3DA6066FCE}" srcOrd="1" destOrd="0" presId="urn:microsoft.com/office/officeart/2005/8/layout/chevron2"/>
    <dgm:cxn modelId="{19223449-9CE8-4776-8E25-BC58F58E6F55}" type="presParOf" srcId="{B6F553D4-98EF-4B93-BBFC-BC2852B046C3}" destId="{5C51227F-6F76-4A5E-98CB-B5E326418C92}" srcOrd="2" destOrd="0" presId="urn:microsoft.com/office/officeart/2005/8/layout/chevron2"/>
    <dgm:cxn modelId="{AD8F9281-FE1F-4AE8-BA15-EA6A4B3A6731}" type="presParOf" srcId="{5C51227F-6F76-4A5E-98CB-B5E326418C92}" destId="{F378BC46-8775-4500-9E29-2ACFD9762804}" srcOrd="0" destOrd="0" presId="urn:microsoft.com/office/officeart/2005/8/layout/chevron2"/>
    <dgm:cxn modelId="{186650FF-EDC5-4D35-9FC2-A3E59C64EFBC}" type="presParOf" srcId="{5C51227F-6F76-4A5E-98CB-B5E326418C92}" destId="{8D8CD8F8-8AEF-4506-9B25-A9FF386A49C4}" srcOrd="1" destOrd="0" presId="urn:microsoft.com/office/officeart/2005/8/layout/chevron2"/>
    <dgm:cxn modelId="{A4BB4EA0-2225-440B-8D84-D0D4A174BF75}" type="presParOf" srcId="{B6F553D4-98EF-4B93-BBFC-BC2852B046C3}" destId="{AB7E2CEC-42E6-4FB1-92DD-5D65B80C02AE}" srcOrd="3" destOrd="0" presId="urn:microsoft.com/office/officeart/2005/8/layout/chevron2"/>
    <dgm:cxn modelId="{37944830-4FB6-4FCD-B6C4-44F58D28EB84}" type="presParOf" srcId="{B6F553D4-98EF-4B93-BBFC-BC2852B046C3}" destId="{082C8F31-F303-437E-BA9F-A47D1DE59681}" srcOrd="4" destOrd="0" presId="urn:microsoft.com/office/officeart/2005/8/layout/chevron2"/>
    <dgm:cxn modelId="{AAFD8568-8995-4557-9890-0C8A99EC9510}" type="presParOf" srcId="{082C8F31-F303-437E-BA9F-A47D1DE59681}" destId="{EBB77508-85FD-4796-86B7-E3A8316F6A20}" srcOrd="0" destOrd="0" presId="urn:microsoft.com/office/officeart/2005/8/layout/chevron2"/>
    <dgm:cxn modelId="{15B3D826-01BF-4925-9ABE-017262083B40}" type="presParOf" srcId="{082C8F31-F303-437E-BA9F-A47D1DE59681}" destId="{AC695245-E721-4426-A83A-85B63DD54F46}" srcOrd="1" destOrd="0" presId="urn:microsoft.com/office/officeart/2005/8/layout/chevron2"/>
    <dgm:cxn modelId="{E8E90EEA-9B00-41DC-BB59-D85F8496CD94}" type="presParOf" srcId="{B6F553D4-98EF-4B93-BBFC-BC2852B046C3}" destId="{92865A97-479B-4CA9-96D3-61E1BF57E465}" srcOrd="5" destOrd="0" presId="urn:microsoft.com/office/officeart/2005/8/layout/chevron2"/>
    <dgm:cxn modelId="{546B134F-CC05-423D-A815-4533FC765B1D}" type="presParOf" srcId="{B6F553D4-98EF-4B93-BBFC-BC2852B046C3}" destId="{63F7B57D-84CE-42DE-AA5D-7699998DC562}" srcOrd="6" destOrd="0" presId="urn:microsoft.com/office/officeart/2005/8/layout/chevron2"/>
    <dgm:cxn modelId="{FC0376BC-2FC3-46B5-9384-365717D624AE}" type="presParOf" srcId="{63F7B57D-84CE-42DE-AA5D-7699998DC562}" destId="{B79B5FD8-C938-4D62-8C9B-0804888FE0AA}" srcOrd="0" destOrd="0" presId="urn:microsoft.com/office/officeart/2005/8/layout/chevron2"/>
    <dgm:cxn modelId="{B16DBE02-AD70-41A2-A772-55FB71374DA6}" type="presParOf" srcId="{63F7B57D-84CE-42DE-AA5D-7699998DC562}" destId="{1D2695AB-667E-4530-A02E-F9F72DFF2C6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AF7198-3F43-486B-86A6-77E85B00C3B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AC2CD69-A567-436D-AA4A-641072BF7526}">
      <dgm:prSet phldrT="[Text]"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Lawless</a:t>
          </a:r>
        </a:p>
      </dgm:t>
    </dgm:pt>
    <dgm:pt modelId="{584D4F07-F914-4DDC-A6E4-5BB5AC0EF631}" type="parTrans" cxnId="{5EE5D6D5-25E3-419B-9A3A-174AA0B4B7C0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265B4196-FACB-492C-AD08-C66CE4D0D1F5}" type="sibTrans" cxnId="{5EE5D6D5-25E3-419B-9A3A-174AA0B4B7C0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9A0FE02D-E188-4309-A8D7-0E4E6E63F257}">
      <dgm:prSet phldrT="[Text]"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Church</a:t>
          </a:r>
        </a:p>
      </dgm:t>
    </dgm:pt>
    <dgm:pt modelId="{9E2EAD07-C0E4-455F-AD6D-679A262E9DED}" type="parTrans" cxnId="{576A8342-C513-4B38-B0CA-6643EBED046A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8CBDC50A-FBFE-4D38-B813-F89463E9D279}" type="sibTrans" cxnId="{576A8342-C513-4B38-B0CA-6643EBED046A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6680E158-3D83-40A7-BECE-0D0BD73C0715}">
      <dgm:prSet phldrT="[Text]"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Lawless</a:t>
          </a:r>
        </a:p>
      </dgm:t>
    </dgm:pt>
    <dgm:pt modelId="{A7579949-2DFA-4E49-92ED-6329F296BA1C}" type="parTrans" cxnId="{A00E59CF-80D0-4C94-82E6-5996FC63B5AE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1ED2BC1E-1C2F-4F59-BA14-E751A98BA8D8}" type="sibTrans" cxnId="{A00E59CF-80D0-4C94-82E6-5996FC63B5AE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770235DA-524E-489F-83A5-A66CFA3FA1A4}">
      <dgm:prSet phldrT="[Text]"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You</a:t>
          </a:r>
        </a:p>
      </dgm:t>
    </dgm:pt>
    <dgm:pt modelId="{FD678E97-ADFC-4752-80A7-41B85FC1E1E9}" type="parTrans" cxnId="{75243D21-8A11-4C09-8CA2-89CA087CDA15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AD5080F1-EA37-44DA-8642-13E6F35BC483}" type="sibTrans" cxnId="{75243D21-8A11-4C09-8CA2-89CA087CDA15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516C453F-B896-4252-915D-38FFEB082867}">
      <dgm:prSet phldrT="[Text]"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You</a:t>
          </a:r>
        </a:p>
      </dgm:t>
    </dgm:pt>
    <dgm:pt modelId="{BBD0223B-225C-4E7B-9A3D-4397B01CD7BA}" type="parTrans" cxnId="{B5DECB24-CB65-4CED-93C7-13BBB551CB6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4B34FFC-5432-4500-B324-0B3C8741FD6A}" type="sibTrans" cxnId="{B5DECB24-CB65-4CED-93C7-13BBB551CB6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5DEB7DA-6439-4F25-99BC-4E293A6E905F}" type="pres">
      <dgm:prSet presAssocID="{13AF7198-3F43-486B-86A6-77E85B00C3B8}" presName="Name0" presStyleCnt="0">
        <dgm:presLayoutVars>
          <dgm:dir/>
          <dgm:animLvl val="lvl"/>
          <dgm:resizeHandles val="exact"/>
        </dgm:presLayoutVars>
      </dgm:prSet>
      <dgm:spPr/>
    </dgm:pt>
    <dgm:pt modelId="{3DFD1CD3-84E5-401F-9FD4-CEFA8E86D23B}" type="pres">
      <dgm:prSet presAssocID="{516C453F-B896-4252-915D-38FFEB082867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29A0434F-F760-4A3A-8419-0F8731255D6D}" type="pres">
      <dgm:prSet presAssocID="{54B34FFC-5432-4500-B324-0B3C8741FD6A}" presName="parTxOnlySpace" presStyleCnt="0"/>
      <dgm:spPr/>
    </dgm:pt>
    <dgm:pt modelId="{F4B9BCD7-587E-4A6E-B538-873414DD929E}" type="pres">
      <dgm:prSet presAssocID="{8AC2CD69-A567-436D-AA4A-641072BF7526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B91AA12F-AF0E-4EF9-863B-EBEAE9B36834}" type="pres">
      <dgm:prSet presAssocID="{265B4196-FACB-492C-AD08-C66CE4D0D1F5}" presName="parTxOnlySpace" presStyleCnt="0"/>
      <dgm:spPr/>
    </dgm:pt>
    <dgm:pt modelId="{5B7BC6A8-BAF9-4D6A-BE18-ACB4737109DD}" type="pres">
      <dgm:prSet presAssocID="{9A0FE02D-E188-4309-A8D7-0E4E6E63F257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765285A6-B965-4862-B6BD-932FA7D9B68F}" type="pres">
      <dgm:prSet presAssocID="{8CBDC50A-FBFE-4D38-B813-F89463E9D279}" presName="parTxOnlySpace" presStyleCnt="0"/>
      <dgm:spPr/>
    </dgm:pt>
    <dgm:pt modelId="{B0E4E651-2535-4C62-8EA7-CF3E945DE04D}" type="pres">
      <dgm:prSet presAssocID="{6680E158-3D83-40A7-BECE-0D0BD73C071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6D2E7DA2-E4A9-4B81-8219-1B757700973C}" type="pres">
      <dgm:prSet presAssocID="{1ED2BC1E-1C2F-4F59-BA14-E751A98BA8D8}" presName="parTxOnlySpace" presStyleCnt="0"/>
      <dgm:spPr/>
    </dgm:pt>
    <dgm:pt modelId="{9A409B0B-5391-4CCF-A42C-0F8F50CBA09C}" type="pres">
      <dgm:prSet presAssocID="{770235DA-524E-489F-83A5-A66CFA3FA1A4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07413111-FD0C-45CC-BD43-B743DF64C548}" type="presOf" srcId="{9A0FE02D-E188-4309-A8D7-0E4E6E63F257}" destId="{5B7BC6A8-BAF9-4D6A-BE18-ACB4737109DD}" srcOrd="0" destOrd="0" presId="urn:microsoft.com/office/officeart/2005/8/layout/chevron1"/>
    <dgm:cxn modelId="{75243D21-8A11-4C09-8CA2-89CA087CDA15}" srcId="{13AF7198-3F43-486B-86A6-77E85B00C3B8}" destId="{770235DA-524E-489F-83A5-A66CFA3FA1A4}" srcOrd="4" destOrd="0" parTransId="{FD678E97-ADFC-4752-80A7-41B85FC1E1E9}" sibTransId="{AD5080F1-EA37-44DA-8642-13E6F35BC483}"/>
    <dgm:cxn modelId="{B5DECB24-CB65-4CED-93C7-13BBB551CB63}" srcId="{13AF7198-3F43-486B-86A6-77E85B00C3B8}" destId="{516C453F-B896-4252-915D-38FFEB082867}" srcOrd="0" destOrd="0" parTransId="{BBD0223B-225C-4E7B-9A3D-4397B01CD7BA}" sibTransId="{54B34FFC-5432-4500-B324-0B3C8741FD6A}"/>
    <dgm:cxn modelId="{576A8342-C513-4B38-B0CA-6643EBED046A}" srcId="{13AF7198-3F43-486B-86A6-77E85B00C3B8}" destId="{9A0FE02D-E188-4309-A8D7-0E4E6E63F257}" srcOrd="2" destOrd="0" parTransId="{9E2EAD07-C0E4-455F-AD6D-679A262E9DED}" sibTransId="{8CBDC50A-FBFE-4D38-B813-F89463E9D279}"/>
    <dgm:cxn modelId="{AF2DC174-4F26-41DC-8530-78DCBCBB0E41}" type="presOf" srcId="{13AF7198-3F43-486B-86A6-77E85B00C3B8}" destId="{15DEB7DA-6439-4F25-99BC-4E293A6E905F}" srcOrd="0" destOrd="0" presId="urn:microsoft.com/office/officeart/2005/8/layout/chevron1"/>
    <dgm:cxn modelId="{7597D981-1AB4-44D6-A396-3C03DAA24F6D}" type="presOf" srcId="{516C453F-B896-4252-915D-38FFEB082867}" destId="{3DFD1CD3-84E5-401F-9FD4-CEFA8E86D23B}" srcOrd="0" destOrd="0" presId="urn:microsoft.com/office/officeart/2005/8/layout/chevron1"/>
    <dgm:cxn modelId="{DBF888B7-F796-4164-B7CE-9BED609D248C}" type="presOf" srcId="{770235DA-524E-489F-83A5-A66CFA3FA1A4}" destId="{9A409B0B-5391-4CCF-A42C-0F8F50CBA09C}" srcOrd="0" destOrd="0" presId="urn:microsoft.com/office/officeart/2005/8/layout/chevron1"/>
    <dgm:cxn modelId="{BD9C66BC-D2B5-49EE-B9ED-2E80E9D72D74}" type="presOf" srcId="{8AC2CD69-A567-436D-AA4A-641072BF7526}" destId="{F4B9BCD7-587E-4A6E-B538-873414DD929E}" srcOrd="0" destOrd="0" presId="urn:microsoft.com/office/officeart/2005/8/layout/chevron1"/>
    <dgm:cxn modelId="{A00E59CF-80D0-4C94-82E6-5996FC63B5AE}" srcId="{13AF7198-3F43-486B-86A6-77E85B00C3B8}" destId="{6680E158-3D83-40A7-BECE-0D0BD73C0715}" srcOrd="3" destOrd="0" parTransId="{A7579949-2DFA-4E49-92ED-6329F296BA1C}" sibTransId="{1ED2BC1E-1C2F-4F59-BA14-E751A98BA8D8}"/>
    <dgm:cxn modelId="{5EE5D6D5-25E3-419B-9A3A-174AA0B4B7C0}" srcId="{13AF7198-3F43-486B-86A6-77E85B00C3B8}" destId="{8AC2CD69-A567-436D-AA4A-641072BF7526}" srcOrd="1" destOrd="0" parTransId="{584D4F07-F914-4DDC-A6E4-5BB5AC0EF631}" sibTransId="{265B4196-FACB-492C-AD08-C66CE4D0D1F5}"/>
    <dgm:cxn modelId="{580EFED9-DA67-49C6-BEF1-5F6FFCC3D843}" type="presOf" srcId="{6680E158-3D83-40A7-BECE-0D0BD73C0715}" destId="{B0E4E651-2535-4C62-8EA7-CF3E945DE04D}" srcOrd="0" destOrd="0" presId="urn:microsoft.com/office/officeart/2005/8/layout/chevron1"/>
    <dgm:cxn modelId="{4E8FA4E1-47EA-48CE-BF6F-6E20BC4F5BDC}" type="presParOf" srcId="{15DEB7DA-6439-4F25-99BC-4E293A6E905F}" destId="{3DFD1CD3-84E5-401F-9FD4-CEFA8E86D23B}" srcOrd="0" destOrd="0" presId="urn:microsoft.com/office/officeart/2005/8/layout/chevron1"/>
    <dgm:cxn modelId="{2AF3C5D3-D397-4E35-A5C1-733AC3F93138}" type="presParOf" srcId="{15DEB7DA-6439-4F25-99BC-4E293A6E905F}" destId="{29A0434F-F760-4A3A-8419-0F8731255D6D}" srcOrd="1" destOrd="0" presId="urn:microsoft.com/office/officeart/2005/8/layout/chevron1"/>
    <dgm:cxn modelId="{3FBC5B0A-4504-4FDD-AA82-30EE9B84E057}" type="presParOf" srcId="{15DEB7DA-6439-4F25-99BC-4E293A6E905F}" destId="{F4B9BCD7-587E-4A6E-B538-873414DD929E}" srcOrd="2" destOrd="0" presId="urn:microsoft.com/office/officeart/2005/8/layout/chevron1"/>
    <dgm:cxn modelId="{1B8395AE-5E61-40B8-872D-325E25192043}" type="presParOf" srcId="{15DEB7DA-6439-4F25-99BC-4E293A6E905F}" destId="{B91AA12F-AF0E-4EF9-863B-EBEAE9B36834}" srcOrd="3" destOrd="0" presId="urn:microsoft.com/office/officeart/2005/8/layout/chevron1"/>
    <dgm:cxn modelId="{A8FCE6A5-AB1A-4C97-AD91-F0CB11A0366D}" type="presParOf" srcId="{15DEB7DA-6439-4F25-99BC-4E293A6E905F}" destId="{5B7BC6A8-BAF9-4D6A-BE18-ACB4737109DD}" srcOrd="4" destOrd="0" presId="urn:microsoft.com/office/officeart/2005/8/layout/chevron1"/>
    <dgm:cxn modelId="{C0897026-45F3-4DA5-901D-0025F55E7C3F}" type="presParOf" srcId="{15DEB7DA-6439-4F25-99BC-4E293A6E905F}" destId="{765285A6-B965-4862-B6BD-932FA7D9B68F}" srcOrd="5" destOrd="0" presId="urn:microsoft.com/office/officeart/2005/8/layout/chevron1"/>
    <dgm:cxn modelId="{DC8260F8-03EE-4287-A2AB-1016AF4588E5}" type="presParOf" srcId="{15DEB7DA-6439-4F25-99BC-4E293A6E905F}" destId="{B0E4E651-2535-4C62-8EA7-CF3E945DE04D}" srcOrd="6" destOrd="0" presId="urn:microsoft.com/office/officeart/2005/8/layout/chevron1"/>
    <dgm:cxn modelId="{FCD8BE3C-35F7-4F54-93E9-D692CD66E6D7}" type="presParOf" srcId="{15DEB7DA-6439-4F25-99BC-4E293A6E905F}" destId="{6D2E7DA2-E4A9-4B81-8219-1B757700973C}" srcOrd="7" destOrd="0" presId="urn:microsoft.com/office/officeart/2005/8/layout/chevron1"/>
    <dgm:cxn modelId="{3E5C68C0-13AF-48FA-BA7F-C78D843A8FAB}" type="presParOf" srcId="{15DEB7DA-6439-4F25-99BC-4E293A6E905F}" destId="{9A409B0B-5391-4CCF-A42C-0F8F50CBA09C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8A4E9AC-A3E7-4667-B6A5-BABA07836548}" type="doc">
      <dgm:prSet loTypeId="urn:microsoft.com/office/officeart/2005/8/layout/hList7#1" loCatId="relationship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600000" rev="0"/>
          </a:camera>
          <a:lightRig rig="threePt" dir="t"/>
        </a:scene3d>
      </dgm:spPr>
    </dgm:pt>
    <dgm:pt modelId="{FEFE935D-550E-4ADD-971B-ACF5A8BAF805}">
      <dgm:prSet phldrT="[Text]"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Worship</a:t>
          </a:r>
        </a:p>
      </dgm:t>
    </dgm:pt>
    <dgm:pt modelId="{6D636706-66DF-41AF-8051-5C6C2D6C99DA}" type="parTrans" cxnId="{D8E003B2-FB58-4B50-B1C7-35A14C4C85D4}">
      <dgm:prSet/>
      <dgm:spPr/>
      <dgm:t>
        <a:bodyPr/>
        <a:lstStyle/>
        <a:p>
          <a:endParaRPr lang="en-US" sz="3200"/>
        </a:p>
      </dgm:t>
    </dgm:pt>
    <dgm:pt modelId="{83BD791C-E051-4E3C-BE54-7B2A40561BF0}" type="sibTrans" cxnId="{D8E003B2-FB58-4B50-B1C7-35A14C4C85D4}">
      <dgm:prSet/>
      <dgm:spPr/>
      <dgm:t>
        <a:bodyPr/>
        <a:lstStyle/>
        <a:p>
          <a:endParaRPr lang="en-US" sz="3200"/>
        </a:p>
      </dgm:t>
    </dgm:pt>
    <dgm:pt modelId="{4B56487B-AA6C-435C-A739-5A546F181EEA}">
      <dgm:prSet phldrT="[Text]"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Parking</a:t>
          </a:r>
        </a:p>
      </dgm:t>
    </dgm:pt>
    <dgm:pt modelId="{0AD014DD-699B-4F31-A7E9-0B0923E74C44}" type="parTrans" cxnId="{13FBA003-99C8-4F13-B6B4-DA432FBD4723}">
      <dgm:prSet/>
      <dgm:spPr/>
      <dgm:t>
        <a:bodyPr/>
        <a:lstStyle/>
        <a:p>
          <a:endParaRPr lang="en-US" sz="3200"/>
        </a:p>
      </dgm:t>
    </dgm:pt>
    <dgm:pt modelId="{DFE12C03-A256-4B7E-86BE-18AC2A2BA871}" type="sibTrans" cxnId="{13FBA003-99C8-4F13-B6B4-DA432FBD4723}">
      <dgm:prSet/>
      <dgm:spPr/>
      <dgm:t>
        <a:bodyPr/>
        <a:lstStyle/>
        <a:p>
          <a:endParaRPr lang="en-US" sz="3200"/>
        </a:p>
      </dgm:t>
    </dgm:pt>
    <dgm:pt modelId="{E417F876-6F03-429B-AA51-C9F1E8C26CBF}">
      <dgm:prSet phldrT="[Text]"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Fellowship</a:t>
          </a:r>
        </a:p>
      </dgm:t>
    </dgm:pt>
    <dgm:pt modelId="{C00CBA6A-387B-4B56-ABD0-74562B0AEBEA}" type="parTrans" cxnId="{F40A38C5-A05E-408C-8B3B-B28CFB7A8C1B}">
      <dgm:prSet/>
      <dgm:spPr/>
      <dgm:t>
        <a:bodyPr/>
        <a:lstStyle/>
        <a:p>
          <a:endParaRPr lang="en-US" sz="3200"/>
        </a:p>
      </dgm:t>
    </dgm:pt>
    <dgm:pt modelId="{3DEAD555-A074-4CDA-B4A2-0737B1DFB824}" type="sibTrans" cxnId="{F40A38C5-A05E-408C-8B3B-B28CFB7A8C1B}">
      <dgm:prSet/>
      <dgm:spPr/>
      <dgm:t>
        <a:bodyPr/>
        <a:lstStyle/>
        <a:p>
          <a:endParaRPr lang="en-US" sz="3200"/>
        </a:p>
      </dgm:t>
    </dgm:pt>
    <dgm:pt modelId="{B4FA5686-229F-479B-A267-B3D195575C3F}">
      <dgm:prSet phldrT="[Text]"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Education</a:t>
          </a:r>
        </a:p>
      </dgm:t>
    </dgm:pt>
    <dgm:pt modelId="{336F8111-5EB0-4854-BA47-79CDBE67804E}" type="sibTrans" cxnId="{B305A64C-4F65-4834-AA16-E2B1B0B86892}">
      <dgm:prSet/>
      <dgm:spPr/>
      <dgm:t>
        <a:bodyPr/>
        <a:lstStyle/>
        <a:p>
          <a:endParaRPr lang="en-US" sz="3200"/>
        </a:p>
      </dgm:t>
    </dgm:pt>
    <dgm:pt modelId="{4D5AFDE0-E3A4-4513-9140-F4DDA4390087}" type="parTrans" cxnId="{B305A64C-4F65-4834-AA16-E2B1B0B86892}">
      <dgm:prSet/>
      <dgm:spPr/>
      <dgm:t>
        <a:bodyPr/>
        <a:lstStyle/>
        <a:p>
          <a:endParaRPr lang="en-US" sz="3200"/>
        </a:p>
      </dgm:t>
    </dgm:pt>
    <dgm:pt modelId="{B942E78E-5ADC-49F8-940A-04A125DD6CC6}">
      <dgm:prSet phldrT="[Text]"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Land</a:t>
          </a:r>
        </a:p>
      </dgm:t>
    </dgm:pt>
    <dgm:pt modelId="{E4234F1D-AE77-4532-828C-68EA61A224C3}" type="parTrans" cxnId="{5A906FAA-A983-4D59-949B-13554E6934DF}">
      <dgm:prSet/>
      <dgm:spPr/>
      <dgm:t>
        <a:bodyPr/>
        <a:lstStyle/>
        <a:p>
          <a:endParaRPr lang="en-US" sz="3200"/>
        </a:p>
      </dgm:t>
    </dgm:pt>
    <dgm:pt modelId="{A1611BEF-01F5-4B3B-976D-DEE027CF4498}" type="sibTrans" cxnId="{5A906FAA-A983-4D59-949B-13554E6934DF}">
      <dgm:prSet/>
      <dgm:spPr/>
      <dgm:t>
        <a:bodyPr/>
        <a:lstStyle/>
        <a:p>
          <a:endParaRPr lang="en-US" sz="3200"/>
        </a:p>
      </dgm:t>
    </dgm:pt>
    <dgm:pt modelId="{D6EC3D97-20F7-40D1-8BDC-136DC37ADCE3}" type="pres">
      <dgm:prSet presAssocID="{58A4E9AC-A3E7-4667-B6A5-BABA07836548}" presName="Name0" presStyleCnt="0">
        <dgm:presLayoutVars>
          <dgm:dir/>
          <dgm:resizeHandles val="exact"/>
        </dgm:presLayoutVars>
      </dgm:prSet>
      <dgm:spPr/>
    </dgm:pt>
    <dgm:pt modelId="{B983B9E4-AE49-473B-942D-59F15EFB13D3}" type="pres">
      <dgm:prSet presAssocID="{58A4E9AC-A3E7-4667-B6A5-BABA07836548}" presName="fgShape" presStyleLbl="fgShp" presStyleIdx="0" presStyleCnt="1" custScaleY="175000" custLinFactNeighborX="-272" custLinFactNeighborY="-22917"/>
      <dgm:spPr>
        <a:solidFill>
          <a:srgbClr val="FF0000"/>
        </a:solidFill>
        <a:ln w="76200">
          <a:solidFill>
            <a:schemeClr val="tx1"/>
          </a:solidFill>
        </a:ln>
      </dgm:spPr>
    </dgm:pt>
    <dgm:pt modelId="{E3C42D76-A1CE-4F1E-864F-867F749E4534}" type="pres">
      <dgm:prSet presAssocID="{58A4E9AC-A3E7-4667-B6A5-BABA07836548}" presName="linComp" presStyleCnt="0"/>
      <dgm:spPr/>
    </dgm:pt>
    <dgm:pt modelId="{7AA1B292-FDE7-4786-A668-3067A695D35C}" type="pres">
      <dgm:prSet presAssocID="{FEFE935D-550E-4ADD-971B-ACF5A8BAF805}" presName="compNode" presStyleCnt="0"/>
      <dgm:spPr/>
    </dgm:pt>
    <dgm:pt modelId="{14C2B6EB-D8A7-4181-8F38-267B5FD76270}" type="pres">
      <dgm:prSet presAssocID="{FEFE935D-550E-4ADD-971B-ACF5A8BAF805}" presName="bkgdShape" presStyleLbl="node1" presStyleIdx="0" presStyleCnt="5" custLinFactNeighborX="1717" custLinFactNeighborY="-57"/>
      <dgm:spPr/>
    </dgm:pt>
    <dgm:pt modelId="{EB977216-CF4C-4AFF-AD01-EAC354DAD1E2}" type="pres">
      <dgm:prSet presAssocID="{FEFE935D-550E-4ADD-971B-ACF5A8BAF805}" presName="nodeTx" presStyleLbl="node1" presStyleIdx="0" presStyleCnt="5">
        <dgm:presLayoutVars>
          <dgm:bulletEnabled val="1"/>
        </dgm:presLayoutVars>
      </dgm:prSet>
      <dgm:spPr/>
    </dgm:pt>
    <dgm:pt modelId="{E38E658C-78D2-4680-841C-62806D752870}" type="pres">
      <dgm:prSet presAssocID="{FEFE935D-550E-4ADD-971B-ACF5A8BAF805}" presName="invisiNode" presStyleLbl="node1" presStyleIdx="0" presStyleCnt="5"/>
      <dgm:spPr/>
    </dgm:pt>
    <dgm:pt modelId="{E14F5A74-DCED-4BDF-98FD-6DE23EF17875}" type="pres">
      <dgm:prSet presAssocID="{FEFE935D-550E-4ADD-971B-ACF5A8BAF805}" presName="imagNode" presStyleLbl="fgImgPlace1" presStyleIdx="0" presStyleCnt="5" custLinFactNeighborX="5215" custLinFactNeighborY="2698"/>
      <dgm:spPr>
        <a:solidFill>
          <a:srgbClr val="FF0000"/>
        </a:solidFill>
        <a:ln>
          <a:solidFill>
            <a:schemeClr val="tx1"/>
          </a:solidFill>
        </a:ln>
      </dgm:spPr>
    </dgm:pt>
    <dgm:pt modelId="{F9007211-EA6A-4DA2-A50F-515AA75F08F8}" type="pres">
      <dgm:prSet presAssocID="{83BD791C-E051-4E3C-BE54-7B2A40561BF0}" presName="sibTrans" presStyleLbl="sibTrans2D1" presStyleIdx="0" presStyleCnt="0"/>
      <dgm:spPr/>
    </dgm:pt>
    <dgm:pt modelId="{336FC070-F1F5-46A9-8D8E-92E57F421139}" type="pres">
      <dgm:prSet presAssocID="{B4FA5686-229F-479B-A267-B3D195575C3F}" presName="compNode" presStyleCnt="0"/>
      <dgm:spPr/>
    </dgm:pt>
    <dgm:pt modelId="{33C107BB-AD9D-41D8-AD05-AA1A872FEC91}" type="pres">
      <dgm:prSet presAssocID="{B4FA5686-229F-479B-A267-B3D195575C3F}" presName="bkgdShape" presStyleLbl="node1" presStyleIdx="1" presStyleCnt="5" custLinFactNeighborX="2692" custLinFactNeighborY="14370"/>
      <dgm:spPr/>
    </dgm:pt>
    <dgm:pt modelId="{ADAED733-7D20-41E0-AF06-B27446960C2E}" type="pres">
      <dgm:prSet presAssocID="{B4FA5686-229F-479B-A267-B3D195575C3F}" presName="nodeTx" presStyleLbl="node1" presStyleIdx="1" presStyleCnt="5">
        <dgm:presLayoutVars>
          <dgm:bulletEnabled val="1"/>
        </dgm:presLayoutVars>
      </dgm:prSet>
      <dgm:spPr/>
    </dgm:pt>
    <dgm:pt modelId="{44378595-8499-496C-BC45-D09D400DCC85}" type="pres">
      <dgm:prSet presAssocID="{B4FA5686-229F-479B-A267-B3D195575C3F}" presName="invisiNode" presStyleLbl="node1" presStyleIdx="1" presStyleCnt="5"/>
      <dgm:spPr/>
    </dgm:pt>
    <dgm:pt modelId="{042BAA45-FEFE-46D1-A64B-A35D16B6C60C}" type="pres">
      <dgm:prSet presAssocID="{B4FA5686-229F-479B-A267-B3D195575C3F}" presName="imagNode" presStyleLbl="fgImgPlace1" presStyleIdx="1" presStyleCnt="5" custLinFactNeighborX="4072"/>
      <dgm:spPr>
        <a:solidFill>
          <a:srgbClr val="00B050"/>
        </a:solidFill>
        <a:ln>
          <a:solidFill>
            <a:schemeClr val="tx1"/>
          </a:solidFill>
        </a:ln>
      </dgm:spPr>
    </dgm:pt>
    <dgm:pt modelId="{D4F7CC73-863B-47F8-90A2-9EB6D39D97A4}" type="pres">
      <dgm:prSet presAssocID="{336F8111-5EB0-4854-BA47-79CDBE67804E}" presName="sibTrans" presStyleLbl="sibTrans2D1" presStyleIdx="0" presStyleCnt="0"/>
      <dgm:spPr/>
    </dgm:pt>
    <dgm:pt modelId="{560A20AE-CC46-4C57-82C0-0801EF92ABD2}" type="pres">
      <dgm:prSet presAssocID="{4B56487B-AA6C-435C-A739-5A546F181EEA}" presName="compNode" presStyleCnt="0"/>
      <dgm:spPr/>
    </dgm:pt>
    <dgm:pt modelId="{E21F6842-8D25-4C20-A79E-17519A658D65}" type="pres">
      <dgm:prSet presAssocID="{4B56487B-AA6C-435C-A739-5A546F181EEA}" presName="bkgdShape" presStyleLbl="node1" presStyleIdx="2" presStyleCnt="5" custLinFactNeighborX="3197" custLinFactNeighborY="622"/>
      <dgm:spPr/>
    </dgm:pt>
    <dgm:pt modelId="{D99CDCDD-2E31-4CB5-AFBB-F512E5E5D4EE}" type="pres">
      <dgm:prSet presAssocID="{4B56487B-AA6C-435C-A739-5A546F181EEA}" presName="nodeTx" presStyleLbl="node1" presStyleIdx="2" presStyleCnt="5">
        <dgm:presLayoutVars>
          <dgm:bulletEnabled val="1"/>
        </dgm:presLayoutVars>
      </dgm:prSet>
      <dgm:spPr/>
    </dgm:pt>
    <dgm:pt modelId="{CB802AFC-DEAF-424A-9FE8-90B8EFAC6E33}" type="pres">
      <dgm:prSet presAssocID="{4B56487B-AA6C-435C-A739-5A546F181EEA}" presName="invisiNode" presStyleLbl="node1" presStyleIdx="2" presStyleCnt="5"/>
      <dgm:spPr/>
    </dgm:pt>
    <dgm:pt modelId="{937F7E7A-F299-4B82-81E4-FBEEB8AF43D3}" type="pres">
      <dgm:prSet presAssocID="{4B56487B-AA6C-435C-A739-5A546F181EEA}" presName="imagNode" presStyleLbl="fgImgPlace1" presStyleIdx="2" presStyleCnt="5" custLinFactNeighborX="209" custLinFactNeighborY="4617"/>
      <dgm:spPr>
        <a:solidFill>
          <a:srgbClr val="FF0000"/>
        </a:solidFill>
        <a:ln>
          <a:solidFill>
            <a:schemeClr val="tx1"/>
          </a:solidFill>
        </a:ln>
      </dgm:spPr>
    </dgm:pt>
    <dgm:pt modelId="{020C9C58-C6EE-433D-93BA-CA39AF7D2B7D}" type="pres">
      <dgm:prSet presAssocID="{DFE12C03-A256-4B7E-86BE-18AC2A2BA871}" presName="sibTrans" presStyleLbl="sibTrans2D1" presStyleIdx="0" presStyleCnt="0"/>
      <dgm:spPr/>
    </dgm:pt>
    <dgm:pt modelId="{4D9BF505-3925-4DDA-A477-7E69F2DF6DFB}" type="pres">
      <dgm:prSet presAssocID="{E417F876-6F03-429B-AA51-C9F1E8C26CBF}" presName="compNode" presStyleCnt="0"/>
      <dgm:spPr/>
    </dgm:pt>
    <dgm:pt modelId="{7C09C891-F149-4EAF-B9B9-7AC94DEA2BBB}" type="pres">
      <dgm:prSet presAssocID="{E417F876-6F03-429B-AA51-C9F1E8C26CBF}" presName="bkgdShape" presStyleLbl="node1" presStyleIdx="3" presStyleCnt="5" custLinFactNeighborX="-2248" custLinFactNeighborY="100"/>
      <dgm:spPr/>
    </dgm:pt>
    <dgm:pt modelId="{909869ED-B95E-4C7F-ACC4-0D7FFA35C56C}" type="pres">
      <dgm:prSet presAssocID="{E417F876-6F03-429B-AA51-C9F1E8C26CBF}" presName="nodeTx" presStyleLbl="node1" presStyleIdx="3" presStyleCnt="5">
        <dgm:presLayoutVars>
          <dgm:bulletEnabled val="1"/>
        </dgm:presLayoutVars>
      </dgm:prSet>
      <dgm:spPr/>
    </dgm:pt>
    <dgm:pt modelId="{C87BD6E8-1F16-46E3-BA4E-3FEACDB57786}" type="pres">
      <dgm:prSet presAssocID="{E417F876-6F03-429B-AA51-C9F1E8C26CBF}" presName="invisiNode" presStyleLbl="node1" presStyleIdx="3" presStyleCnt="5"/>
      <dgm:spPr/>
    </dgm:pt>
    <dgm:pt modelId="{C44BAD7D-D5B9-445F-8A7F-A58FF6FAFD69}" type="pres">
      <dgm:prSet presAssocID="{E417F876-6F03-429B-AA51-C9F1E8C26CBF}" presName="imagNode" presStyleLbl="fgImgPlace1" presStyleIdx="3" presStyleCnt="5" custLinFactNeighborX="-1835" custLinFactNeighborY="2628"/>
      <dgm:spPr>
        <a:solidFill>
          <a:srgbClr val="00B050"/>
        </a:solidFill>
        <a:ln>
          <a:solidFill>
            <a:schemeClr val="tx1"/>
          </a:solidFill>
        </a:ln>
      </dgm:spPr>
    </dgm:pt>
    <dgm:pt modelId="{55A7B18D-063E-46AD-93D8-F30EA625EA1F}" type="pres">
      <dgm:prSet presAssocID="{3DEAD555-A074-4CDA-B4A2-0737B1DFB824}" presName="sibTrans" presStyleLbl="sibTrans2D1" presStyleIdx="0" presStyleCnt="0"/>
      <dgm:spPr/>
    </dgm:pt>
    <dgm:pt modelId="{751C955D-88BE-4469-B4B9-98D501F060ED}" type="pres">
      <dgm:prSet presAssocID="{B942E78E-5ADC-49F8-940A-04A125DD6CC6}" presName="compNode" presStyleCnt="0"/>
      <dgm:spPr/>
    </dgm:pt>
    <dgm:pt modelId="{CEAC486A-3E89-4845-B53B-F1C9387F28A8}" type="pres">
      <dgm:prSet presAssocID="{B942E78E-5ADC-49F8-940A-04A125DD6CC6}" presName="bkgdShape" presStyleLbl="node1" presStyleIdx="4" presStyleCnt="5"/>
      <dgm:spPr/>
    </dgm:pt>
    <dgm:pt modelId="{AA02D0F2-6375-420F-92E3-ABB4528EB134}" type="pres">
      <dgm:prSet presAssocID="{B942E78E-5ADC-49F8-940A-04A125DD6CC6}" presName="nodeTx" presStyleLbl="node1" presStyleIdx="4" presStyleCnt="5">
        <dgm:presLayoutVars>
          <dgm:bulletEnabled val="1"/>
        </dgm:presLayoutVars>
      </dgm:prSet>
      <dgm:spPr/>
    </dgm:pt>
    <dgm:pt modelId="{827A8AAE-6031-44BA-AA85-FADA53CEEB87}" type="pres">
      <dgm:prSet presAssocID="{B942E78E-5ADC-49F8-940A-04A125DD6CC6}" presName="invisiNode" presStyleLbl="node1" presStyleIdx="4" presStyleCnt="5"/>
      <dgm:spPr/>
    </dgm:pt>
    <dgm:pt modelId="{15F41FA3-1F85-4F25-A71A-E80046F9D7C2}" type="pres">
      <dgm:prSet presAssocID="{B942E78E-5ADC-49F8-940A-04A125DD6CC6}" presName="imagNode" presStyleLbl="fgImgPlace1" presStyleIdx="4" presStyleCnt="5"/>
      <dgm:spPr>
        <a:solidFill>
          <a:srgbClr val="00B050"/>
        </a:solidFill>
        <a:ln>
          <a:solidFill>
            <a:schemeClr val="tx1"/>
          </a:solidFill>
        </a:ln>
      </dgm:spPr>
    </dgm:pt>
  </dgm:ptLst>
  <dgm:cxnLst>
    <dgm:cxn modelId="{13FBA003-99C8-4F13-B6B4-DA432FBD4723}" srcId="{58A4E9AC-A3E7-4667-B6A5-BABA07836548}" destId="{4B56487B-AA6C-435C-A739-5A546F181EEA}" srcOrd="2" destOrd="0" parTransId="{0AD014DD-699B-4F31-A7E9-0B0923E74C44}" sibTransId="{DFE12C03-A256-4B7E-86BE-18AC2A2BA871}"/>
    <dgm:cxn modelId="{7186F405-DED0-456B-A528-59F92956D8A3}" type="presOf" srcId="{DFE12C03-A256-4B7E-86BE-18AC2A2BA871}" destId="{020C9C58-C6EE-433D-93BA-CA39AF7D2B7D}" srcOrd="0" destOrd="0" presId="urn:microsoft.com/office/officeart/2005/8/layout/hList7#1"/>
    <dgm:cxn modelId="{932A8715-CC8C-44E3-8491-5868BBFB2E7F}" type="presOf" srcId="{B942E78E-5ADC-49F8-940A-04A125DD6CC6}" destId="{CEAC486A-3E89-4845-B53B-F1C9387F28A8}" srcOrd="0" destOrd="0" presId="urn:microsoft.com/office/officeart/2005/8/layout/hList7#1"/>
    <dgm:cxn modelId="{91D01035-F516-47E8-9AB3-08AB2D4EB0A5}" type="presOf" srcId="{B4FA5686-229F-479B-A267-B3D195575C3F}" destId="{33C107BB-AD9D-41D8-AD05-AA1A872FEC91}" srcOrd="0" destOrd="0" presId="urn:microsoft.com/office/officeart/2005/8/layout/hList7#1"/>
    <dgm:cxn modelId="{9D502637-A662-4BE5-8393-416534833F4D}" type="presOf" srcId="{E417F876-6F03-429B-AA51-C9F1E8C26CBF}" destId="{7C09C891-F149-4EAF-B9B9-7AC94DEA2BBB}" srcOrd="0" destOrd="0" presId="urn:microsoft.com/office/officeart/2005/8/layout/hList7#1"/>
    <dgm:cxn modelId="{887D943D-DD4E-4A6C-BFAB-3A773E2A8E4A}" type="presOf" srcId="{336F8111-5EB0-4854-BA47-79CDBE67804E}" destId="{D4F7CC73-863B-47F8-90A2-9EB6D39D97A4}" srcOrd="0" destOrd="0" presId="urn:microsoft.com/office/officeart/2005/8/layout/hList7#1"/>
    <dgm:cxn modelId="{3F88433E-B22D-410F-A807-DDF63EC8B12A}" type="presOf" srcId="{3DEAD555-A074-4CDA-B4A2-0737B1DFB824}" destId="{55A7B18D-063E-46AD-93D8-F30EA625EA1F}" srcOrd="0" destOrd="0" presId="urn:microsoft.com/office/officeart/2005/8/layout/hList7#1"/>
    <dgm:cxn modelId="{18C98744-1FEE-4F6B-B768-E4B23AF0590D}" type="presOf" srcId="{4B56487B-AA6C-435C-A739-5A546F181EEA}" destId="{E21F6842-8D25-4C20-A79E-17519A658D65}" srcOrd="0" destOrd="0" presId="urn:microsoft.com/office/officeart/2005/8/layout/hList7#1"/>
    <dgm:cxn modelId="{B305A64C-4F65-4834-AA16-E2B1B0B86892}" srcId="{58A4E9AC-A3E7-4667-B6A5-BABA07836548}" destId="{B4FA5686-229F-479B-A267-B3D195575C3F}" srcOrd="1" destOrd="0" parTransId="{4D5AFDE0-E3A4-4513-9140-F4DDA4390087}" sibTransId="{336F8111-5EB0-4854-BA47-79CDBE67804E}"/>
    <dgm:cxn modelId="{DA15D971-826A-431D-9791-601089D7306D}" type="presOf" srcId="{83BD791C-E051-4E3C-BE54-7B2A40561BF0}" destId="{F9007211-EA6A-4DA2-A50F-515AA75F08F8}" srcOrd="0" destOrd="0" presId="urn:microsoft.com/office/officeart/2005/8/layout/hList7#1"/>
    <dgm:cxn modelId="{D0D2E282-0305-454F-8E34-04018F607CFD}" type="presOf" srcId="{B942E78E-5ADC-49F8-940A-04A125DD6CC6}" destId="{AA02D0F2-6375-420F-92E3-ABB4528EB134}" srcOrd="1" destOrd="0" presId="urn:microsoft.com/office/officeart/2005/8/layout/hList7#1"/>
    <dgm:cxn modelId="{92E2819C-7D42-428D-85E7-AA2AFF894FDC}" type="presOf" srcId="{58A4E9AC-A3E7-4667-B6A5-BABA07836548}" destId="{D6EC3D97-20F7-40D1-8BDC-136DC37ADCE3}" srcOrd="0" destOrd="0" presId="urn:microsoft.com/office/officeart/2005/8/layout/hList7#1"/>
    <dgm:cxn modelId="{198824A7-D1B9-4735-9DB4-A983CE067310}" type="presOf" srcId="{B4FA5686-229F-479B-A267-B3D195575C3F}" destId="{ADAED733-7D20-41E0-AF06-B27446960C2E}" srcOrd="1" destOrd="0" presId="urn:microsoft.com/office/officeart/2005/8/layout/hList7#1"/>
    <dgm:cxn modelId="{5A906FAA-A983-4D59-949B-13554E6934DF}" srcId="{58A4E9AC-A3E7-4667-B6A5-BABA07836548}" destId="{B942E78E-5ADC-49F8-940A-04A125DD6CC6}" srcOrd="4" destOrd="0" parTransId="{E4234F1D-AE77-4532-828C-68EA61A224C3}" sibTransId="{A1611BEF-01F5-4B3B-976D-DEE027CF4498}"/>
    <dgm:cxn modelId="{7490B6AC-7560-4C9C-B4E0-407EC043228D}" type="presOf" srcId="{E417F876-6F03-429B-AA51-C9F1E8C26CBF}" destId="{909869ED-B95E-4C7F-ACC4-0D7FFA35C56C}" srcOrd="1" destOrd="0" presId="urn:microsoft.com/office/officeart/2005/8/layout/hList7#1"/>
    <dgm:cxn modelId="{D8E003B2-FB58-4B50-B1C7-35A14C4C85D4}" srcId="{58A4E9AC-A3E7-4667-B6A5-BABA07836548}" destId="{FEFE935D-550E-4ADD-971B-ACF5A8BAF805}" srcOrd="0" destOrd="0" parTransId="{6D636706-66DF-41AF-8051-5C6C2D6C99DA}" sibTransId="{83BD791C-E051-4E3C-BE54-7B2A40561BF0}"/>
    <dgm:cxn modelId="{650CF0B9-38F8-4DFE-9B76-9E315A290199}" type="presOf" srcId="{4B56487B-AA6C-435C-A739-5A546F181EEA}" destId="{D99CDCDD-2E31-4CB5-AFBB-F512E5E5D4EE}" srcOrd="1" destOrd="0" presId="urn:microsoft.com/office/officeart/2005/8/layout/hList7#1"/>
    <dgm:cxn modelId="{F40A38C5-A05E-408C-8B3B-B28CFB7A8C1B}" srcId="{58A4E9AC-A3E7-4667-B6A5-BABA07836548}" destId="{E417F876-6F03-429B-AA51-C9F1E8C26CBF}" srcOrd="3" destOrd="0" parTransId="{C00CBA6A-387B-4B56-ABD0-74562B0AEBEA}" sibTransId="{3DEAD555-A074-4CDA-B4A2-0737B1DFB824}"/>
    <dgm:cxn modelId="{C46C6BE0-41D1-44C9-8534-2408EEB07996}" type="presOf" srcId="{FEFE935D-550E-4ADD-971B-ACF5A8BAF805}" destId="{14C2B6EB-D8A7-4181-8F38-267B5FD76270}" srcOrd="0" destOrd="0" presId="urn:microsoft.com/office/officeart/2005/8/layout/hList7#1"/>
    <dgm:cxn modelId="{D67FA5FA-C0C9-4955-BE33-7CAA9B2122FA}" type="presOf" srcId="{FEFE935D-550E-4ADD-971B-ACF5A8BAF805}" destId="{EB977216-CF4C-4AFF-AD01-EAC354DAD1E2}" srcOrd="1" destOrd="0" presId="urn:microsoft.com/office/officeart/2005/8/layout/hList7#1"/>
    <dgm:cxn modelId="{92A33E7E-08B9-4812-BFB4-C7D46ECE0BA3}" type="presParOf" srcId="{D6EC3D97-20F7-40D1-8BDC-136DC37ADCE3}" destId="{B983B9E4-AE49-473B-942D-59F15EFB13D3}" srcOrd="0" destOrd="0" presId="urn:microsoft.com/office/officeart/2005/8/layout/hList7#1"/>
    <dgm:cxn modelId="{726C5121-66F2-4E1E-8577-532D6A729F90}" type="presParOf" srcId="{D6EC3D97-20F7-40D1-8BDC-136DC37ADCE3}" destId="{E3C42D76-A1CE-4F1E-864F-867F749E4534}" srcOrd="1" destOrd="0" presId="urn:microsoft.com/office/officeart/2005/8/layout/hList7#1"/>
    <dgm:cxn modelId="{0976F03B-5542-4356-8572-89EB0A2A8FCE}" type="presParOf" srcId="{E3C42D76-A1CE-4F1E-864F-867F749E4534}" destId="{7AA1B292-FDE7-4786-A668-3067A695D35C}" srcOrd="0" destOrd="0" presId="urn:microsoft.com/office/officeart/2005/8/layout/hList7#1"/>
    <dgm:cxn modelId="{B72755FB-1737-4C8B-9997-A00570BAE176}" type="presParOf" srcId="{7AA1B292-FDE7-4786-A668-3067A695D35C}" destId="{14C2B6EB-D8A7-4181-8F38-267B5FD76270}" srcOrd="0" destOrd="0" presId="urn:microsoft.com/office/officeart/2005/8/layout/hList7#1"/>
    <dgm:cxn modelId="{AEAABFAC-612D-4975-86DF-A95C535333C7}" type="presParOf" srcId="{7AA1B292-FDE7-4786-A668-3067A695D35C}" destId="{EB977216-CF4C-4AFF-AD01-EAC354DAD1E2}" srcOrd="1" destOrd="0" presId="urn:microsoft.com/office/officeart/2005/8/layout/hList7#1"/>
    <dgm:cxn modelId="{06E31682-A651-4183-8517-C972E1841E47}" type="presParOf" srcId="{7AA1B292-FDE7-4786-A668-3067A695D35C}" destId="{E38E658C-78D2-4680-841C-62806D752870}" srcOrd="2" destOrd="0" presId="urn:microsoft.com/office/officeart/2005/8/layout/hList7#1"/>
    <dgm:cxn modelId="{FAC4066A-394E-4F5D-9945-750A2F7B420E}" type="presParOf" srcId="{7AA1B292-FDE7-4786-A668-3067A695D35C}" destId="{E14F5A74-DCED-4BDF-98FD-6DE23EF17875}" srcOrd="3" destOrd="0" presId="urn:microsoft.com/office/officeart/2005/8/layout/hList7#1"/>
    <dgm:cxn modelId="{FA2AFDC0-FFDC-4F84-81EF-5824DF1CB4BB}" type="presParOf" srcId="{E3C42D76-A1CE-4F1E-864F-867F749E4534}" destId="{F9007211-EA6A-4DA2-A50F-515AA75F08F8}" srcOrd="1" destOrd="0" presId="urn:microsoft.com/office/officeart/2005/8/layout/hList7#1"/>
    <dgm:cxn modelId="{E2FC13C5-CCDF-4697-A57E-F71E94BBE74C}" type="presParOf" srcId="{E3C42D76-A1CE-4F1E-864F-867F749E4534}" destId="{336FC070-F1F5-46A9-8D8E-92E57F421139}" srcOrd="2" destOrd="0" presId="urn:microsoft.com/office/officeart/2005/8/layout/hList7#1"/>
    <dgm:cxn modelId="{83FCB26E-87A1-4769-BC89-2777C548C36D}" type="presParOf" srcId="{336FC070-F1F5-46A9-8D8E-92E57F421139}" destId="{33C107BB-AD9D-41D8-AD05-AA1A872FEC91}" srcOrd="0" destOrd="0" presId="urn:microsoft.com/office/officeart/2005/8/layout/hList7#1"/>
    <dgm:cxn modelId="{AE5FB515-DA89-4F97-BB80-0A26144EE022}" type="presParOf" srcId="{336FC070-F1F5-46A9-8D8E-92E57F421139}" destId="{ADAED733-7D20-41E0-AF06-B27446960C2E}" srcOrd="1" destOrd="0" presId="urn:microsoft.com/office/officeart/2005/8/layout/hList7#1"/>
    <dgm:cxn modelId="{4CFC582E-0327-4D8D-8A62-3D29BA667726}" type="presParOf" srcId="{336FC070-F1F5-46A9-8D8E-92E57F421139}" destId="{44378595-8499-496C-BC45-D09D400DCC85}" srcOrd="2" destOrd="0" presId="urn:microsoft.com/office/officeart/2005/8/layout/hList7#1"/>
    <dgm:cxn modelId="{39BAEB26-39A6-4B9D-9C24-6D34F70A608F}" type="presParOf" srcId="{336FC070-F1F5-46A9-8D8E-92E57F421139}" destId="{042BAA45-FEFE-46D1-A64B-A35D16B6C60C}" srcOrd="3" destOrd="0" presId="urn:microsoft.com/office/officeart/2005/8/layout/hList7#1"/>
    <dgm:cxn modelId="{1F3394BF-78A9-4BEE-BCCD-B1DFA79DF2FB}" type="presParOf" srcId="{E3C42D76-A1CE-4F1E-864F-867F749E4534}" destId="{D4F7CC73-863B-47F8-90A2-9EB6D39D97A4}" srcOrd="3" destOrd="0" presId="urn:microsoft.com/office/officeart/2005/8/layout/hList7#1"/>
    <dgm:cxn modelId="{E4178BD1-0E84-44F0-8C73-E22133FE99E0}" type="presParOf" srcId="{E3C42D76-A1CE-4F1E-864F-867F749E4534}" destId="{560A20AE-CC46-4C57-82C0-0801EF92ABD2}" srcOrd="4" destOrd="0" presId="urn:microsoft.com/office/officeart/2005/8/layout/hList7#1"/>
    <dgm:cxn modelId="{CB536544-91C9-4309-B3E5-5EC3EC5C6865}" type="presParOf" srcId="{560A20AE-CC46-4C57-82C0-0801EF92ABD2}" destId="{E21F6842-8D25-4C20-A79E-17519A658D65}" srcOrd="0" destOrd="0" presId="urn:microsoft.com/office/officeart/2005/8/layout/hList7#1"/>
    <dgm:cxn modelId="{4688E522-D88F-4ABC-8843-FBFA42AEB8BE}" type="presParOf" srcId="{560A20AE-CC46-4C57-82C0-0801EF92ABD2}" destId="{D99CDCDD-2E31-4CB5-AFBB-F512E5E5D4EE}" srcOrd="1" destOrd="0" presId="urn:microsoft.com/office/officeart/2005/8/layout/hList7#1"/>
    <dgm:cxn modelId="{CA076DD2-E48F-4955-BB92-CDEA6417478C}" type="presParOf" srcId="{560A20AE-CC46-4C57-82C0-0801EF92ABD2}" destId="{CB802AFC-DEAF-424A-9FE8-90B8EFAC6E33}" srcOrd="2" destOrd="0" presId="urn:microsoft.com/office/officeart/2005/8/layout/hList7#1"/>
    <dgm:cxn modelId="{5021BD7C-EC8D-4070-8AC3-622C32357366}" type="presParOf" srcId="{560A20AE-CC46-4C57-82C0-0801EF92ABD2}" destId="{937F7E7A-F299-4B82-81E4-FBEEB8AF43D3}" srcOrd="3" destOrd="0" presId="urn:microsoft.com/office/officeart/2005/8/layout/hList7#1"/>
    <dgm:cxn modelId="{A20FFCD7-294D-439F-B8E2-1DE5E4370751}" type="presParOf" srcId="{E3C42D76-A1CE-4F1E-864F-867F749E4534}" destId="{020C9C58-C6EE-433D-93BA-CA39AF7D2B7D}" srcOrd="5" destOrd="0" presId="urn:microsoft.com/office/officeart/2005/8/layout/hList7#1"/>
    <dgm:cxn modelId="{53A32227-FDEE-42EB-9F23-D13F3DE553D5}" type="presParOf" srcId="{E3C42D76-A1CE-4F1E-864F-867F749E4534}" destId="{4D9BF505-3925-4DDA-A477-7E69F2DF6DFB}" srcOrd="6" destOrd="0" presId="urn:microsoft.com/office/officeart/2005/8/layout/hList7#1"/>
    <dgm:cxn modelId="{3B880531-03A7-4EDF-956F-AFA6C17A5EEB}" type="presParOf" srcId="{4D9BF505-3925-4DDA-A477-7E69F2DF6DFB}" destId="{7C09C891-F149-4EAF-B9B9-7AC94DEA2BBB}" srcOrd="0" destOrd="0" presId="urn:microsoft.com/office/officeart/2005/8/layout/hList7#1"/>
    <dgm:cxn modelId="{F94395FB-03A3-4AC4-B27A-E34FC594183C}" type="presParOf" srcId="{4D9BF505-3925-4DDA-A477-7E69F2DF6DFB}" destId="{909869ED-B95E-4C7F-ACC4-0D7FFA35C56C}" srcOrd="1" destOrd="0" presId="urn:microsoft.com/office/officeart/2005/8/layout/hList7#1"/>
    <dgm:cxn modelId="{FC9719D1-556E-45AA-B7AF-A925349986A5}" type="presParOf" srcId="{4D9BF505-3925-4DDA-A477-7E69F2DF6DFB}" destId="{C87BD6E8-1F16-46E3-BA4E-3FEACDB57786}" srcOrd="2" destOrd="0" presId="urn:microsoft.com/office/officeart/2005/8/layout/hList7#1"/>
    <dgm:cxn modelId="{4D2F1A4A-BACE-4F5F-B463-52617BB4A5B3}" type="presParOf" srcId="{4D9BF505-3925-4DDA-A477-7E69F2DF6DFB}" destId="{C44BAD7D-D5B9-445F-8A7F-A58FF6FAFD69}" srcOrd="3" destOrd="0" presId="urn:microsoft.com/office/officeart/2005/8/layout/hList7#1"/>
    <dgm:cxn modelId="{3DBF1296-40C4-439A-B84E-E7B3DF8423F1}" type="presParOf" srcId="{E3C42D76-A1CE-4F1E-864F-867F749E4534}" destId="{55A7B18D-063E-46AD-93D8-F30EA625EA1F}" srcOrd="7" destOrd="0" presId="urn:microsoft.com/office/officeart/2005/8/layout/hList7#1"/>
    <dgm:cxn modelId="{71608272-D960-465A-8684-025AD0EDD284}" type="presParOf" srcId="{E3C42D76-A1CE-4F1E-864F-867F749E4534}" destId="{751C955D-88BE-4469-B4B9-98D501F060ED}" srcOrd="8" destOrd="0" presId="urn:microsoft.com/office/officeart/2005/8/layout/hList7#1"/>
    <dgm:cxn modelId="{066242AE-2F0B-4D7B-8CE8-B215F0E0DEBB}" type="presParOf" srcId="{751C955D-88BE-4469-B4B9-98D501F060ED}" destId="{CEAC486A-3E89-4845-B53B-F1C9387F28A8}" srcOrd="0" destOrd="0" presId="urn:microsoft.com/office/officeart/2005/8/layout/hList7#1"/>
    <dgm:cxn modelId="{9336B109-9DA8-455C-873B-597F4E155AE6}" type="presParOf" srcId="{751C955D-88BE-4469-B4B9-98D501F060ED}" destId="{AA02D0F2-6375-420F-92E3-ABB4528EB134}" srcOrd="1" destOrd="0" presId="urn:microsoft.com/office/officeart/2005/8/layout/hList7#1"/>
    <dgm:cxn modelId="{6D738B67-783A-4288-B4E6-2D8D9A2EEFAE}" type="presParOf" srcId="{751C955D-88BE-4469-B4B9-98D501F060ED}" destId="{827A8AAE-6031-44BA-AA85-FADA53CEEB87}" srcOrd="2" destOrd="0" presId="urn:microsoft.com/office/officeart/2005/8/layout/hList7#1"/>
    <dgm:cxn modelId="{42671DFB-A0F1-4331-9F73-0AB99FB513DD}" type="presParOf" srcId="{751C955D-88BE-4469-B4B9-98D501F060ED}" destId="{15F41FA3-1F85-4F25-A71A-E80046F9D7C2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86A4E5D-3EB3-4DEB-A5D0-3001FDB6E8A7}" type="doc">
      <dgm:prSet loTypeId="urn:microsoft.com/office/officeart/2005/8/layout/chevron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C8F184-2194-4DF0-8789-D6A9D07EB375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1</a:t>
          </a:r>
        </a:p>
      </dgm:t>
    </dgm:pt>
    <dgm:pt modelId="{41B042CA-CDBA-4669-8F60-F4E59F983D00}" type="parTrans" cxnId="{0E6856D9-1148-44DF-BF99-A65D84617B94}">
      <dgm:prSet/>
      <dgm:spPr/>
      <dgm:t>
        <a:bodyPr/>
        <a:lstStyle/>
        <a:p>
          <a:endParaRPr lang="en-US"/>
        </a:p>
      </dgm:t>
    </dgm:pt>
    <dgm:pt modelId="{D2ED0626-5969-472F-BEE5-8DC36EEA55A4}" type="sibTrans" cxnId="{0E6856D9-1148-44DF-BF99-A65D84617B94}">
      <dgm:prSet/>
      <dgm:spPr/>
      <dgm:t>
        <a:bodyPr/>
        <a:lstStyle/>
        <a:p>
          <a:endParaRPr lang="en-US"/>
        </a:p>
      </dgm:t>
    </dgm:pt>
    <dgm:pt modelId="{4872DEB8-4DAA-4B01-9B32-D5A359472DA9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/>
            <a:t>Process and Gantt Chart </a:t>
          </a:r>
        </a:p>
      </dgm:t>
    </dgm:pt>
    <dgm:pt modelId="{C4640CE9-4666-4626-976C-22BC57E28A84}" type="parTrans" cxnId="{4F6D9778-1E41-4801-AE0A-031A87124B75}">
      <dgm:prSet/>
      <dgm:spPr/>
      <dgm:t>
        <a:bodyPr/>
        <a:lstStyle/>
        <a:p>
          <a:endParaRPr lang="en-US"/>
        </a:p>
      </dgm:t>
    </dgm:pt>
    <dgm:pt modelId="{41224FD4-2816-44D3-9F9A-4D31BF2E8FD2}" type="sibTrans" cxnId="{4F6D9778-1E41-4801-AE0A-031A87124B75}">
      <dgm:prSet/>
      <dgm:spPr/>
      <dgm:t>
        <a:bodyPr/>
        <a:lstStyle/>
        <a:p>
          <a:endParaRPr lang="en-US"/>
        </a:p>
      </dgm:t>
    </dgm:pt>
    <dgm:pt modelId="{30F060E0-2F68-4C65-BC57-EEEBD1B3128C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2</a:t>
          </a:r>
        </a:p>
      </dgm:t>
    </dgm:pt>
    <dgm:pt modelId="{B76A34DB-3DB9-4698-9A2B-E4515D626957}" type="parTrans" cxnId="{0FE831A8-8060-4032-92A2-919D970814DD}">
      <dgm:prSet/>
      <dgm:spPr/>
      <dgm:t>
        <a:bodyPr/>
        <a:lstStyle/>
        <a:p>
          <a:endParaRPr lang="en-US"/>
        </a:p>
      </dgm:t>
    </dgm:pt>
    <dgm:pt modelId="{7DD01048-A286-4EF4-98F5-287922559D8F}" type="sibTrans" cxnId="{0FE831A8-8060-4032-92A2-919D970814DD}">
      <dgm:prSet/>
      <dgm:spPr/>
      <dgm:t>
        <a:bodyPr/>
        <a:lstStyle/>
        <a:p>
          <a:endParaRPr lang="en-US"/>
        </a:p>
      </dgm:t>
    </dgm:pt>
    <dgm:pt modelId="{3ED62735-209F-4863-8C49-C3BEB5F022FD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/>
            <a:t>Sample Documents </a:t>
          </a:r>
        </a:p>
      </dgm:t>
    </dgm:pt>
    <dgm:pt modelId="{E3DD57D3-6B15-44AD-A52B-7B8F08817F3D}" type="parTrans" cxnId="{A0857D0B-FF6E-4946-9096-B9218A77A437}">
      <dgm:prSet/>
      <dgm:spPr/>
      <dgm:t>
        <a:bodyPr/>
        <a:lstStyle/>
        <a:p>
          <a:endParaRPr lang="en-US"/>
        </a:p>
      </dgm:t>
    </dgm:pt>
    <dgm:pt modelId="{11E47D5C-27AB-4E5E-94FF-AAF7E2B6B722}" type="sibTrans" cxnId="{A0857D0B-FF6E-4946-9096-B9218A77A437}">
      <dgm:prSet/>
      <dgm:spPr/>
      <dgm:t>
        <a:bodyPr/>
        <a:lstStyle/>
        <a:p>
          <a:endParaRPr lang="en-US"/>
        </a:p>
      </dgm:t>
    </dgm:pt>
    <dgm:pt modelId="{3F03D932-024F-4F0A-B1EC-A04EFA14152D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3</a:t>
          </a:r>
        </a:p>
      </dgm:t>
    </dgm:pt>
    <dgm:pt modelId="{55296029-23D4-44B8-AA8A-D836221939E1}" type="parTrans" cxnId="{343FE373-A990-46F0-BEA2-E385C6DB0032}">
      <dgm:prSet/>
      <dgm:spPr/>
      <dgm:t>
        <a:bodyPr/>
        <a:lstStyle/>
        <a:p>
          <a:endParaRPr lang="en-US"/>
        </a:p>
      </dgm:t>
    </dgm:pt>
    <dgm:pt modelId="{85D4F144-EDCB-4F33-A9F0-56316F5A3487}" type="sibTrans" cxnId="{343FE373-A990-46F0-BEA2-E385C6DB0032}">
      <dgm:prSet/>
      <dgm:spPr/>
      <dgm:t>
        <a:bodyPr/>
        <a:lstStyle/>
        <a:p>
          <a:endParaRPr lang="en-US"/>
        </a:p>
      </dgm:t>
    </dgm:pt>
    <dgm:pt modelId="{0DF7DF30-D3A6-410E-A5D6-A76325C6A1CE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/>
            <a:t>Detailed Steps and Gantt Chart</a:t>
          </a:r>
        </a:p>
      </dgm:t>
    </dgm:pt>
    <dgm:pt modelId="{6F94629E-301B-4F6B-A3FB-4EC7DE17C5E9}" type="parTrans" cxnId="{7B5CF2CC-6998-430D-822C-5313CC896AAD}">
      <dgm:prSet/>
      <dgm:spPr/>
      <dgm:t>
        <a:bodyPr/>
        <a:lstStyle/>
        <a:p>
          <a:endParaRPr lang="en-US"/>
        </a:p>
      </dgm:t>
    </dgm:pt>
    <dgm:pt modelId="{37988136-8771-4DCD-99E3-264126ADAE71}" type="sibTrans" cxnId="{7B5CF2CC-6998-430D-822C-5313CC896AAD}">
      <dgm:prSet/>
      <dgm:spPr/>
      <dgm:t>
        <a:bodyPr/>
        <a:lstStyle/>
        <a:p>
          <a:endParaRPr lang="en-US"/>
        </a:p>
      </dgm:t>
    </dgm:pt>
    <dgm:pt modelId="{89F8F226-18E4-4A51-A5B9-61327E6FD8B5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4</a:t>
          </a:r>
        </a:p>
      </dgm:t>
    </dgm:pt>
    <dgm:pt modelId="{383A7A57-B4CE-47C7-99CE-61222C78E74E}" type="parTrans" cxnId="{2AE0747B-6200-40D4-B46D-615318B32C24}">
      <dgm:prSet/>
      <dgm:spPr/>
      <dgm:t>
        <a:bodyPr/>
        <a:lstStyle/>
        <a:p>
          <a:endParaRPr lang="en-US"/>
        </a:p>
      </dgm:t>
    </dgm:pt>
    <dgm:pt modelId="{73CD1D8F-037D-4C7D-839A-F9F84B309044}" type="sibTrans" cxnId="{2AE0747B-6200-40D4-B46D-615318B32C24}">
      <dgm:prSet/>
      <dgm:spPr/>
      <dgm:t>
        <a:bodyPr/>
        <a:lstStyle/>
        <a:p>
          <a:endParaRPr lang="en-US"/>
        </a:p>
      </dgm:t>
    </dgm:pt>
    <dgm:pt modelId="{810205FC-8256-4A6A-B585-ED167D0B5E74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Case Study </a:t>
          </a:r>
        </a:p>
      </dgm:t>
    </dgm:pt>
    <dgm:pt modelId="{F27CB347-55F5-4166-AEC4-26AB793DA20B}" type="parTrans" cxnId="{6F26DF98-FCD1-4886-9546-1D70DB3B984C}">
      <dgm:prSet/>
      <dgm:spPr/>
      <dgm:t>
        <a:bodyPr/>
        <a:lstStyle/>
        <a:p>
          <a:endParaRPr lang="en-US"/>
        </a:p>
      </dgm:t>
    </dgm:pt>
    <dgm:pt modelId="{CA89EE2E-A4D9-44AA-B56E-99122699A9A9}" type="sibTrans" cxnId="{6F26DF98-FCD1-4886-9546-1D70DB3B984C}">
      <dgm:prSet/>
      <dgm:spPr/>
      <dgm:t>
        <a:bodyPr/>
        <a:lstStyle/>
        <a:p>
          <a:endParaRPr lang="en-US"/>
        </a:p>
      </dgm:t>
    </dgm:pt>
    <dgm:pt modelId="{B6F553D4-98EF-4B93-BBFC-BC2852B046C3}" type="pres">
      <dgm:prSet presAssocID="{D86A4E5D-3EB3-4DEB-A5D0-3001FDB6E8A7}" presName="linearFlow" presStyleCnt="0">
        <dgm:presLayoutVars>
          <dgm:dir/>
          <dgm:animLvl val="lvl"/>
          <dgm:resizeHandles val="exact"/>
        </dgm:presLayoutVars>
      </dgm:prSet>
      <dgm:spPr/>
    </dgm:pt>
    <dgm:pt modelId="{ADB684A2-64D8-4F37-9851-257B5F8F68CD}" type="pres">
      <dgm:prSet presAssocID="{E3C8F184-2194-4DF0-8789-D6A9D07EB375}" presName="composite" presStyleCnt="0"/>
      <dgm:spPr/>
    </dgm:pt>
    <dgm:pt modelId="{5D1DE64C-07C0-4C44-9730-2DAD61D802BC}" type="pres">
      <dgm:prSet presAssocID="{E3C8F184-2194-4DF0-8789-D6A9D07EB375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DE9C9745-1E8A-4246-BC76-08715AA2082D}" type="pres">
      <dgm:prSet presAssocID="{E3C8F184-2194-4DF0-8789-D6A9D07EB375}" presName="descendantText" presStyleLbl="alignAcc1" presStyleIdx="0" presStyleCnt="4">
        <dgm:presLayoutVars>
          <dgm:bulletEnabled val="1"/>
        </dgm:presLayoutVars>
      </dgm:prSet>
      <dgm:spPr/>
    </dgm:pt>
    <dgm:pt modelId="{43C40BC8-1F51-4D51-B292-CF3DA6066FCE}" type="pres">
      <dgm:prSet presAssocID="{D2ED0626-5969-472F-BEE5-8DC36EEA55A4}" presName="sp" presStyleCnt="0"/>
      <dgm:spPr/>
    </dgm:pt>
    <dgm:pt modelId="{5C51227F-6F76-4A5E-98CB-B5E326418C92}" type="pres">
      <dgm:prSet presAssocID="{30F060E0-2F68-4C65-BC57-EEEBD1B3128C}" presName="composite" presStyleCnt="0"/>
      <dgm:spPr/>
    </dgm:pt>
    <dgm:pt modelId="{F378BC46-8775-4500-9E29-2ACFD9762804}" type="pres">
      <dgm:prSet presAssocID="{30F060E0-2F68-4C65-BC57-EEEBD1B3128C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8D8CD8F8-8AEF-4506-9B25-A9FF386A49C4}" type="pres">
      <dgm:prSet presAssocID="{30F060E0-2F68-4C65-BC57-EEEBD1B3128C}" presName="descendantText" presStyleLbl="alignAcc1" presStyleIdx="1" presStyleCnt="4">
        <dgm:presLayoutVars>
          <dgm:bulletEnabled val="1"/>
        </dgm:presLayoutVars>
      </dgm:prSet>
      <dgm:spPr/>
    </dgm:pt>
    <dgm:pt modelId="{AB7E2CEC-42E6-4FB1-92DD-5D65B80C02AE}" type="pres">
      <dgm:prSet presAssocID="{7DD01048-A286-4EF4-98F5-287922559D8F}" presName="sp" presStyleCnt="0"/>
      <dgm:spPr/>
    </dgm:pt>
    <dgm:pt modelId="{082C8F31-F303-437E-BA9F-A47D1DE59681}" type="pres">
      <dgm:prSet presAssocID="{3F03D932-024F-4F0A-B1EC-A04EFA14152D}" presName="composite" presStyleCnt="0"/>
      <dgm:spPr/>
    </dgm:pt>
    <dgm:pt modelId="{EBB77508-85FD-4796-86B7-E3A8316F6A20}" type="pres">
      <dgm:prSet presAssocID="{3F03D932-024F-4F0A-B1EC-A04EFA14152D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AC695245-E721-4426-A83A-85B63DD54F46}" type="pres">
      <dgm:prSet presAssocID="{3F03D932-024F-4F0A-B1EC-A04EFA14152D}" presName="descendantText" presStyleLbl="alignAcc1" presStyleIdx="2" presStyleCnt="4">
        <dgm:presLayoutVars>
          <dgm:bulletEnabled val="1"/>
        </dgm:presLayoutVars>
      </dgm:prSet>
      <dgm:spPr/>
    </dgm:pt>
    <dgm:pt modelId="{92865A97-479B-4CA9-96D3-61E1BF57E465}" type="pres">
      <dgm:prSet presAssocID="{85D4F144-EDCB-4F33-A9F0-56316F5A3487}" presName="sp" presStyleCnt="0"/>
      <dgm:spPr/>
    </dgm:pt>
    <dgm:pt modelId="{63F7B57D-84CE-42DE-AA5D-7699998DC562}" type="pres">
      <dgm:prSet presAssocID="{89F8F226-18E4-4A51-A5B9-61327E6FD8B5}" presName="composite" presStyleCnt="0"/>
      <dgm:spPr/>
    </dgm:pt>
    <dgm:pt modelId="{B79B5FD8-C938-4D62-8C9B-0804888FE0AA}" type="pres">
      <dgm:prSet presAssocID="{89F8F226-18E4-4A51-A5B9-61327E6FD8B5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1D2695AB-667E-4530-A02E-F9F72DFF2C6C}" type="pres">
      <dgm:prSet presAssocID="{89F8F226-18E4-4A51-A5B9-61327E6FD8B5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E24C3C08-29B1-4677-B26F-C175C7A2612A}" type="presOf" srcId="{3ED62735-209F-4863-8C49-C3BEB5F022FD}" destId="{8D8CD8F8-8AEF-4506-9B25-A9FF386A49C4}" srcOrd="0" destOrd="0" presId="urn:microsoft.com/office/officeart/2005/8/layout/chevron2"/>
    <dgm:cxn modelId="{A0857D0B-FF6E-4946-9096-B9218A77A437}" srcId="{30F060E0-2F68-4C65-BC57-EEEBD1B3128C}" destId="{3ED62735-209F-4863-8C49-C3BEB5F022FD}" srcOrd="0" destOrd="0" parTransId="{E3DD57D3-6B15-44AD-A52B-7B8F08817F3D}" sibTransId="{11E47D5C-27AB-4E5E-94FF-AAF7E2B6B722}"/>
    <dgm:cxn modelId="{A96D751A-0C43-4A9D-B401-726875D7CE75}" type="presOf" srcId="{E3C8F184-2194-4DF0-8789-D6A9D07EB375}" destId="{5D1DE64C-07C0-4C44-9730-2DAD61D802BC}" srcOrd="0" destOrd="0" presId="urn:microsoft.com/office/officeart/2005/8/layout/chevron2"/>
    <dgm:cxn modelId="{343FE373-A990-46F0-BEA2-E385C6DB0032}" srcId="{D86A4E5D-3EB3-4DEB-A5D0-3001FDB6E8A7}" destId="{3F03D932-024F-4F0A-B1EC-A04EFA14152D}" srcOrd="2" destOrd="0" parTransId="{55296029-23D4-44B8-AA8A-D836221939E1}" sibTransId="{85D4F144-EDCB-4F33-A9F0-56316F5A3487}"/>
    <dgm:cxn modelId="{40099C56-5801-4A07-BF38-088F0A162690}" type="presOf" srcId="{0DF7DF30-D3A6-410E-A5D6-A76325C6A1CE}" destId="{AC695245-E721-4426-A83A-85B63DD54F46}" srcOrd="0" destOrd="0" presId="urn:microsoft.com/office/officeart/2005/8/layout/chevron2"/>
    <dgm:cxn modelId="{CD0F7378-B21C-4DE0-A6ED-FC8EF28DA18D}" type="presOf" srcId="{D86A4E5D-3EB3-4DEB-A5D0-3001FDB6E8A7}" destId="{B6F553D4-98EF-4B93-BBFC-BC2852B046C3}" srcOrd="0" destOrd="0" presId="urn:microsoft.com/office/officeart/2005/8/layout/chevron2"/>
    <dgm:cxn modelId="{4F6D9778-1E41-4801-AE0A-031A87124B75}" srcId="{E3C8F184-2194-4DF0-8789-D6A9D07EB375}" destId="{4872DEB8-4DAA-4B01-9B32-D5A359472DA9}" srcOrd="0" destOrd="0" parTransId="{C4640CE9-4666-4626-976C-22BC57E28A84}" sibTransId="{41224FD4-2816-44D3-9F9A-4D31BF2E8FD2}"/>
    <dgm:cxn modelId="{2AE0747B-6200-40D4-B46D-615318B32C24}" srcId="{D86A4E5D-3EB3-4DEB-A5D0-3001FDB6E8A7}" destId="{89F8F226-18E4-4A51-A5B9-61327E6FD8B5}" srcOrd="3" destOrd="0" parTransId="{383A7A57-B4CE-47C7-99CE-61222C78E74E}" sibTransId="{73CD1D8F-037D-4C7D-839A-F9F84B309044}"/>
    <dgm:cxn modelId="{95E8BE97-761B-45E0-94C9-9E513822402B}" type="presOf" srcId="{4872DEB8-4DAA-4B01-9B32-D5A359472DA9}" destId="{DE9C9745-1E8A-4246-BC76-08715AA2082D}" srcOrd="0" destOrd="0" presId="urn:microsoft.com/office/officeart/2005/8/layout/chevron2"/>
    <dgm:cxn modelId="{6F26DF98-FCD1-4886-9546-1D70DB3B984C}" srcId="{89F8F226-18E4-4A51-A5B9-61327E6FD8B5}" destId="{810205FC-8256-4A6A-B585-ED167D0B5E74}" srcOrd="0" destOrd="0" parTransId="{F27CB347-55F5-4166-AEC4-26AB793DA20B}" sibTransId="{CA89EE2E-A4D9-44AA-B56E-99122699A9A9}"/>
    <dgm:cxn modelId="{F68077A3-D2B2-43F8-9B96-331F3D1C5443}" type="presOf" srcId="{30F060E0-2F68-4C65-BC57-EEEBD1B3128C}" destId="{F378BC46-8775-4500-9E29-2ACFD9762804}" srcOrd="0" destOrd="0" presId="urn:microsoft.com/office/officeart/2005/8/layout/chevron2"/>
    <dgm:cxn modelId="{0FE831A8-8060-4032-92A2-919D970814DD}" srcId="{D86A4E5D-3EB3-4DEB-A5D0-3001FDB6E8A7}" destId="{30F060E0-2F68-4C65-BC57-EEEBD1B3128C}" srcOrd="1" destOrd="0" parTransId="{B76A34DB-3DB9-4698-9A2B-E4515D626957}" sibTransId="{7DD01048-A286-4EF4-98F5-287922559D8F}"/>
    <dgm:cxn modelId="{C59D19B1-7703-432D-9DC4-923F88C5C4D3}" type="presOf" srcId="{3F03D932-024F-4F0A-B1EC-A04EFA14152D}" destId="{EBB77508-85FD-4796-86B7-E3A8316F6A20}" srcOrd="0" destOrd="0" presId="urn:microsoft.com/office/officeart/2005/8/layout/chevron2"/>
    <dgm:cxn modelId="{6C38DEB5-3F1C-4C2D-ADB8-48A15DA27F17}" type="presOf" srcId="{810205FC-8256-4A6A-B585-ED167D0B5E74}" destId="{1D2695AB-667E-4530-A02E-F9F72DFF2C6C}" srcOrd="0" destOrd="0" presId="urn:microsoft.com/office/officeart/2005/8/layout/chevron2"/>
    <dgm:cxn modelId="{7B5CF2CC-6998-430D-822C-5313CC896AAD}" srcId="{3F03D932-024F-4F0A-B1EC-A04EFA14152D}" destId="{0DF7DF30-D3A6-410E-A5D6-A76325C6A1CE}" srcOrd="0" destOrd="0" parTransId="{6F94629E-301B-4F6B-A3FB-4EC7DE17C5E9}" sibTransId="{37988136-8771-4DCD-99E3-264126ADAE71}"/>
    <dgm:cxn modelId="{0E6856D9-1148-44DF-BF99-A65D84617B94}" srcId="{D86A4E5D-3EB3-4DEB-A5D0-3001FDB6E8A7}" destId="{E3C8F184-2194-4DF0-8789-D6A9D07EB375}" srcOrd="0" destOrd="0" parTransId="{41B042CA-CDBA-4669-8F60-F4E59F983D00}" sibTransId="{D2ED0626-5969-472F-BEE5-8DC36EEA55A4}"/>
    <dgm:cxn modelId="{CA82E8E0-9CE2-4AD4-A341-A0DA659EB5CF}" type="presOf" srcId="{89F8F226-18E4-4A51-A5B9-61327E6FD8B5}" destId="{B79B5FD8-C938-4D62-8C9B-0804888FE0AA}" srcOrd="0" destOrd="0" presId="urn:microsoft.com/office/officeart/2005/8/layout/chevron2"/>
    <dgm:cxn modelId="{878B8A57-D7AA-4119-BD7B-4A4E3726A008}" type="presParOf" srcId="{B6F553D4-98EF-4B93-BBFC-BC2852B046C3}" destId="{ADB684A2-64D8-4F37-9851-257B5F8F68CD}" srcOrd="0" destOrd="0" presId="urn:microsoft.com/office/officeart/2005/8/layout/chevron2"/>
    <dgm:cxn modelId="{E6E841C3-1DB8-4E58-A6C3-9FF465C47FF3}" type="presParOf" srcId="{ADB684A2-64D8-4F37-9851-257B5F8F68CD}" destId="{5D1DE64C-07C0-4C44-9730-2DAD61D802BC}" srcOrd="0" destOrd="0" presId="urn:microsoft.com/office/officeart/2005/8/layout/chevron2"/>
    <dgm:cxn modelId="{D310AC70-F649-48D6-B62A-20192D540EE8}" type="presParOf" srcId="{ADB684A2-64D8-4F37-9851-257B5F8F68CD}" destId="{DE9C9745-1E8A-4246-BC76-08715AA2082D}" srcOrd="1" destOrd="0" presId="urn:microsoft.com/office/officeart/2005/8/layout/chevron2"/>
    <dgm:cxn modelId="{586EC090-C85F-4F90-B732-746451055218}" type="presParOf" srcId="{B6F553D4-98EF-4B93-BBFC-BC2852B046C3}" destId="{43C40BC8-1F51-4D51-B292-CF3DA6066FCE}" srcOrd="1" destOrd="0" presId="urn:microsoft.com/office/officeart/2005/8/layout/chevron2"/>
    <dgm:cxn modelId="{19223449-9CE8-4776-8E25-BC58F58E6F55}" type="presParOf" srcId="{B6F553D4-98EF-4B93-BBFC-BC2852B046C3}" destId="{5C51227F-6F76-4A5E-98CB-B5E326418C92}" srcOrd="2" destOrd="0" presId="urn:microsoft.com/office/officeart/2005/8/layout/chevron2"/>
    <dgm:cxn modelId="{AD8F9281-FE1F-4AE8-BA15-EA6A4B3A6731}" type="presParOf" srcId="{5C51227F-6F76-4A5E-98CB-B5E326418C92}" destId="{F378BC46-8775-4500-9E29-2ACFD9762804}" srcOrd="0" destOrd="0" presId="urn:microsoft.com/office/officeart/2005/8/layout/chevron2"/>
    <dgm:cxn modelId="{186650FF-EDC5-4D35-9FC2-A3E59C64EFBC}" type="presParOf" srcId="{5C51227F-6F76-4A5E-98CB-B5E326418C92}" destId="{8D8CD8F8-8AEF-4506-9B25-A9FF386A49C4}" srcOrd="1" destOrd="0" presId="urn:microsoft.com/office/officeart/2005/8/layout/chevron2"/>
    <dgm:cxn modelId="{A4BB4EA0-2225-440B-8D84-D0D4A174BF75}" type="presParOf" srcId="{B6F553D4-98EF-4B93-BBFC-BC2852B046C3}" destId="{AB7E2CEC-42E6-4FB1-92DD-5D65B80C02AE}" srcOrd="3" destOrd="0" presId="urn:microsoft.com/office/officeart/2005/8/layout/chevron2"/>
    <dgm:cxn modelId="{37944830-4FB6-4FCD-B6C4-44F58D28EB84}" type="presParOf" srcId="{B6F553D4-98EF-4B93-BBFC-BC2852B046C3}" destId="{082C8F31-F303-437E-BA9F-A47D1DE59681}" srcOrd="4" destOrd="0" presId="urn:microsoft.com/office/officeart/2005/8/layout/chevron2"/>
    <dgm:cxn modelId="{AAFD8568-8995-4557-9890-0C8A99EC9510}" type="presParOf" srcId="{082C8F31-F303-437E-BA9F-A47D1DE59681}" destId="{EBB77508-85FD-4796-86B7-E3A8316F6A20}" srcOrd="0" destOrd="0" presId="urn:microsoft.com/office/officeart/2005/8/layout/chevron2"/>
    <dgm:cxn modelId="{15B3D826-01BF-4925-9ABE-017262083B40}" type="presParOf" srcId="{082C8F31-F303-437E-BA9F-A47D1DE59681}" destId="{AC695245-E721-4426-A83A-85B63DD54F46}" srcOrd="1" destOrd="0" presId="urn:microsoft.com/office/officeart/2005/8/layout/chevron2"/>
    <dgm:cxn modelId="{E8E90EEA-9B00-41DC-BB59-D85F8496CD94}" type="presParOf" srcId="{B6F553D4-98EF-4B93-BBFC-BC2852B046C3}" destId="{92865A97-479B-4CA9-96D3-61E1BF57E465}" srcOrd="5" destOrd="0" presId="urn:microsoft.com/office/officeart/2005/8/layout/chevron2"/>
    <dgm:cxn modelId="{546B134F-CC05-423D-A815-4533FC765B1D}" type="presParOf" srcId="{B6F553D4-98EF-4B93-BBFC-BC2852B046C3}" destId="{63F7B57D-84CE-42DE-AA5D-7699998DC562}" srcOrd="6" destOrd="0" presId="urn:microsoft.com/office/officeart/2005/8/layout/chevron2"/>
    <dgm:cxn modelId="{FC0376BC-2FC3-46B5-9384-365717D624AE}" type="presParOf" srcId="{63F7B57D-84CE-42DE-AA5D-7699998DC562}" destId="{B79B5FD8-C938-4D62-8C9B-0804888FE0AA}" srcOrd="0" destOrd="0" presId="urn:microsoft.com/office/officeart/2005/8/layout/chevron2"/>
    <dgm:cxn modelId="{B16DBE02-AD70-41A2-A772-55FB71374DA6}" type="presParOf" srcId="{63F7B57D-84CE-42DE-AA5D-7699998DC562}" destId="{1D2695AB-667E-4530-A02E-F9F72DFF2C6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FF21E-D68F-4916-B26E-9F9CE3545DD3}">
      <dsp:nvSpPr>
        <dsp:cNvPr id="0" name=""/>
        <dsp:cNvSpPr/>
      </dsp:nvSpPr>
      <dsp:spPr>
        <a:xfrm>
          <a:off x="657224" y="0"/>
          <a:ext cx="7448550" cy="3378237"/>
        </a:xfrm>
        <a:prstGeom prst="rightArrow">
          <a:avLst/>
        </a:prstGeom>
        <a:solidFill>
          <a:srgbClr val="7030A0"/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12B60C-18A7-489F-B637-87A8FDA8EBF3}">
      <dsp:nvSpPr>
        <dsp:cNvPr id="0" name=""/>
        <dsp:cNvSpPr/>
      </dsp:nvSpPr>
      <dsp:spPr>
        <a:xfrm>
          <a:off x="3444" y="1013471"/>
          <a:ext cx="1658358" cy="1351294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Spiritual Foundation</a:t>
          </a:r>
        </a:p>
      </dsp:txBody>
      <dsp:txXfrm>
        <a:off x="69409" y="1079436"/>
        <a:ext cx="1526428" cy="1219364"/>
      </dsp:txXfrm>
    </dsp:sp>
    <dsp:sp modelId="{89F2A048-6DFC-4F72-963B-B901B83D08FF}">
      <dsp:nvSpPr>
        <dsp:cNvPr id="0" name=""/>
        <dsp:cNvSpPr/>
      </dsp:nvSpPr>
      <dsp:spPr>
        <a:xfrm>
          <a:off x="1861409" y="1013471"/>
          <a:ext cx="1434818" cy="135129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Data, Survey, Demo- graphics,  Analysis</a:t>
          </a:r>
        </a:p>
      </dsp:txBody>
      <dsp:txXfrm>
        <a:off x="1927374" y="1079436"/>
        <a:ext cx="1302888" cy="1219364"/>
      </dsp:txXfrm>
    </dsp:sp>
    <dsp:sp modelId="{16065619-2433-4B73-A676-8993270C460C}">
      <dsp:nvSpPr>
        <dsp:cNvPr id="0" name=""/>
        <dsp:cNvSpPr/>
      </dsp:nvSpPr>
      <dsp:spPr>
        <a:xfrm>
          <a:off x="3495834" y="1013471"/>
          <a:ext cx="1560091" cy="1351294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Interviews / Observe</a:t>
          </a:r>
        </a:p>
      </dsp:txBody>
      <dsp:txXfrm>
        <a:off x="3561799" y="1079436"/>
        <a:ext cx="1428161" cy="1219364"/>
      </dsp:txXfrm>
    </dsp:sp>
    <dsp:sp modelId="{A97813F3-DC78-47A1-A7A0-610F4D75E8E4}">
      <dsp:nvSpPr>
        <dsp:cNvPr id="0" name=""/>
        <dsp:cNvSpPr/>
      </dsp:nvSpPr>
      <dsp:spPr>
        <a:xfrm>
          <a:off x="5255532" y="1013471"/>
          <a:ext cx="1832063" cy="1351294"/>
        </a:xfrm>
        <a:prstGeom prst="roundRect">
          <a:avLst/>
        </a:prstGeom>
        <a:solidFill>
          <a:srgbClr val="5072D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Recommend</a:t>
          </a:r>
        </a:p>
      </dsp:txBody>
      <dsp:txXfrm>
        <a:off x="5321497" y="1079436"/>
        <a:ext cx="1700133" cy="1219364"/>
      </dsp:txXfrm>
    </dsp:sp>
    <dsp:sp modelId="{A136333A-221C-4872-953D-5093476FF05B}">
      <dsp:nvSpPr>
        <dsp:cNvPr id="0" name=""/>
        <dsp:cNvSpPr/>
      </dsp:nvSpPr>
      <dsp:spPr>
        <a:xfrm>
          <a:off x="7287202" y="1013471"/>
          <a:ext cx="1472352" cy="1351294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Report </a:t>
          </a:r>
        </a:p>
      </dsp:txBody>
      <dsp:txXfrm>
        <a:off x="7353167" y="1079436"/>
        <a:ext cx="1340422" cy="12193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DE64C-07C0-4C44-9730-2DAD61D802BC}">
      <dsp:nvSpPr>
        <dsp:cNvPr id="0" name=""/>
        <dsp:cNvSpPr/>
      </dsp:nvSpPr>
      <dsp:spPr>
        <a:xfrm rot="5400000">
          <a:off x="-169068" y="169670"/>
          <a:ext cx="1127124" cy="788987"/>
        </a:xfrm>
        <a:prstGeom prst="chevron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1</a:t>
          </a:r>
        </a:p>
      </dsp:txBody>
      <dsp:txXfrm rot="-5400000">
        <a:off x="1" y="395096"/>
        <a:ext cx="788987" cy="338137"/>
      </dsp:txXfrm>
    </dsp:sp>
    <dsp:sp modelId="{DE9C9745-1E8A-4246-BC76-08715AA2082D}">
      <dsp:nvSpPr>
        <dsp:cNvPr id="0" name=""/>
        <dsp:cNvSpPr/>
      </dsp:nvSpPr>
      <dsp:spPr>
        <a:xfrm rot="5400000">
          <a:off x="3076178" y="-2286589"/>
          <a:ext cx="732631" cy="5307012"/>
        </a:xfrm>
        <a:prstGeom prst="round2SameRect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Process and Gantt Chart </a:t>
          </a:r>
        </a:p>
      </dsp:txBody>
      <dsp:txXfrm rot="-5400000">
        <a:off x="788988" y="36365"/>
        <a:ext cx="5271248" cy="661103"/>
      </dsp:txXfrm>
    </dsp:sp>
    <dsp:sp modelId="{F378BC46-8775-4500-9E29-2ACFD9762804}">
      <dsp:nvSpPr>
        <dsp:cNvPr id="0" name=""/>
        <dsp:cNvSpPr/>
      </dsp:nvSpPr>
      <dsp:spPr>
        <a:xfrm rot="5400000">
          <a:off x="-169068" y="1148227"/>
          <a:ext cx="1127124" cy="788987"/>
        </a:xfrm>
        <a:prstGeom prst="chevron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2</a:t>
          </a:r>
        </a:p>
      </dsp:txBody>
      <dsp:txXfrm rot="-5400000">
        <a:off x="1" y="1373653"/>
        <a:ext cx="788987" cy="338137"/>
      </dsp:txXfrm>
    </dsp:sp>
    <dsp:sp modelId="{8D8CD8F8-8AEF-4506-9B25-A9FF386A49C4}">
      <dsp:nvSpPr>
        <dsp:cNvPr id="0" name=""/>
        <dsp:cNvSpPr/>
      </dsp:nvSpPr>
      <dsp:spPr>
        <a:xfrm rot="5400000">
          <a:off x="3076178" y="-1308031"/>
          <a:ext cx="732631" cy="5307012"/>
        </a:xfrm>
        <a:prstGeom prst="round2SameRect">
          <a:avLst/>
        </a:prstGeom>
        <a:solidFill>
          <a:schemeClr val="bg1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Sample Documents </a:t>
          </a:r>
        </a:p>
      </dsp:txBody>
      <dsp:txXfrm rot="-5400000">
        <a:off x="788988" y="1014923"/>
        <a:ext cx="5271248" cy="661103"/>
      </dsp:txXfrm>
    </dsp:sp>
    <dsp:sp modelId="{EBB77508-85FD-4796-86B7-E3A8316F6A20}">
      <dsp:nvSpPr>
        <dsp:cNvPr id="0" name=""/>
        <dsp:cNvSpPr/>
      </dsp:nvSpPr>
      <dsp:spPr>
        <a:xfrm rot="5400000">
          <a:off x="-169068" y="2126784"/>
          <a:ext cx="1127124" cy="788987"/>
        </a:xfrm>
        <a:prstGeom prst="chevron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3</a:t>
          </a:r>
        </a:p>
      </dsp:txBody>
      <dsp:txXfrm rot="-5400000">
        <a:off x="1" y="2352210"/>
        <a:ext cx="788987" cy="338137"/>
      </dsp:txXfrm>
    </dsp:sp>
    <dsp:sp modelId="{AC695245-E721-4426-A83A-85B63DD54F46}">
      <dsp:nvSpPr>
        <dsp:cNvPr id="0" name=""/>
        <dsp:cNvSpPr/>
      </dsp:nvSpPr>
      <dsp:spPr>
        <a:xfrm rot="5400000">
          <a:off x="3076178" y="-329474"/>
          <a:ext cx="732631" cy="5307012"/>
        </a:xfrm>
        <a:prstGeom prst="round2SameRect">
          <a:avLst/>
        </a:prstGeom>
        <a:solidFill>
          <a:schemeClr val="bg1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Detailed Steps and Gantt Chart</a:t>
          </a:r>
        </a:p>
      </dsp:txBody>
      <dsp:txXfrm rot="-5400000">
        <a:off x="788988" y="1993480"/>
        <a:ext cx="5271248" cy="661103"/>
      </dsp:txXfrm>
    </dsp:sp>
    <dsp:sp modelId="{B79B5FD8-C938-4D62-8C9B-0804888FE0AA}">
      <dsp:nvSpPr>
        <dsp:cNvPr id="0" name=""/>
        <dsp:cNvSpPr/>
      </dsp:nvSpPr>
      <dsp:spPr>
        <a:xfrm rot="5400000">
          <a:off x="-169068" y="3105342"/>
          <a:ext cx="1127124" cy="788987"/>
        </a:xfrm>
        <a:prstGeom prst="chevron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4</a:t>
          </a:r>
        </a:p>
      </dsp:txBody>
      <dsp:txXfrm rot="-5400000">
        <a:off x="1" y="3330768"/>
        <a:ext cx="788987" cy="338137"/>
      </dsp:txXfrm>
    </dsp:sp>
    <dsp:sp modelId="{1D2695AB-667E-4530-A02E-F9F72DFF2C6C}">
      <dsp:nvSpPr>
        <dsp:cNvPr id="0" name=""/>
        <dsp:cNvSpPr/>
      </dsp:nvSpPr>
      <dsp:spPr>
        <a:xfrm rot="5400000">
          <a:off x="3076178" y="649083"/>
          <a:ext cx="732631" cy="5307012"/>
        </a:xfrm>
        <a:prstGeom prst="round2SameRect">
          <a:avLst/>
        </a:prstGeom>
        <a:solidFill>
          <a:schemeClr val="bg1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Case Study </a:t>
          </a:r>
        </a:p>
      </dsp:txBody>
      <dsp:txXfrm rot="-5400000">
        <a:off x="788988" y="2972037"/>
        <a:ext cx="5271248" cy="6611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FF21E-D68F-4916-B26E-9F9CE3545DD3}">
      <dsp:nvSpPr>
        <dsp:cNvPr id="0" name=""/>
        <dsp:cNvSpPr/>
      </dsp:nvSpPr>
      <dsp:spPr>
        <a:xfrm>
          <a:off x="645794" y="0"/>
          <a:ext cx="7319010" cy="3632200"/>
        </a:xfrm>
        <a:prstGeom prst="rightArrow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12B60C-18A7-489F-B637-87A8FDA8EBF3}">
      <dsp:nvSpPr>
        <dsp:cNvPr id="0" name=""/>
        <dsp:cNvSpPr/>
      </dsp:nvSpPr>
      <dsp:spPr>
        <a:xfrm>
          <a:off x="1979" y="1089660"/>
          <a:ext cx="1540443" cy="1452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Spiritual </a:t>
          </a:r>
          <a:r>
            <a:rPr lang="en-US" sz="1800" b="1" kern="1200" dirty="0"/>
            <a:t>Foundation</a:t>
          </a:r>
        </a:p>
      </dsp:txBody>
      <dsp:txXfrm>
        <a:off x="72903" y="1160584"/>
        <a:ext cx="1398595" cy="1311032"/>
      </dsp:txXfrm>
    </dsp:sp>
    <dsp:sp modelId="{89F2A048-6DFC-4F72-963B-B901B83D08FF}">
      <dsp:nvSpPr>
        <dsp:cNvPr id="0" name=""/>
        <dsp:cNvSpPr/>
      </dsp:nvSpPr>
      <dsp:spPr>
        <a:xfrm>
          <a:off x="1727836" y="1089660"/>
          <a:ext cx="1356238" cy="1452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Data, Survey, </a:t>
          </a:r>
          <a:r>
            <a:rPr lang="en-US" sz="2000" b="1" kern="1200" dirty="0" err="1"/>
            <a:t>Demog</a:t>
          </a:r>
          <a:r>
            <a:rPr lang="en-US" sz="2000" b="1" kern="1200" dirty="0"/>
            <a:t>. &amp; Analysis</a:t>
          </a:r>
        </a:p>
      </dsp:txBody>
      <dsp:txXfrm>
        <a:off x="1794042" y="1155866"/>
        <a:ext cx="1223826" cy="1320468"/>
      </dsp:txXfrm>
    </dsp:sp>
    <dsp:sp modelId="{16065619-2433-4B73-A676-8993270C460C}">
      <dsp:nvSpPr>
        <dsp:cNvPr id="0" name=""/>
        <dsp:cNvSpPr/>
      </dsp:nvSpPr>
      <dsp:spPr>
        <a:xfrm>
          <a:off x="3269489" y="1089660"/>
          <a:ext cx="1752772" cy="1452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Interviews / Observe</a:t>
          </a:r>
        </a:p>
      </dsp:txBody>
      <dsp:txXfrm>
        <a:off x="3340413" y="1160584"/>
        <a:ext cx="1610924" cy="1311032"/>
      </dsp:txXfrm>
    </dsp:sp>
    <dsp:sp modelId="{A97813F3-DC78-47A1-A7A0-610F4D75E8E4}">
      <dsp:nvSpPr>
        <dsp:cNvPr id="0" name=""/>
        <dsp:cNvSpPr/>
      </dsp:nvSpPr>
      <dsp:spPr>
        <a:xfrm>
          <a:off x="5207675" y="1089660"/>
          <a:ext cx="1847867" cy="1452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Recommend</a:t>
          </a:r>
        </a:p>
      </dsp:txBody>
      <dsp:txXfrm>
        <a:off x="5278599" y="1160584"/>
        <a:ext cx="1706019" cy="1311032"/>
      </dsp:txXfrm>
    </dsp:sp>
    <dsp:sp modelId="{A136333A-221C-4872-953D-5093476FF05B}">
      <dsp:nvSpPr>
        <dsp:cNvPr id="0" name=""/>
        <dsp:cNvSpPr/>
      </dsp:nvSpPr>
      <dsp:spPr>
        <a:xfrm>
          <a:off x="7240956" y="1089660"/>
          <a:ext cx="1367664" cy="1452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Report </a:t>
          </a:r>
        </a:p>
      </dsp:txBody>
      <dsp:txXfrm>
        <a:off x="7307720" y="1156424"/>
        <a:ext cx="1234136" cy="13193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DE64C-07C0-4C44-9730-2DAD61D802BC}">
      <dsp:nvSpPr>
        <dsp:cNvPr id="0" name=""/>
        <dsp:cNvSpPr/>
      </dsp:nvSpPr>
      <dsp:spPr>
        <a:xfrm rot="5400000">
          <a:off x="-169068" y="169670"/>
          <a:ext cx="1127124" cy="788987"/>
        </a:xfrm>
        <a:prstGeom prst="chevron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1</a:t>
          </a:r>
        </a:p>
      </dsp:txBody>
      <dsp:txXfrm rot="-5400000">
        <a:off x="1" y="395096"/>
        <a:ext cx="788987" cy="338137"/>
      </dsp:txXfrm>
    </dsp:sp>
    <dsp:sp modelId="{DE9C9745-1E8A-4246-BC76-08715AA2082D}">
      <dsp:nvSpPr>
        <dsp:cNvPr id="0" name=""/>
        <dsp:cNvSpPr/>
      </dsp:nvSpPr>
      <dsp:spPr>
        <a:xfrm rot="5400000">
          <a:off x="3076178" y="-2286589"/>
          <a:ext cx="732631" cy="5307012"/>
        </a:xfrm>
        <a:prstGeom prst="round2SameRect">
          <a:avLst/>
        </a:prstGeom>
        <a:solidFill>
          <a:schemeClr val="bg1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Process and Gantt Chart </a:t>
          </a:r>
        </a:p>
      </dsp:txBody>
      <dsp:txXfrm rot="-5400000">
        <a:off x="788988" y="36365"/>
        <a:ext cx="5271248" cy="661103"/>
      </dsp:txXfrm>
    </dsp:sp>
    <dsp:sp modelId="{F378BC46-8775-4500-9E29-2ACFD9762804}">
      <dsp:nvSpPr>
        <dsp:cNvPr id="0" name=""/>
        <dsp:cNvSpPr/>
      </dsp:nvSpPr>
      <dsp:spPr>
        <a:xfrm rot="5400000">
          <a:off x="-169068" y="1148227"/>
          <a:ext cx="1127124" cy="788987"/>
        </a:xfrm>
        <a:prstGeom prst="chevron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2</a:t>
          </a:r>
        </a:p>
      </dsp:txBody>
      <dsp:txXfrm rot="-5400000">
        <a:off x="1" y="1373653"/>
        <a:ext cx="788987" cy="338137"/>
      </dsp:txXfrm>
    </dsp:sp>
    <dsp:sp modelId="{8D8CD8F8-8AEF-4506-9B25-A9FF386A49C4}">
      <dsp:nvSpPr>
        <dsp:cNvPr id="0" name=""/>
        <dsp:cNvSpPr/>
      </dsp:nvSpPr>
      <dsp:spPr>
        <a:xfrm rot="5400000">
          <a:off x="3076178" y="-1308031"/>
          <a:ext cx="732631" cy="5307012"/>
        </a:xfrm>
        <a:prstGeom prst="round2SameRect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Sample Documents </a:t>
          </a:r>
        </a:p>
      </dsp:txBody>
      <dsp:txXfrm rot="-5400000">
        <a:off x="788988" y="1014923"/>
        <a:ext cx="5271248" cy="661103"/>
      </dsp:txXfrm>
    </dsp:sp>
    <dsp:sp modelId="{EBB77508-85FD-4796-86B7-E3A8316F6A20}">
      <dsp:nvSpPr>
        <dsp:cNvPr id="0" name=""/>
        <dsp:cNvSpPr/>
      </dsp:nvSpPr>
      <dsp:spPr>
        <a:xfrm rot="5400000">
          <a:off x="-169068" y="2126784"/>
          <a:ext cx="1127124" cy="788987"/>
        </a:xfrm>
        <a:prstGeom prst="chevron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3</a:t>
          </a:r>
        </a:p>
      </dsp:txBody>
      <dsp:txXfrm rot="-5400000">
        <a:off x="1" y="2352210"/>
        <a:ext cx="788987" cy="338137"/>
      </dsp:txXfrm>
    </dsp:sp>
    <dsp:sp modelId="{AC695245-E721-4426-A83A-85B63DD54F46}">
      <dsp:nvSpPr>
        <dsp:cNvPr id="0" name=""/>
        <dsp:cNvSpPr/>
      </dsp:nvSpPr>
      <dsp:spPr>
        <a:xfrm rot="5400000">
          <a:off x="3076178" y="-329474"/>
          <a:ext cx="732631" cy="5307012"/>
        </a:xfrm>
        <a:prstGeom prst="round2SameRect">
          <a:avLst/>
        </a:prstGeom>
        <a:solidFill>
          <a:schemeClr val="bg1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Detailed Steps and Gantt Chart</a:t>
          </a:r>
        </a:p>
      </dsp:txBody>
      <dsp:txXfrm rot="-5400000">
        <a:off x="788988" y="1993480"/>
        <a:ext cx="5271248" cy="661103"/>
      </dsp:txXfrm>
    </dsp:sp>
    <dsp:sp modelId="{B79B5FD8-C938-4D62-8C9B-0804888FE0AA}">
      <dsp:nvSpPr>
        <dsp:cNvPr id="0" name=""/>
        <dsp:cNvSpPr/>
      </dsp:nvSpPr>
      <dsp:spPr>
        <a:xfrm rot="5400000">
          <a:off x="-169068" y="3105342"/>
          <a:ext cx="1127124" cy="788987"/>
        </a:xfrm>
        <a:prstGeom prst="chevron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4</a:t>
          </a:r>
        </a:p>
      </dsp:txBody>
      <dsp:txXfrm rot="-5400000">
        <a:off x="1" y="3330768"/>
        <a:ext cx="788987" cy="338137"/>
      </dsp:txXfrm>
    </dsp:sp>
    <dsp:sp modelId="{1D2695AB-667E-4530-A02E-F9F72DFF2C6C}">
      <dsp:nvSpPr>
        <dsp:cNvPr id="0" name=""/>
        <dsp:cNvSpPr/>
      </dsp:nvSpPr>
      <dsp:spPr>
        <a:xfrm rot="5400000">
          <a:off x="3076178" y="649083"/>
          <a:ext cx="732631" cy="5307012"/>
        </a:xfrm>
        <a:prstGeom prst="round2SameRect">
          <a:avLst/>
        </a:prstGeom>
        <a:solidFill>
          <a:schemeClr val="bg1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Case Study </a:t>
          </a:r>
        </a:p>
      </dsp:txBody>
      <dsp:txXfrm rot="-5400000">
        <a:off x="788988" y="2972037"/>
        <a:ext cx="5271248" cy="6611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DE64C-07C0-4C44-9730-2DAD61D802BC}">
      <dsp:nvSpPr>
        <dsp:cNvPr id="0" name=""/>
        <dsp:cNvSpPr/>
      </dsp:nvSpPr>
      <dsp:spPr>
        <a:xfrm rot="5400000">
          <a:off x="-169068" y="169670"/>
          <a:ext cx="1127124" cy="788987"/>
        </a:xfrm>
        <a:prstGeom prst="chevron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1</a:t>
          </a:r>
        </a:p>
      </dsp:txBody>
      <dsp:txXfrm rot="-5400000">
        <a:off x="1" y="395096"/>
        <a:ext cx="788987" cy="338137"/>
      </dsp:txXfrm>
    </dsp:sp>
    <dsp:sp modelId="{DE9C9745-1E8A-4246-BC76-08715AA2082D}">
      <dsp:nvSpPr>
        <dsp:cNvPr id="0" name=""/>
        <dsp:cNvSpPr/>
      </dsp:nvSpPr>
      <dsp:spPr>
        <a:xfrm rot="5400000">
          <a:off x="3076178" y="-2286589"/>
          <a:ext cx="732631" cy="5307012"/>
        </a:xfrm>
        <a:prstGeom prst="round2SameRect">
          <a:avLst/>
        </a:prstGeom>
        <a:solidFill>
          <a:schemeClr val="bg1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Process and Gantt Chart </a:t>
          </a:r>
        </a:p>
      </dsp:txBody>
      <dsp:txXfrm rot="-5400000">
        <a:off x="788988" y="36365"/>
        <a:ext cx="5271248" cy="661103"/>
      </dsp:txXfrm>
    </dsp:sp>
    <dsp:sp modelId="{F378BC46-8775-4500-9E29-2ACFD9762804}">
      <dsp:nvSpPr>
        <dsp:cNvPr id="0" name=""/>
        <dsp:cNvSpPr/>
      </dsp:nvSpPr>
      <dsp:spPr>
        <a:xfrm rot="5400000">
          <a:off x="-169068" y="1148227"/>
          <a:ext cx="1127124" cy="788987"/>
        </a:xfrm>
        <a:prstGeom prst="chevron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2</a:t>
          </a:r>
        </a:p>
      </dsp:txBody>
      <dsp:txXfrm rot="-5400000">
        <a:off x="1" y="1373653"/>
        <a:ext cx="788987" cy="338137"/>
      </dsp:txXfrm>
    </dsp:sp>
    <dsp:sp modelId="{8D8CD8F8-8AEF-4506-9B25-A9FF386A49C4}">
      <dsp:nvSpPr>
        <dsp:cNvPr id="0" name=""/>
        <dsp:cNvSpPr/>
      </dsp:nvSpPr>
      <dsp:spPr>
        <a:xfrm rot="5400000">
          <a:off x="3076178" y="-1308031"/>
          <a:ext cx="732631" cy="5307012"/>
        </a:xfrm>
        <a:prstGeom prst="round2SameRect">
          <a:avLst/>
        </a:prstGeom>
        <a:solidFill>
          <a:schemeClr val="bg1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Sample Documents </a:t>
          </a:r>
        </a:p>
      </dsp:txBody>
      <dsp:txXfrm rot="-5400000">
        <a:off x="788988" y="1014923"/>
        <a:ext cx="5271248" cy="661103"/>
      </dsp:txXfrm>
    </dsp:sp>
    <dsp:sp modelId="{EBB77508-85FD-4796-86B7-E3A8316F6A20}">
      <dsp:nvSpPr>
        <dsp:cNvPr id="0" name=""/>
        <dsp:cNvSpPr/>
      </dsp:nvSpPr>
      <dsp:spPr>
        <a:xfrm rot="5400000">
          <a:off x="-169068" y="2126784"/>
          <a:ext cx="1127124" cy="788987"/>
        </a:xfrm>
        <a:prstGeom prst="chevron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3</a:t>
          </a:r>
        </a:p>
      </dsp:txBody>
      <dsp:txXfrm rot="-5400000">
        <a:off x="1" y="2352210"/>
        <a:ext cx="788987" cy="338137"/>
      </dsp:txXfrm>
    </dsp:sp>
    <dsp:sp modelId="{AC695245-E721-4426-A83A-85B63DD54F46}">
      <dsp:nvSpPr>
        <dsp:cNvPr id="0" name=""/>
        <dsp:cNvSpPr/>
      </dsp:nvSpPr>
      <dsp:spPr>
        <a:xfrm rot="5400000">
          <a:off x="3076178" y="-329474"/>
          <a:ext cx="732631" cy="5307012"/>
        </a:xfrm>
        <a:prstGeom prst="round2SameRect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Detailed Steps and Gantt Chart</a:t>
          </a:r>
        </a:p>
      </dsp:txBody>
      <dsp:txXfrm rot="-5400000">
        <a:off x="788988" y="1993480"/>
        <a:ext cx="5271248" cy="661103"/>
      </dsp:txXfrm>
    </dsp:sp>
    <dsp:sp modelId="{B79B5FD8-C938-4D62-8C9B-0804888FE0AA}">
      <dsp:nvSpPr>
        <dsp:cNvPr id="0" name=""/>
        <dsp:cNvSpPr/>
      </dsp:nvSpPr>
      <dsp:spPr>
        <a:xfrm rot="5400000">
          <a:off x="-169068" y="3105342"/>
          <a:ext cx="1127124" cy="788987"/>
        </a:xfrm>
        <a:prstGeom prst="chevron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4</a:t>
          </a:r>
        </a:p>
      </dsp:txBody>
      <dsp:txXfrm rot="-5400000">
        <a:off x="1" y="3330768"/>
        <a:ext cx="788987" cy="338137"/>
      </dsp:txXfrm>
    </dsp:sp>
    <dsp:sp modelId="{1D2695AB-667E-4530-A02E-F9F72DFF2C6C}">
      <dsp:nvSpPr>
        <dsp:cNvPr id="0" name=""/>
        <dsp:cNvSpPr/>
      </dsp:nvSpPr>
      <dsp:spPr>
        <a:xfrm rot="5400000">
          <a:off x="3076178" y="649083"/>
          <a:ext cx="732631" cy="5307012"/>
        </a:xfrm>
        <a:prstGeom prst="round2SameRect">
          <a:avLst/>
        </a:prstGeom>
        <a:solidFill>
          <a:schemeClr val="bg1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Case Study </a:t>
          </a:r>
        </a:p>
      </dsp:txBody>
      <dsp:txXfrm rot="-5400000">
        <a:off x="788988" y="2972037"/>
        <a:ext cx="5271248" cy="6611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D1CD3-84E5-401F-9FD4-CEFA8E86D23B}">
      <dsp:nvSpPr>
        <dsp:cNvPr id="0" name=""/>
        <dsp:cNvSpPr/>
      </dsp:nvSpPr>
      <dsp:spPr>
        <a:xfrm>
          <a:off x="2064" y="1664431"/>
          <a:ext cx="1837841" cy="7351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You</a:t>
          </a:r>
        </a:p>
      </dsp:txBody>
      <dsp:txXfrm>
        <a:off x="369632" y="1664431"/>
        <a:ext cx="1102705" cy="735136"/>
      </dsp:txXfrm>
    </dsp:sp>
    <dsp:sp modelId="{F4B9BCD7-587E-4A6E-B538-873414DD929E}">
      <dsp:nvSpPr>
        <dsp:cNvPr id="0" name=""/>
        <dsp:cNvSpPr/>
      </dsp:nvSpPr>
      <dsp:spPr>
        <a:xfrm>
          <a:off x="1656122" y="1664431"/>
          <a:ext cx="1837841" cy="7351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Lawless</a:t>
          </a:r>
        </a:p>
      </dsp:txBody>
      <dsp:txXfrm>
        <a:off x="2023690" y="1664431"/>
        <a:ext cx="1102705" cy="735136"/>
      </dsp:txXfrm>
    </dsp:sp>
    <dsp:sp modelId="{5B7BC6A8-BAF9-4D6A-BE18-ACB4737109DD}">
      <dsp:nvSpPr>
        <dsp:cNvPr id="0" name=""/>
        <dsp:cNvSpPr/>
      </dsp:nvSpPr>
      <dsp:spPr>
        <a:xfrm>
          <a:off x="3310179" y="1664431"/>
          <a:ext cx="1837841" cy="7351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Church</a:t>
          </a:r>
        </a:p>
      </dsp:txBody>
      <dsp:txXfrm>
        <a:off x="3677747" y="1664431"/>
        <a:ext cx="1102705" cy="735136"/>
      </dsp:txXfrm>
    </dsp:sp>
    <dsp:sp modelId="{B0E4E651-2535-4C62-8EA7-CF3E945DE04D}">
      <dsp:nvSpPr>
        <dsp:cNvPr id="0" name=""/>
        <dsp:cNvSpPr/>
      </dsp:nvSpPr>
      <dsp:spPr>
        <a:xfrm>
          <a:off x="4964236" y="1664431"/>
          <a:ext cx="1837841" cy="7351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Lawless</a:t>
          </a:r>
        </a:p>
      </dsp:txBody>
      <dsp:txXfrm>
        <a:off x="5331804" y="1664431"/>
        <a:ext cx="1102705" cy="735136"/>
      </dsp:txXfrm>
    </dsp:sp>
    <dsp:sp modelId="{9A409B0B-5391-4CCF-A42C-0F8F50CBA09C}">
      <dsp:nvSpPr>
        <dsp:cNvPr id="0" name=""/>
        <dsp:cNvSpPr/>
      </dsp:nvSpPr>
      <dsp:spPr>
        <a:xfrm>
          <a:off x="6618293" y="1664431"/>
          <a:ext cx="1837841" cy="7351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You</a:t>
          </a:r>
        </a:p>
      </dsp:txBody>
      <dsp:txXfrm>
        <a:off x="6985861" y="1664431"/>
        <a:ext cx="1102705" cy="73513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C2B6EB-D8A7-4181-8F38-267B5FD76270}">
      <dsp:nvSpPr>
        <dsp:cNvPr id="0" name=""/>
        <dsp:cNvSpPr/>
      </dsp:nvSpPr>
      <dsp:spPr>
        <a:xfrm>
          <a:off x="23765" y="-13811"/>
          <a:ext cx="1384101" cy="4419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60000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Worship</a:t>
          </a:r>
        </a:p>
      </dsp:txBody>
      <dsp:txXfrm>
        <a:off x="23765" y="1754028"/>
        <a:ext cx="1384101" cy="1767840"/>
      </dsp:txXfrm>
    </dsp:sp>
    <dsp:sp modelId="{E14F5A74-DCED-4BDF-98FD-6DE23EF17875}">
      <dsp:nvSpPr>
        <dsp:cNvPr id="0" name=""/>
        <dsp:cNvSpPr/>
      </dsp:nvSpPr>
      <dsp:spPr>
        <a:xfrm>
          <a:off x="109373" y="291071"/>
          <a:ext cx="1301055" cy="1471726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C107BB-AD9D-41D8-AD05-AA1A872FEC91}">
      <dsp:nvSpPr>
        <dsp:cNvPr id="0" name=""/>
        <dsp:cNvSpPr/>
      </dsp:nvSpPr>
      <dsp:spPr>
        <a:xfrm>
          <a:off x="1462884" y="0"/>
          <a:ext cx="1384101" cy="4419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60000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Education</a:t>
          </a:r>
        </a:p>
      </dsp:txBody>
      <dsp:txXfrm>
        <a:off x="1462884" y="1767840"/>
        <a:ext cx="1384101" cy="1767840"/>
      </dsp:txXfrm>
    </dsp:sp>
    <dsp:sp modelId="{042BAA45-FEFE-46D1-A64B-A35D16B6C60C}">
      <dsp:nvSpPr>
        <dsp:cNvPr id="0" name=""/>
        <dsp:cNvSpPr/>
      </dsp:nvSpPr>
      <dsp:spPr>
        <a:xfrm>
          <a:off x="1520126" y="251364"/>
          <a:ext cx="1301055" cy="1471726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1F6842-8D25-4C20-A79E-17519A658D65}">
      <dsp:nvSpPr>
        <dsp:cNvPr id="0" name=""/>
        <dsp:cNvSpPr/>
      </dsp:nvSpPr>
      <dsp:spPr>
        <a:xfrm>
          <a:off x="2895498" y="0"/>
          <a:ext cx="1384101" cy="4419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60000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Parking</a:t>
          </a:r>
        </a:p>
      </dsp:txBody>
      <dsp:txXfrm>
        <a:off x="2895498" y="1767840"/>
        <a:ext cx="1384101" cy="1767840"/>
      </dsp:txXfrm>
    </dsp:sp>
    <dsp:sp modelId="{937F7E7A-F299-4B82-81E4-FBEEB8AF43D3}">
      <dsp:nvSpPr>
        <dsp:cNvPr id="0" name=""/>
        <dsp:cNvSpPr/>
      </dsp:nvSpPr>
      <dsp:spPr>
        <a:xfrm>
          <a:off x="2895491" y="319314"/>
          <a:ext cx="1301055" cy="1471726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09C891-F149-4EAF-B9B9-7AC94DEA2BBB}">
      <dsp:nvSpPr>
        <dsp:cNvPr id="0" name=""/>
        <dsp:cNvSpPr/>
      </dsp:nvSpPr>
      <dsp:spPr>
        <a:xfrm>
          <a:off x="4245759" y="-9391"/>
          <a:ext cx="1384101" cy="4419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60000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Fellowship</a:t>
          </a:r>
        </a:p>
      </dsp:txBody>
      <dsp:txXfrm>
        <a:off x="4245759" y="1758448"/>
        <a:ext cx="1384101" cy="1767840"/>
      </dsp:txXfrm>
    </dsp:sp>
    <dsp:sp modelId="{C44BAD7D-D5B9-445F-8A7F-A58FF6FAFD69}">
      <dsp:nvSpPr>
        <dsp:cNvPr id="0" name=""/>
        <dsp:cNvSpPr/>
      </dsp:nvSpPr>
      <dsp:spPr>
        <a:xfrm>
          <a:off x="4294522" y="290041"/>
          <a:ext cx="1301055" cy="1471726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AC486A-3E89-4845-B53B-F1C9387F28A8}">
      <dsp:nvSpPr>
        <dsp:cNvPr id="0" name=""/>
        <dsp:cNvSpPr/>
      </dsp:nvSpPr>
      <dsp:spPr>
        <a:xfrm>
          <a:off x="5702498" y="-13811"/>
          <a:ext cx="1384101" cy="4419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60000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Land</a:t>
          </a:r>
        </a:p>
      </dsp:txBody>
      <dsp:txXfrm>
        <a:off x="5702498" y="1754028"/>
        <a:ext cx="1384101" cy="1767840"/>
      </dsp:txXfrm>
    </dsp:sp>
    <dsp:sp modelId="{15F41FA3-1F85-4F25-A71A-E80046F9D7C2}">
      <dsp:nvSpPr>
        <dsp:cNvPr id="0" name=""/>
        <dsp:cNvSpPr/>
      </dsp:nvSpPr>
      <dsp:spPr>
        <a:xfrm>
          <a:off x="5744021" y="251364"/>
          <a:ext cx="1301055" cy="1471726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83B9E4-AE49-473B-942D-59F15EFB13D3}">
      <dsp:nvSpPr>
        <dsp:cNvPr id="0" name=""/>
        <dsp:cNvSpPr/>
      </dsp:nvSpPr>
      <dsp:spPr>
        <a:xfrm>
          <a:off x="265730" y="3121340"/>
          <a:ext cx="6519672" cy="1160145"/>
        </a:xfrm>
        <a:prstGeom prst="leftRightArrow">
          <a:avLst/>
        </a:prstGeom>
        <a:solidFill>
          <a:srgbClr val="FF0000"/>
        </a:solidFill>
        <a:ln w="762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DE64C-07C0-4C44-9730-2DAD61D802BC}">
      <dsp:nvSpPr>
        <dsp:cNvPr id="0" name=""/>
        <dsp:cNvSpPr/>
      </dsp:nvSpPr>
      <dsp:spPr>
        <a:xfrm rot="5400000">
          <a:off x="-169068" y="169670"/>
          <a:ext cx="1127124" cy="788987"/>
        </a:xfrm>
        <a:prstGeom prst="chevron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1</a:t>
          </a:r>
        </a:p>
      </dsp:txBody>
      <dsp:txXfrm rot="-5400000">
        <a:off x="1" y="395096"/>
        <a:ext cx="788987" cy="338137"/>
      </dsp:txXfrm>
    </dsp:sp>
    <dsp:sp modelId="{DE9C9745-1E8A-4246-BC76-08715AA2082D}">
      <dsp:nvSpPr>
        <dsp:cNvPr id="0" name=""/>
        <dsp:cNvSpPr/>
      </dsp:nvSpPr>
      <dsp:spPr>
        <a:xfrm rot="5400000">
          <a:off x="3076178" y="-2286589"/>
          <a:ext cx="732631" cy="5307012"/>
        </a:xfrm>
        <a:prstGeom prst="round2SameRect">
          <a:avLst/>
        </a:prstGeom>
        <a:solidFill>
          <a:schemeClr val="bg1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Process and Gantt Chart </a:t>
          </a:r>
        </a:p>
      </dsp:txBody>
      <dsp:txXfrm rot="-5400000">
        <a:off x="788988" y="36365"/>
        <a:ext cx="5271248" cy="661103"/>
      </dsp:txXfrm>
    </dsp:sp>
    <dsp:sp modelId="{F378BC46-8775-4500-9E29-2ACFD9762804}">
      <dsp:nvSpPr>
        <dsp:cNvPr id="0" name=""/>
        <dsp:cNvSpPr/>
      </dsp:nvSpPr>
      <dsp:spPr>
        <a:xfrm rot="5400000">
          <a:off x="-169068" y="1148227"/>
          <a:ext cx="1127124" cy="788987"/>
        </a:xfrm>
        <a:prstGeom prst="chevron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2</a:t>
          </a:r>
        </a:p>
      </dsp:txBody>
      <dsp:txXfrm rot="-5400000">
        <a:off x="1" y="1373653"/>
        <a:ext cx="788987" cy="338137"/>
      </dsp:txXfrm>
    </dsp:sp>
    <dsp:sp modelId="{8D8CD8F8-8AEF-4506-9B25-A9FF386A49C4}">
      <dsp:nvSpPr>
        <dsp:cNvPr id="0" name=""/>
        <dsp:cNvSpPr/>
      </dsp:nvSpPr>
      <dsp:spPr>
        <a:xfrm rot="5400000">
          <a:off x="3076178" y="-1308031"/>
          <a:ext cx="732631" cy="5307012"/>
        </a:xfrm>
        <a:prstGeom prst="round2SameRect">
          <a:avLst/>
        </a:prstGeom>
        <a:solidFill>
          <a:schemeClr val="bg1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Sample Documents </a:t>
          </a:r>
        </a:p>
      </dsp:txBody>
      <dsp:txXfrm rot="-5400000">
        <a:off x="788988" y="1014923"/>
        <a:ext cx="5271248" cy="661103"/>
      </dsp:txXfrm>
    </dsp:sp>
    <dsp:sp modelId="{EBB77508-85FD-4796-86B7-E3A8316F6A20}">
      <dsp:nvSpPr>
        <dsp:cNvPr id="0" name=""/>
        <dsp:cNvSpPr/>
      </dsp:nvSpPr>
      <dsp:spPr>
        <a:xfrm rot="5400000">
          <a:off x="-169068" y="2126784"/>
          <a:ext cx="1127124" cy="788987"/>
        </a:xfrm>
        <a:prstGeom prst="chevron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3</a:t>
          </a:r>
        </a:p>
      </dsp:txBody>
      <dsp:txXfrm rot="-5400000">
        <a:off x="1" y="2352210"/>
        <a:ext cx="788987" cy="338137"/>
      </dsp:txXfrm>
    </dsp:sp>
    <dsp:sp modelId="{AC695245-E721-4426-A83A-85B63DD54F46}">
      <dsp:nvSpPr>
        <dsp:cNvPr id="0" name=""/>
        <dsp:cNvSpPr/>
      </dsp:nvSpPr>
      <dsp:spPr>
        <a:xfrm rot="5400000">
          <a:off x="3076178" y="-329474"/>
          <a:ext cx="732631" cy="5307012"/>
        </a:xfrm>
        <a:prstGeom prst="round2SameRect">
          <a:avLst/>
        </a:prstGeom>
        <a:solidFill>
          <a:schemeClr val="bg1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Detailed Steps and Gantt Chart</a:t>
          </a:r>
        </a:p>
      </dsp:txBody>
      <dsp:txXfrm rot="-5400000">
        <a:off x="788988" y="1993480"/>
        <a:ext cx="5271248" cy="661103"/>
      </dsp:txXfrm>
    </dsp:sp>
    <dsp:sp modelId="{B79B5FD8-C938-4D62-8C9B-0804888FE0AA}">
      <dsp:nvSpPr>
        <dsp:cNvPr id="0" name=""/>
        <dsp:cNvSpPr/>
      </dsp:nvSpPr>
      <dsp:spPr>
        <a:xfrm rot="5400000">
          <a:off x="-169068" y="3105342"/>
          <a:ext cx="1127124" cy="788987"/>
        </a:xfrm>
        <a:prstGeom prst="chevron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4</a:t>
          </a:r>
        </a:p>
      </dsp:txBody>
      <dsp:txXfrm rot="-5400000">
        <a:off x="1" y="3330768"/>
        <a:ext cx="788987" cy="338137"/>
      </dsp:txXfrm>
    </dsp:sp>
    <dsp:sp modelId="{1D2695AB-667E-4530-A02E-F9F72DFF2C6C}">
      <dsp:nvSpPr>
        <dsp:cNvPr id="0" name=""/>
        <dsp:cNvSpPr/>
      </dsp:nvSpPr>
      <dsp:spPr>
        <a:xfrm rot="5400000">
          <a:off x="3076178" y="649083"/>
          <a:ext cx="732631" cy="5307012"/>
        </a:xfrm>
        <a:prstGeom prst="round2SameRect">
          <a:avLst/>
        </a:prstGeom>
        <a:solidFill>
          <a:srgbClr val="00B0F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Case Study </a:t>
          </a:r>
        </a:p>
      </dsp:txBody>
      <dsp:txXfrm rot="-5400000">
        <a:off x="788988" y="2972037"/>
        <a:ext cx="5271248" cy="661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6B1D29E5-82A4-4344-B20A-EB8D341AFC56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9AC50B17-B028-4DCA-BCE4-6FF3890B5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83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83968" indent="-301526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06105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88546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170987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653430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135871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618313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100755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6500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DA3ED9-D868-4D14-A735-3CCA1C23C36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500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121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83968" indent="-301526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06105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88546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170987" indent="-24122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653430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135871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618313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100755" indent="-2412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3936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DA3ED9-D868-4D14-A735-3CCA1C23C36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936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497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780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8960" indent="-288061" defTabSz="93780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2246" indent="-230449" defTabSz="93780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3145" indent="-230449" defTabSz="93780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4044" indent="-230449" defTabSz="93780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34942" indent="-230449" defTabSz="9378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5840" indent="-230449" defTabSz="9378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56739" indent="-230449" defTabSz="9378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17637" indent="-230449" defTabSz="9378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A19DCE-EF66-47C5-8811-E965FB2B644D}" type="slidenum">
              <a:rPr lang="en-US" altLang="en-US">
                <a:solidFill>
                  <a:prstClr val="black"/>
                </a:solidFill>
              </a:rPr>
              <a:pPr eaLnBrk="1" hangingPunct="1"/>
              <a:t>23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349" y="4446503"/>
            <a:ext cx="5819036" cy="421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Church Diagnostic Tools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1. Research from around the country; No research is infallible!</a:t>
            </a:r>
          </a:p>
          <a:p>
            <a:pPr eaLnBrk="1" hangingPunct="1"/>
            <a:r>
              <a:rPr lang="en-US" altLang="en-US"/>
              <a:t>    Are these issues we need to raise?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	a. “Return likelihood” – especially if they are visiting several churches</a:t>
            </a:r>
          </a:p>
          <a:p>
            <a:pPr eaLnBrk="1" hangingPunct="1"/>
            <a:r>
              <a:rPr lang="en-US" altLang="en-US"/>
              <a:t>	    Do people come back? (Keep good records!)</a:t>
            </a:r>
          </a:p>
          <a:p>
            <a:pPr eaLnBrk="1" hangingPunct="1"/>
            <a:r>
              <a:rPr lang="en-US" altLang="en-US"/>
              <a:t>	    If people don’t come back…why?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	b. Win Arn!</a:t>
            </a:r>
          </a:p>
          <a:p>
            <a:pPr eaLnBrk="1" hangingPunct="1"/>
            <a:r>
              <a:rPr lang="en-US" altLang="en-US"/>
              <a:t>		- 12-15 people</a:t>
            </a:r>
          </a:p>
          <a:p>
            <a:pPr eaLnBrk="1" hangingPunct="1"/>
            <a:r>
              <a:rPr lang="en-US" altLang="en-US"/>
              <a:t>		- Flavel Yeakley Friends 1:7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780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8960" indent="-288061" defTabSz="93780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2246" indent="-230449" defTabSz="93780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3145" indent="-230449" defTabSz="93780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4044" indent="-230449" defTabSz="93780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34942" indent="-230449" defTabSz="9378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5840" indent="-230449" defTabSz="9378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56739" indent="-230449" defTabSz="9378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17637" indent="-230449" defTabSz="9378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A19DCE-EF66-47C5-8811-E965FB2B644D}" type="slidenum">
              <a:rPr lang="en-US" altLang="en-US">
                <a:solidFill>
                  <a:prstClr val="black"/>
                </a:solidFill>
              </a:rPr>
              <a:pPr eaLnBrk="1" hangingPunct="1"/>
              <a:t>24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349" y="4446503"/>
            <a:ext cx="5819036" cy="421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Church Diagnostic Tools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1. Research from around the country; No research is infallible!</a:t>
            </a:r>
          </a:p>
          <a:p>
            <a:pPr eaLnBrk="1" hangingPunct="1"/>
            <a:r>
              <a:rPr lang="en-US" altLang="en-US"/>
              <a:t>    Are these issues we need to raise?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	a. “Return likelihood” – especially if they are visiting several churches</a:t>
            </a:r>
          </a:p>
          <a:p>
            <a:pPr eaLnBrk="1" hangingPunct="1"/>
            <a:r>
              <a:rPr lang="en-US" altLang="en-US"/>
              <a:t>	    Do people come back? (Keep good records!)</a:t>
            </a:r>
          </a:p>
          <a:p>
            <a:pPr eaLnBrk="1" hangingPunct="1"/>
            <a:r>
              <a:rPr lang="en-US" altLang="en-US"/>
              <a:t>	    If people don’t come back…why?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	b. Win Arn!</a:t>
            </a:r>
          </a:p>
          <a:p>
            <a:pPr eaLnBrk="1" hangingPunct="1"/>
            <a:r>
              <a:rPr lang="en-US" altLang="en-US"/>
              <a:t>		- 12-15 people</a:t>
            </a:r>
          </a:p>
          <a:p>
            <a:pPr eaLnBrk="1" hangingPunct="1"/>
            <a:r>
              <a:rPr lang="en-US" altLang="en-US"/>
              <a:t>		- Flavel Yeakley Friends 1:7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780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8960" indent="-288061" defTabSz="93780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2246" indent="-230449" defTabSz="93780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3145" indent="-230449" defTabSz="93780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4044" indent="-230449" defTabSz="93780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34942" indent="-230449" defTabSz="9378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5840" indent="-230449" defTabSz="9378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56739" indent="-230449" defTabSz="9378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17637" indent="-230449" defTabSz="9378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A19DCE-EF66-47C5-8811-E965FB2B644D}" type="slidenum">
              <a:rPr lang="en-US" altLang="en-US">
                <a:solidFill>
                  <a:prstClr val="black"/>
                </a:solidFill>
              </a:rPr>
              <a:pPr eaLnBrk="1" hangingPunct="1"/>
              <a:t>25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349" y="4446503"/>
            <a:ext cx="5819036" cy="421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Church Diagnostic Tools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1. Research from around the country; No research is infallible!</a:t>
            </a:r>
          </a:p>
          <a:p>
            <a:pPr eaLnBrk="1" hangingPunct="1"/>
            <a:r>
              <a:rPr lang="en-US" altLang="en-US"/>
              <a:t>    Are these issues we need to raise?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	a. “Return likelihood” – especially if they are visiting several churches</a:t>
            </a:r>
          </a:p>
          <a:p>
            <a:pPr eaLnBrk="1" hangingPunct="1"/>
            <a:r>
              <a:rPr lang="en-US" altLang="en-US"/>
              <a:t>	    Do people come back? (Keep good records!)</a:t>
            </a:r>
          </a:p>
          <a:p>
            <a:pPr eaLnBrk="1" hangingPunct="1"/>
            <a:r>
              <a:rPr lang="en-US" altLang="en-US"/>
              <a:t>	    If people don’t come back…why?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	b. Win Arn!</a:t>
            </a:r>
          </a:p>
          <a:p>
            <a:pPr eaLnBrk="1" hangingPunct="1"/>
            <a:r>
              <a:rPr lang="en-US" altLang="en-US"/>
              <a:t>		- 12-15 people</a:t>
            </a:r>
          </a:p>
          <a:p>
            <a:pPr eaLnBrk="1" hangingPunct="1"/>
            <a:r>
              <a:rPr lang="en-US" altLang="en-US"/>
              <a:t>		- Flavel Yeakley Friends 1:7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50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54" indent="-285713" defTabSz="93650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53" indent="-228570" defTabSz="93650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94" indent="-228570" defTabSz="93650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34" indent="-228570" defTabSz="93650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276" indent="-228570" defTabSz="9365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17" indent="-228570" defTabSz="9365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558" indent="-228570" defTabSz="9365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699" indent="-228570" defTabSz="9365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E5CDCC-362C-494C-A8C8-3D26411379B0}" type="slidenum">
              <a:rPr lang="en-US" altLang="en-US">
                <a:solidFill>
                  <a:prstClr val="black"/>
                </a:solidFill>
              </a:rPr>
              <a:pPr eaLnBrk="1" hangingPunct="1"/>
              <a:t>30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1538" cy="3509962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6" y="4445000"/>
            <a:ext cx="5661025" cy="421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780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8960" indent="-288061" defTabSz="93780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2246" indent="-230449" defTabSz="93780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3145" indent="-230449" defTabSz="93780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4044" indent="-230449" defTabSz="93780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34942" indent="-230449" defTabSz="9378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5840" indent="-230449" defTabSz="9378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56739" indent="-230449" defTabSz="9378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17637" indent="-230449" defTabSz="9378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29AD59-7CF9-4761-9402-9653EDBCDC11}" type="slidenum">
              <a:rPr lang="en-US" altLang="en-US">
                <a:solidFill>
                  <a:prstClr val="black"/>
                </a:solidFill>
              </a:rPr>
              <a:pPr eaLnBrk="1" hangingPunct="1"/>
              <a:t>40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6438"/>
            <a:ext cx="4697412" cy="3522662"/>
          </a:xfrm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932" y="4464090"/>
            <a:ext cx="5189214" cy="42306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0449" indent="-230449"/>
            <a:r>
              <a:rPr lang="en-US" altLang="en-US"/>
              <a:t>Nostalgia is doubt structure: A common mistake is to restructure. Band-Aid!</a:t>
            </a:r>
          </a:p>
          <a:p>
            <a:pPr marL="230449" indent="-230449"/>
            <a:endParaRPr lang="en-US" altLang="en-US"/>
          </a:p>
          <a:p>
            <a:pPr marL="230449" indent="-230449"/>
            <a:r>
              <a:rPr lang="en-US" altLang="en-US"/>
              <a:t>Since structure grows out of organizational goals, the cure is usually found in the goals. Does the structure mesh with the goals?</a:t>
            </a:r>
          </a:p>
          <a:p>
            <a:pPr marL="230449" indent="-230449"/>
            <a:endParaRPr lang="en-US" altLang="en-US"/>
          </a:p>
          <a:p>
            <a:pPr marL="230449" indent="-230449"/>
            <a:r>
              <a:rPr lang="en-US" altLang="en-US"/>
              <a:t>Preventative medicine always goes back to sharpening the original Kingdom dream.</a:t>
            </a:r>
          </a:p>
          <a:p>
            <a:pPr marL="230449" indent="-230449"/>
            <a:endParaRPr lang="en-US" altLang="en-US"/>
          </a:p>
          <a:p>
            <a:pPr marL="230449" indent="-230449"/>
            <a:endParaRPr lang="en-US" altLang="en-US"/>
          </a:p>
          <a:p>
            <a:pPr marL="230449" indent="-230449"/>
            <a:endParaRPr lang="en-US" altLang="en-US"/>
          </a:p>
          <a:p>
            <a:pPr marL="230449" indent="-230449"/>
            <a:endParaRPr lang="en-US" altLang="en-US"/>
          </a:p>
          <a:p>
            <a:pPr marL="230449" indent="-230449"/>
            <a:endParaRPr lang="en-US" altLang="en-US"/>
          </a:p>
          <a:p>
            <a:pPr marL="230449" indent="-230449"/>
            <a:endParaRPr lang="en-US" altLang="en-US"/>
          </a:p>
          <a:p>
            <a:pPr marL="230449" indent="-230449"/>
            <a:endParaRPr lang="en-US" altLang="en-US"/>
          </a:p>
          <a:p>
            <a:pPr marL="230449" indent="-230449"/>
            <a:endParaRPr lang="en-US" altLang="en-US"/>
          </a:p>
        </p:txBody>
      </p:sp>
      <p:sp>
        <p:nvSpPr>
          <p:cNvPr id="151557" name="Text Box 4"/>
          <p:cNvSpPr txBox="1">
            <a:spLocks noChangeArrowheads="1"/>
          </p:cNvSpPr>
          <p:nvPr/>
        </p:nvSpPr>
        <p:spPr bwMode="auto">
          <a:xfrm>
            <a:off x="1381440" y="6603399"/>
            <a:ext cx="5242100" cy="4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80" tIns="46090" rIns="92180" bIns="460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100" b="1">
                <a:solidFill>
                  <a:srgbClr val="FF0000"/>
                </a:solidFill>
              </a:rPr>
              <a:t>Hoover</a:t>
            </a:r>
          </a:p>
        </p:txBody>
      </p:sp>
      <p:sp>
        <p:nvSpPr>
          <p:cNvPr id="151558" name="Line 5"/>
          <p:cNvSpPr>
            <a:spLocks noChangeShapeType="1"/>
          </p:cNvSpPr>
          <p:nvPr/>
        </p:nvSpPr>
        <p:spPr bwMode="auto">
          <a:xfrm>
            <a:off x="2459990" y="6835237"/>
            <a:ext cx="4317401" cy="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180" tIns="46090" rIns="92180" bIns="4609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EC397-6376-4247-9289-66211AD90A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261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EA650-6558-448A-B7D8-722F68609E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522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19173-86A9-49B6-812C-8933D0BCF3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852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FABE9-E266-4DEF-A223-7A809AA8D3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678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5273D-4D7D-4B48-B8BF-2698F631EA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230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50EC3-6755-4683-BE79-A3A048B106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707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87E88-E006-4E5A-A3C4-E696ED6171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579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0B59B-36DA-492E-B690-8922258760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398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4A39A-51D9-4402-A819-722077DC98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974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45B49-F06E-4BCA-B744-B617760BAF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34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C613C-2CAD-4215-945A-945084373D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147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8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8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8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DC9DDF-EFCF-4BE6-AD28-511D859B9FF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011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59E4799E-ADC8-47E4-9C5F-A7DABB37DAD9}" type="slidenum">
              <a:rPr lang="en-US" sz="1050">
                <a:solidFill>
                  <a:srgbClr val="000000"/>
                </a:solidFill>
                <a:latin typeface="Gill Sans MT"/>
              </a:rPr>
              <a:pPr defTabSz="685800">
                <a:defRPr/>
              </a:pPr>
              <a:t>1</a:t>
            </a:fld>
            <a:endParaRPr lang="en-US" sz="1050" dirty="0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3075" name="Picture 6" descr="SfCC Logo_h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895" y="1028701"/>
            <a:ext cx="4717256" cy="144661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7315200" y="5715001"/>
            <a:ext cx="3429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9272" y="3590654"/>
            <a:ext cx="5434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algn="ctr" defTabSz="685800"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sz="3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Revitalization Training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71800" y="4684108"/>
            <a:ext cx="2779928" cy="825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400050" algn="ctr" defTabSz="685800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sz="3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Session #9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DC12FBE-3B24-410A-AA84-D68C5D61F376}"/>
              </a:ext>
            </a:extLst>
          </p:cNvPr>
          <p:cNvSpPr/>
          <p:nvPr/>
        </p:nvSpPr>
        <p:spPr>
          <a:xfrm>
            <a:off x="1862155" y="3429000"/>
            <a:ext cx="5581472" cy="1049891"/>
          </a:xfrm>
          <a:prstGeom prst="roundRect">
            <a:avLst/>
          </a:prstGeom>
          <a:noFill/>
          <a:ln w="63500">
            <a:solidFill>
              <a:srgbClr val="89C9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srgbClr val="FFFFFF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092855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Sample Document Summary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5A11-FEDC-4F2F-8833-F65F93BE82E5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712742"/>
            <a:ext cx="6912470" cy="5133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285750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Sample Contract and 2 Versions of Gantt Chart</a:t>
            </a:r>
          </a:p>
          <a:p>
            <a:pPr marL="742950" indent="-285750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Request </a:t>
            </a:r>
            <a:r>
              <a:rPr lang="en-US" sz="16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(Session #8)</a:t>
            </a:r>
          </a:p>
          <a:p>
            <a:pPr marL="742950" indent="-285750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 Health Survey and Report  </a:t>
            </a:r>
            <a:r>
              <a:rPr lang="en-US" sz="16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(Session #2)</a:t>
            </a:r>
          </a:p>
          <a:p>
            <a:pPr marL="742950" indent="-285750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Percept Reports for Andover MN </a:t>
            </a:r>
            <a:r>
              <a:rPr lang="en-US" sz="16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(Session #2)</a:t>
            </a:r>
            <a:endParaRPr lang="en-US" i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285750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“Andover Andy and Christine”</a:t>
            </a:r>
          </a:p>
          <a:p>
            <a:pPr marL="742950" indent="-285750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Conduct Church Health Assessment Interviews</a:t>
            </a:r>
          </a:p>
          <a:p>
            <a:pPr marL="742950" indent="-285750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Sample Interview Questions </a:t>
            </a:r>
          </a:p>
          <a:p>
            <a:pPr marL="742950" indent="-285750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Facilities Checklist and </a:t>
            </a:r>
            <a:r>
              <a:rPr lang="en-US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Worship Assessment Checklist </a:t>
            </a:r>
          </a:p>
          <a:p>
            <a:pPr marL="742950" indent="-285750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Sample Written Report</a:t>
            </a:r>
          </a:p>
          <a:p>
            <a:pPr marL="1200150" lvl="1" indent="-285750">
              <a:spcBef>
                <a:spcPct val="20000"/>
              </a:spcBef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16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Description of Contents</a:t>
            </a:r>
          </a:p>
          <a:p>
            <a:pPr marL="1200150" lvl="1" indent="-285750">
              <a:spcBef>
                <a:spcPct val="20000"/>
              </a:spcBef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16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Consulting Summary</a:t>
            </a:r>
          </a:p>
          <a:p>
            <a:pPr marL="1200150" lvl="1" indent="-285750">
              <a:spcBef>
                <a:spcPct val="20000"/>
              </a:spcBef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16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Church Health Defined</a:t>
            </a:r>
          </a:p>
          <a:p>
            <a:pPr marL="1200150" lvl="1" indent="-285750">
              <a:spcBef>
                <a:spcPct val="20000"/>
              </a:spcBef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16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Consulting Report Analysis </a:t>
            </a:r>
          </a:p>
          <a:p>
            <a:pPr marL="914400" lvl="1">
              <a:spcBef>
                <a:spcPct val="20000"/>
              </a:spcBef>
              <a:buClr>
                <a:schemeClr val="bg1"/>
              </a:buClr>
            </a:pPr>
            <a:r>
              <a:rPr lang="en-US" sz="16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5 Steps to Church Health Assessment Recommendations </a:t>
            </a:r>
          </a:p>
          <a:p>
            <a:pPr marL="1200150" lvl="1" indent="-285750">
              <a:spcBef>
                <a:spcPct val="20000"/>
              </a:spcBef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16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Recommendations Detail</a:t>
            </a:r>
          </a:p>
          <a:p>
            <a:pPr marL="742950" indent="-285750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Sample PowerPoint Presentation </a:t>
            </a:r>
          </a:p>
        </p:txBody>
      </p:sp>
    </p:spTree>
    <p:extLst>
      <p:ext uri="{BB962C8B-B14F-4D97-AF65-F5344CB8AC3E}">
        <p14:creationId xmlns:p14="http://schemas.microsoft.com/office/powerpoint/2010/main" val="3024667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4127" y="533400"/>
            <a:ext cx="8229600" cy="1143000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Session #9 Agenda and Topics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5A11-FEDC-4F2F-8833-F65F93BE82E5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24340973"/>
              </p:ext>
            </p:extLst>
          </p:nvPr>
        </p:nvGraphicFramePr>
        <p:xfrm>
          <a:off x="1524000" y="2133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100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u="sng" dirty="0">
                <a:solidFill>
                  <a:schemeClr val="bg1"/>
                </a:solidFill>
              </a:rPr>
              <a:t>Activity #1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b="1" dirty="0">
                <a:solidFill>
                  <a:schemeClr val="bg1"/>
                </a:solidFill>
              </a:rPr>
              <a:t>Prayer</a:t>
            </a:r>
            <a:r>
              <a:rPr lang="en-US" dirty="0">
                <a:solidFill>
                  <a:schemeClr val="bg1"/>
                </a:solidFill>
              </a:rPr>
              <a:t>   </a:t>
            </a:r>
            <a:r>
              <a:rPr lang="en-US" sz="3200" b="1" u="sng" dirty="0">
                <a:solidFill>
                  <a:schemeClr val="bg1"/>
                </a:solidFill>
              </a:rPr>
              <a:t>1/15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5A11-FEDC-4F2F-8833-F65F93BE82E5}" type="slidenum">
              <a:rPr lang="en-US" smtClean="0"/>
              <a:t>12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3567082"/>
            <a:ext cx="2133600" cy="1200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1905000"/>
            <a:ext cx="675216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The consultant and the church 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Church prayer team or concert(s) of prayer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400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Suggestions: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	- Wisdom   James 1:5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	- Openness to Change	 	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	- Sense of Priorities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	- Cooperative participants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	- Church unity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	- Break through perspectives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5000" y="1371600"/>
            <a:ext cx="7191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533400">
              <a:buClr>
                <a:schemeClr val="tx1"/>
              </a:buClr>
            </a:pPr>
            <a:r>
              <a:rPr lang="en-US" sz="20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See left column                                   Start </a:t>
            </a:r>
            <a:r>
              <a:rPr lang="en-US" sz="2000" b="1" i="1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wk</a:t>
            </a:r>
            <a:r>
              <a:rPr lang="en-US" sz="20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1 / end </a:t>
            </a:r>
            <a:r>
              <a:rPr lang="en-US" sz="2000" b="1" i="1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wk</a:t>
            </a:r>
            <a:r>
              <a:rPr lang="en-US" sz="20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15</a:t>
            </a:r>
          </a:p>
        </p:txBody>
      </p:sp>
    </p:spTree>
    <p:extLst>
      <p:ext uri="{BB962C8B-B14F-4D97-AF65-F5344CB8AC3E}">
        <p14:creationId xmlns:p14="http://schemas.microsoft.com/office/powerpoint/2010/main" val="2445923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Activity #2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b="1" dirty="0">
                <a:solidFill>
                  <a:schemeClr val="bg1"/>
                </a:solidFill>
              </a:rPr>
              <a:t>Calendar</a:t>
            </a:r>
            <a:r>
              <a:rPr lang="en-US" dirty="0">
                <a:solidFill>
                  <a:schemeClr val="bg1"/>
                </a:solidFill>
              </a:rPr>
              <a:t>   </a:t>
            </a:r>
            <a:r>
              <a:rPr lang="en-US" sz="3200" dirty="0">
                <a:solidFill>
                  <a:schemeClr val="bg1"/>
                </a:solidFill>
              </a:rPr>
              <a:t>1/2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5A11-FEDC-4F2F-8833-F65F93BE82E5}" type="slidenum">
              <a:rPr lang="en-US" smtClean="0"/>
              <a:t>13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724400"/>
            <a:ext cx="2168989" cy="121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599" y="1828800"/>
            <a:ext cx="7451079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Define key parts of process with specific dates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Present this to your primary contact: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	- Senior or lead pastor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	- Large churches could be executive pastor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	- Could be a board member or chairman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Goal: Buy-in to a realistic schedule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        - Data by _________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	- CHS by __________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	- Interviews of ____ by _____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	- Site review by ___________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	- Final report date _________</a:t>
            </a:r>
          </a:p>
        </p:txBody>
      </p:sp>
    </p:spTree>
    <p:extLst>
      <p:ext uri="{BB962C8B-B14F-4D97-AF65-F5344CB8AC3E}">
        <p14:creationId xmlns:p14="http://schemas.microsoft.com/office/powerpoint/2010/main" val="2511581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Activity #3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b="1" dirty="0">
                <a:solidFill>
                  <a:schemeClr val="bg1"/>
                </a:solidFill>
              </a:rPr>
              <a:t>Request for Data</a:t>
            </a:r>
            <a:r>
              <a:rPr lang="en-US" dirty="0">
                <a:solidFill>
                  <a:schemeClr val="bg1"/>
                </a:solidFill>
              </a:rPr>
              <a:t>   </a:t>
            </a:r>
            <a:r>
              <a:rPr lang="en-US" sz="3200" dirty="0">
                <a:solidFill>
                  <a:schemeClr val="bg1"/>
                </a:solidFill>
              </a:rPr>
              <a:t>2/1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5A11-FEDC-4F2F-8833-F65F93BE82E5}" type="slidenum">
              <a:rPr lang="en-US" smtClean="0"/>
              <a:t>14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43" y="4686300"/>
            <a:ext cx="1809750" cy="1809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8715" y="1826563"/>
            <a:ext cx="839288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See Barber Church Consulting pdf example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       </a:t>
            </a:r>
            <a:r>
              <a:rPr lang="en-US" sz="2400" b="1" i="1" dirty="0">
                <a:solidFill>
                  <a:schemeClr val="bg1"/>
                </a:solidFill>
              </a:rPr>
              <a:t>Critique this – refine it or create your own</a:t>
            </a:r>
          </a:p>
          <a:p>
            <a:r>
              <a:rPr lang="en-US" sz="2400" b="1" i="1" dirty="0">
                <a:solidFill>
                  <a:schemeClr val="bg1"/>
                </a:solidFill>
              </a:rPr>
              <a:t>	</a:t>
            </a:r>
            <a:r>
              <a:rPr lang="en-US" sz="2000" b="1" i="1" dirty="0">
                <a:solidFill>
                  <a:schemeClr val="bg1"/>
                </a:solidFill>
              </a:rPr>
              <a:t>Mine will change when BCC Org. Health Survey complete</a:t>
            </a:r>
            <a:endParaRPr lang="en-US" sz="2400" b="1" i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Looking for multiple windows into the church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Both Quantitative and Qualitative info  important 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pPr marL="2222500" lvl="3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 Compare to a baseline sense of health</a:t>
            </a:r>
          </a:p>
          <a:p>
            <a:pPr marL="2222500" lvl="3"/>
            <a:endParaRPr lang="en-US" sz="1600" b="1" dirty="0">
              <a:solidFill>
                <a:schemeClr val="bg1"/>
              </a:solidFill>
            </a:endParaRPr>
          </a:p>
          <a:p>
            <a:pPr marL="2222500" lvl="3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 Becomes a source for analysis and </a:t>
            </a:r>
          </a:p>
          <a:p>
            <a:pPr marL="2222500" lvl="3"/>
            <a:r>
              <a:rPr lang="en-US" sz="2400" b="1" dirty="0">
                <a:solidFill>
                  <a:schemeClr val="bg1"/>
                </a:solidFill>
              </a:rPr>
              <a:t>     important part of the raw material for </a:t>
            </a:r>
          </a:p>
          <a:p>
            <a:pPr marL="2222500" lvl="3"/>
            <a:r>
              <a:rPr lang="en-US" sz="2400" b="1" dirty="0">
                <a:solidFill>
                  <a:schemeClr val="bg1"/>
                </a:solidFill>
              </a:rPr>
              <a:t>     interview questions and eventually for </a:t>
            </a:r>
          </a:p>
          <a:p>
            <a:pPr marL="2222500" lvl="3"/>
            <a:r>
              <a:rPr lang="en-US" sz="2400" b="1" dirty="0">
                <a:solidFill>
                  <a:schemeClr val="bg1"/>
                </a:solidFill>
              </a:rPr>
              <a:t>     recommendations </a:t>
            </a:r>
          </a:p>
        </p:txBody>
      </p:sp>
    </p:spTree>
    <p:extLst>
      <p:ext uri="{BB962C8B-B14F-4D97-AF65-F5344CB8AC3E}">
        <p14:creationId xmlns:p14="http://schemas.microsoft.com/office/powerpoint/2010/main" val="2391317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Activity #4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sz="4000" b="1" dirty="0">
                <a:solidFill>
                  <a:schemeClr val="bg1"/>
                </a:solidFill>
              </a:rPr>
              <a:t>Reply to Data Request</a:t>
            </a:r>
            <a:r>
              <a:rPr lang="en-US" dirty="0">
                <a:solidFill>
                  <a:schemeClr val="bg1"/>
                </a:solidFill>
              </a:rPr>
              <a:t>   </a:t>
            </a:r>
            <a:r>
              <a:rPr lang="en-US" sz="3200" dirty="0">
                <a:solidFill>
                  <a:schemeClr val="bg1"/>
                </a:solidFill>
              </a:rPr>
              <a:t>2/7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5A11-FEDC-4F2F-8833-F65F93BE82E5}" type="slidenum">
              <a:rPr lang="en-US" smtClean="0"/>
              <a:t>15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257800"/>
            <a:ext cx="1524000" cy="13060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6034" y="1932214"/>
            <a:ext cx="8324971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With the amount of data requested, it will come from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   more than one person and they may:</a:t>
            </a:r>
          </a:p>
          <a:p>
            <a:r>
              <a:rPr lang="en-US" sz="2400" dirty="0">
                <a:solidFill>
                  <a:schemeClr val="bg1"/>
                </a:solidFill>
              </a:rPr>
              <a:t>	- lose track of response</a:t>
            </a:r>
          </a:p>
          <a:p>
            <a:r>
              <a:rPr lang="en-US" sz="2400" dirty="0">
                <a:solidFill>
                  <a:schemeClr val="bg1"/>
                </a:solidFill>
              </a:rPr>
              <a:t>	- not have some of it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Must monitor response and follow up as needed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Balance: remind without hassling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b="1" dirty="0">
              <a:solidFill>
                <a:schemeClr val="bg1"/>
              </a:solidFill>
            </a:endParaRPr>
          </a:p>
          <a:p>
            <a:pPr marL="1196975" lvl="3" indent="-169863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Observe not only the data but how easily</a:t>
            </a:r>
          </a:p>
          <a:p>
            <a:pPr marL="1196975" lvl="3" indent="-169863"/>
            <a:r>
              <a:rPr lang="en-US" sz="2400" b="1" dirty="0">
                <a:solidFill>
                  <a:schemeClr val="bg1"/>
                </a:solidFill>
              </a:rPr>
              <a:t>     it is for them to obtain and report to you</a:t>
            </a:r>
          </a:p>
          <a:p>
            <a:pPr marL="1196975" lvl="3" indent="-169863"/>
            <a:endParaRPr lang="en-US" sz="1600" b="1" dirty="0">
              <a:solidFill>
                <a:schemeClr val="bg1"/>
              </a:solidFill>
            </a:endParaRPr>
          </a:p>
          <a:p>
            <a:pPr marL="1196975" lvl="3" indent="-169863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Follow up with questions from data analysis</a:t>
            </a:r>
          </a:p>
          <a:p>
            <a:pPr marL="1027112" lvl="3"/>
            <a:r>
              <a:rPr lang="en-US" sz="2400" b="1" dirty="0">
                <a:solidFill>
                  <a:schemeClr val="bg1"/>
                </a:solidFill>
              </a:rPr>
              <a:t>     </a:t>
            </a:r>
            <a:r>
              <a:rPr lang="en-US" sz="2000" b="1" dirty="0">
                <a:solidFill>
                  <a:schemeClr val="bg1"/>
                </a:solidFill>
              </a:rPr>
              <a:t>I now do a “Master List of Follow Up …”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645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Activity #5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sz="4000" b="1" dirty="0">
                <a:solidFill>
                  <a:schemeClr val="bg1"/>
                </a:solidFill>
              </a:rPr>
              <a:t>Report, Binders </a:t>
            </a:r>
            <a:r>
              <a:rPr lang="en-US" b="1" dirty="0">
                <a:solidFill>
                  <a:schemeClr val="bg1"/>
                </a:solidFill>
              </a:rPr>
              <a:t>…</a:t>
            </a:r>
            <a:r>
              <a:rPr lang="en-US" dirty="0">
                <a:solidFill>
                  <a:schemeClr val="bg1"/>
                </a:solidFill>
              </a:rPr>
              <a:t>   </a:t>
            </a:r>
            <a:r>
              <a:rPr lang="en-US" sz="3200" dirty="0">
                <a:solidFill>
                  <a:schemeClr val="bg1"/>
                </a:solidFill>
              </a:rPr>
              <a:t>2/2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5A11-FEDC-4F2F-8833-F65F93BE82E5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828800"/>
            <a:ext cx="7898316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To the church: Two 3-Ring Binders with </a:t>
            </a:r>
            <a:r>
              <a:rPr lang="en-US" sz="2400" b="1" u="sng" dirty="0">
                <a:solidFill>
                  <a:schemeClr val="bg1"/>
                </a:solidFill>
              </a:rPr>
              <a:t>8 Tabs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    and all electronic files (I keep one 3-Ring Binder)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Process: Start early and keep it moving as you go 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u="sng" dirty="0">
                <a:solidFill>
                  <a:schemeClr val="bg1"/>
                </a:solidFill>
              </a:rPr>
              <a:t>Tab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1  Description of Contents 	1 p.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2  Consulting Summary    	3 pp.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  (write this last) 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3  Church Health Defined 	5 pp.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4  Consultant’s Analysis  	25-35 pp.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961792"/>
            <a:ext cx="2438400" cy="176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13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Activity #5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sz="4000" b="1" dirty="0">
                <a:solidFill>
                  <a:schemeClr val="bg1"/>
                </a:solidFill>
              </a:rPr>
              <a:t>Report, Binders </a:t>
            </a:r>
            <a:r>
              <a:rPr lang="en-US" b="1" dirty="0">
                <a:solidFill>
                  <a:schemeClr val="bg1"/>
                </a:solidFill>
              </a:rPr>
              <a:t>…</a:t>
            </a:r>
            <a:r>
              <a:rPr lang="en-US" dirty="0">
                <a:solidFill>
                  <a:schemeClr val="bg1"/>
                </a:solidFill>
              </a:rPr>
              <a:t>   </a:t>
            </a:r>
            <a:r>
              <a:rPr lang="en-US" sz="3200" dirty="0">
                <a:solidFill>
                  <a:schemeClr val="bg1"/>
                </a:solidFill>
              </a:rPr>
              <a:t>2/2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5A11-FEDC-4F2F-8833-F65F93BE82E5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741714"/>
            <a:ext cx="8229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u="sng" dirty="0">
                <a:solidFill>
                  <a:schemeClr val="bg1"/>
                </a:solidFill>
              </a:rPr>
              <a:t>Tab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5  Recommendations Detail       7-10 pp.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6  Church Health Survey              42 pp.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7  Percept Demographics            40 pp.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8 About Barber Church                  2 pp.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                Consulting  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Total:                                     125-138 pp.                                      </a:t>
            </a: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397156"/>
            <a:ext cx="2501900" cy="181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13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Activity #6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b="1" dirty="0">
                <a:solidFill>
                  <a:schemeClr val="bg1"/>
                </a:solidFill>
              </a:rPr>
              <a:t>Percept Order</a:t>
            </a:r>
            <a:r>
              <a:rPr lang="en-US" dirty="0">
                <a:solidFill>
                  <a:schemeClr val="bg1"/>
                </a:solidFill>
              </a:rPr>
              <a:t>   </a:t>
            </a:r>
            <a:r>
              <a:rPr lang="en-US" sz="3200" dirty="0">
                <a:solidFill>
                  <a:schemeClr val="bg1"/>
                </a:solidFill>
              </a:rPr>
              <a:t>3/1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5A11-FEDC-4F2F-8833-F65F93BE82E5}" type="slidenum">
              <a:rPr lang="en-US" smtClean="0"/>
              <a:t>18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906" y="4648200"/>
            <a:ext cx="4348765" cy="20054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1752600"/>
            <a:ext cx="83820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One of the easiest things to complete – order early</a:t>
            </a: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Recommended radius of 10 miles (20 min. drive time)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 Simple circle or polygon of any shape: rivers, metro areas . Get church buy-in to shape using 20 minute drive time (See instructions Session #2)</a:t>
            </a: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www.ministryarea.com</a:t>
            </a: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Society members get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    a discount</a:t>
            </a:r>
          </a:p>
          <a:p>
            <a:r>
              <a:rPr lang="en-US" sz="1600" b="1" dirty="0">
                <a:solidFill>
                  <a:srgbClr val="FFC000"/>
                </a:solidFill>
              </a:rPr>
              <a:t>Denom. Clients Link 2 Lead $5000 per yr.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Report is immediate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   by email</a:t>
            </a:r>
          </a:p>
        </p:txBody>
      </p:sp>
    </p:spTree>
    <p:extLst>
      <p:ext uri="{BB962C8B-B14F-4D97-AF65-F5344CB8AC3E}">
        <p14:creationId xmlns:p14="http://schemas.microsoft.com/office/powerpoint/2010/main" val="3860318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Activity #7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b="1" dirty="0">
                <a:solidFill>
                  <a:schemeClr val="bg1"/>
                </a:solidFill>
              </a:rPr>
              <a:t>CHS Order</a:t>
            </a:r>
            <a:r>
              <a:rPr lang="en-US" dirty="0">
                <a:solidFill>
                  <a:schemeClr val="bg1"/>
                </a:solidFill>
              </a:rPr>
              <a:t>   </a:t>
            </a:r>
            <a:r>
              <a:rPr lang="en-US" sz="3200" dirty="0">
                <a:solidFill>
                  <a:schemeClr val="bg1"/>
                </a:solidFill>
              </a:rPr>
              <a:t>3/1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5A11-FEDC-4F2F-8833-F65F93BE82E5}" type="slidenum">
              <a:rPr lang="en-US" smtClean="0"/>
              <a:t>19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124200"/>
            <a:ext cx="2495550" cy="15876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799" y="1777113"/>
            <a:ext cx="8686801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The Church Health Survey is based on the functions of the early church seen in Acts 2:40-47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   25 questions each: evangelism, </a:t>
            </a:r>
            <a:r>
              <a:rPr lang="en-US" sz="2400" b="1" dirty="0" err="1">
                <a:solidFill>
                  <a:schemeClr val="bg1"/>
                </a:solidFill>
              </a:rPr>
              <a:t>discipleship,fellowship</a:t>
            </a:r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      worship, ministry, prayer, </a:t>
            </a:r>
          </a:p>
          <a:p>
            <a:endParaRPr lang="en-US" sz="7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www.thelawlessgroup.com </a:t>
            </a:r>
          </a:p>
          <a:p>
            <a:endParaRPr lang="en-US" sz="8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Order from Pam Lawless</a:t>
            </a:r>
          </a:p>
          <a:p>
            <a:r>
              <a:rPr lang="en-US" b="1" dirty="0">
                <a:solidFill>
                  <a:srgbClr val="FFC000"/>
                </a:solidFill>
              </a:rPr>
              <a:t>Online version at churchhealthreport.com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    </a:t>
            </a:r>
            <a:endParaRPr lang="en-US" sz="105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Society members discount </a:t>
            </a:r>
            <a:r>
              <a:rPr lang="en-US" b="1" dirty="0">
                <a:solidFill>
                  <a:srgbClr val="FFC000"/>
                </a:solidFill>
              </a:rPr>
              <a:t>waiting for online code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sz="8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Have survey sent to the church and have point person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 develop a sampling list including key leaders (staff/board) and others with mix of male/female, age, ethnicity.  Not a random sample. (See  the 12 spies!!)</a:t>
            </a:r>
          </a:p>
        </p:txBody>
      </p:sp>
    </p:spTree>
    <p:extLst>
      <p:ext uri="{BB962C8B-B14F-4D97-AF65-F5344CB8AC3E}">
        <p14:creationId xmlns:p14="http://schemas.microsoft.com/office/powerpoint/2010/main" val="1667964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59E4799E-ADC8-47E4-9C5F-A7DABB37DAD9}" type="slidenum">
              <a:rPr lang="en-US" sz="1050">
                <a:solidFill>
                  <a:srgbClr val="000000"/>
                </a:solidFill>
                <a:latin typeface="Gill Sans MT"/>
              </a:rPr>
              <a:pPr defTabSz="685800">
                <a:defRPr/>
              </a:pPr>
              <a:t>2</a:t>
            </a:fld>
            <a:endParaRPr lang="en-US" sz="1050" dirty="0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7315200" y="5715001"/>
            <a:ext cx="3429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033055"/>
              </p:ext>
            </p:extLst>
          </p:nvPr>
        </p:nvGraphicFramePr>
        <p:xfrm>
          <a:off x="1097893" y="1967164"/>
          <a:ext cx="6948214" cy="4278061"/>
        </p:xfrm>
        <a:graphic>
          <a:graphicData uri="http://schemas.openxmlformats.org/drawingml/2006/table">
            <a:tbl>
              <a:tblPr firstRow="1" firstCol="1" bandRow="1">
                <a:tableStyleId>{18603FDC-E32A-4AB5-989C-0864C3EAD2B8}</a:tableStyleId>
              </a:tblPr>
              <a:tblGrid>
                <a:gridCol w="1002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6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44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</a:rPr>
                        <a:t>Session 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1179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</a:rPr>
                        <a:t>Title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1179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8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1179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 Church Revitalization Tools: Tools 1 and 2</a:t>
                      </a:r>
                    </a:p>
                  </a:txBody>
                  <a:tcPr marL="51435" marR="51435" marT="0" marB="0">
                    <a:solidFill>
                      <a:srgbClr val="1179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8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1179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 Church Revitalization Tools: Tools 3-5</a:t>
                      </a:r>
                    </a:p>
                  </a:txBody>
                  <a:tcPr marL="51435" marR="51435" marT="0" marB="0">
                    <a:solidFill>
                      <a:srgbClr val="1179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8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1179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 Church Revitalization Tools: Tools 6-7</a:t>
                      </a:r>
                    </a:p>
                  </a:txBody>
                  <a:tcPr marL="51435" marR="51435" marT="0" marB="0">
                    <a:solidFill>
                      <a:srgbClr val="1179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8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1179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 Church Health Components: 1-3</a:t>
                      </a:r>
                    </a:p>
                  </a:txBody>
                  <a:tcPr marL="51435" marR="51435" marT="0" marB="0">
                    <a:solidFill>
                      <a:srgbClr val="1179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8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1179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 Church Health Components: 4-6</a:t>
                      </a:r>
                    </a:p>
                  </a:txBody>
                  <a:tcPr marL="51435" marR="51435" marT="0" marB="0">
                    <a:solidFill>
                      <a:srgbClr val="1179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8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1179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 Church Health Components: 7-9</a:t>
                      </a:r>
                    </a:p>
                  </a:txBody>
                  <a:tcPr marL="51435" marR="51435" marT="0" marB="0">
                    <a:solidFill>
                      <a:srgbClr val="1179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20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1179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 Church Health Components: 10-12</a:t>
                      </a:r>
                    </a:p>
                  </a:txBody>
                  <a:tcPr marL="51435" marR="51435" marT="0" marB="0">
                    <a:solidFill>
                      <a:srgbClr val="1179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8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1179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Certification and Consulting </a:t>
                      </a:r>
                    </a:p>
                  </a:txBody>
                  <a:tcPr marL="51435" marR="51435" marT="0" marB="0">
                    <a:solidFill>
                      <a:srgbClr val="1179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8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1179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Consulting: Comprehensive Church Health Assessment </a:t>
                      </a:r>
                    </a:p>
                  </a:txBody>
                  <a:tcPr marL="51435" marR="51435" marT="0" marB="0">
                    <a:solidFill>
                      <a:srgbClr val="1179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8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1179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Consulting and How To Launch a Consulting Practice </a:t>
                      </a:r>
                    </a:p>
                  </a:txBody>
                  <a:tcPr marL="51435" marR="51435" marT="0" marB="0">
                    <a:solidFill>
                      <a:srgbClr val="1179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62389" y="578139"/>
            <a:ext cx="5819222" cy="7441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400050" defTabSz="685800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Online Training 10 Sessions</a:t>
            </a:r>
          </a:p>
        </p:txBody>
      </p:sp>
    </p:spTree>
    <p:extLst>
      <p:ext uri="{BB962C8B-B14F-4D97-AF65-F5344CB8AC3E}">
        <p14:creationId xmlns:p14="http://schemas.microsoft.com/office/powerpoint/2010/main" val="1983106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Activity #8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b="1" dirty="0">
                <a:solidFill>
                  <a:schemeClr val="bg1"/>
                </a:solidFill>
              </a:rPr>
              <a:t>Analyze Percept</a:t>
            </a:r>
            <a:r>
              <a:rPr lang="en-US" dirty="0">
                <a:solidFill>
                  <a:schemeClr val="bg1"/>
                </a:solidFill>
              </a:rPr>
              <a:t>   </a:t>
            </a:r>
            <a:r>
              <a:rPr lang="en-US" sz="3200" dirty="0">
                <a:solidFill>
                  <a:schemeClr val="bg1"/>
                </a:solidFill>
              </a:rPr>
              <a:t>3/4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5A11-FEDC-4F2F-8833-F65F93BE82E5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682692"/>
            <a:ext cx="8409861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Goal: glean </a:t>
            </a:r>
            <a:r>
              <a:rPr lang="en-US" sz="2400" b="1" u="sng" dirty="0">
                <a:solidFill>
                  <a:schemeClr val="bg1"/>
                </a:solidFill>
              </a:rPr>
              <a:t>key</a:t>
            </a:r>
            <a:r>
              <a:rPr lang="en-US" sz="2400" b="1" dirty="0">
                <a:solidFill>
                  <a:schemeClr val="bg1"/>
                </a:solidFill>
              </a:rPr>
              <a:t> info from </a:t>
            </a:r>
            <a:r>
              <a:rPr lang="en-US" sz="2400" b="1" u="sng" dirty="0">
                <a:solidFill>
                  <a:schemeClr val="bg1"/>
                </a:solidFill>
              </a:rPr>
              <a:t>40 pages of data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      See Session 2 </a:t>
            </a:r>
            <a:r>
              <a:rPr lang="en-US" sz="2000" b="1" i="1" dirty="0">
                <a:solidFill>
                  <a:schemeClr val="bg1"/>
                </a:solidFill>
              </a:rPr>
              <a:t>7-Go-to-Areas 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Enough to be able to write an </a:t>
            </a:r>
            <a:r>
              <a:rPr lang="en-US" sz="2400" b="1" i="1" dirty="0">
                <a:solidFill>
                  <a:schemeClr val="bg1"/>
                </a:solidFill>
              </a:rPr>
              <a:t>Andover Andy and Christine</a:t>
            </a:r>
          </a:p>
          <a:p>
            <a:endParaRPr lang="en-US" sz="11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Examples: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	% that believe in God</a:t>
            </a:r>
          </a:p>
          <a:p>
            <a:endParaRPr lang="en-US" sz="9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	%s strong faith involvement, somewhat, none</a:t>
            </a:r>
          </a:p>
          <a:p>
            <a:r>
              <a:rPr lang="en-US" sz="1050" b="1" dirty="0">
                <a:solidFill>
                  <a:schemeClr val="bg1"/>
                </a:solidFill>
              </a:rPr>
              <a:t> </a:t>
            </a:r>
            <a:endParaRPr lang="en-US" sz="8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	Compare decadal age to church decadal age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	   (or ethnicity)</a:t>
            </a:r>
          </a:p>
          <a:p>
            <a:endParaRPr lang="en-US" sz="105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	Worship style preferences/ Leadership Style Pref.</a:t>
            </a:r>
          </a:p>
          <a:p>
            <a:endParaRPr lang="en-US" sz="7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	Average income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219450"/>
            <a:ext cx="2133601" cy="86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84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Activity #9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b="1" dirty="0">
                <a:solidFill>
                  <a:schemeClr val="bg1"/>
                </a:solidFill>
              </a:rPr>
              <a:t>Analyze Data</a:t>
            </a:r>
            <a:r>
              <a:rPr lang="en-US" dirty="0">
                <a:solidFill>
                  <a:schemeClr val="bg1"/>
                </a:solidFill>
              </a:rPr>
              <a:t>   </a:t>
            </a:r>
            <a:r>
              <a:rPr lang="en-US" sz="3200" dirty="0">
                <a:solidFill>
                  <a:schemeClr val="bg1"/>
                </a:solidFill>
              </a:rPr>
              <a:t>3/7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5A11-FEDC-4F2F-8833-F65F93BE82E5}" type="slidenum">
              <a:rPr lang="en-US" smtClean="0"/>
              <a:t>21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819400"/>
            <a:ext cx="3733801" cy="29368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1752600"/>
            <a:ext cx="7249100" cy="48551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What are the main points of the data?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Attendance pattern, budget mix/%s, staff ratio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Weeks of cash reserve </a:t>
            </a:r>
          </a:p>
          <a:p>
            <a:endParaRPr lang="en-US" sz="11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Church polity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11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Website: current? switch?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11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Assimilation Practices</a:t>
            </a:r>
          </a:p>
          <a:p>
            <a:endParaRPr lang="en-US" sz="105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Disciplemaking /Lead. Dev.</a:t>
            </a:r>
          </a:p>
          <a:p>
            <a:endParaRPr lang="en-US" sz="11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Facility Master Plan?</a:t>
            </a:r>
          </a:p>
          <a:p>
            <a:endParaRPr lang="en-US" sz="11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Look for Strengths and Weaknesses</a:t>
            </a:r>
          </a:p>
        </p:txBody>
      </p:sp>
    </p:spTree>
    <p:extLst>
      <p:ext uri="{BB962C8B-B14F-4D97-AF65-F5344CB8AC3E}">
        <p14:creationId xmlns:p14="http://schemas.microsoft.com/office/powerpoint/2010/main" val="2895719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Activity #10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b="1" dirty="0">
                <a:solidFill>
                  <a:schemeClr val="bg1"/>
                </a:solidFill>
              </a:rPr>
              <a:t>Write Analysis</a:t>
            </a:r>
            <a:r>
              <a:rPr lang="en-US" dirty="0">
                <a:solidFill>
                  <a:schemeClr val="bg1"/>
                </a:solidFill>
              </a:rPr>
              <a:t>   </a:t>
            </a:r>
            <a:r>
              <a:rPr lang="en-US" sz="3200" dirty="0">
                <a:solidFill>
                  <a:schemeClr val="bg1"/>
                </a:solidFill>
              </a:rPr>
              <a:t>3/7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5A11-FEDC-4F2F-8833-F65F93BE82E5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290861"/>
              </p:ext>
            </p:extLst>
          </p:nvPr>
        </p:nvGraphicFramePr>
        <p:xfrm>
          <a:off x="970076" y="3519458"/>
          <a:ext cx="7341476" cy="304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5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5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5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5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 Main  Components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of CHA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Description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of </a:t>
                      </a:r>
                    </a:p>
                    <a:p>
                      <a:pPr algn="ctr"/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Consulting Work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(What I Did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Observations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(What I Saw)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Conclusions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From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Observations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(So What?)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Data Request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Percept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Interviews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Site Visit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21524" y="1782357"/>
            <a:ext cx="6890028" cy="15311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Main Point: Write as you go while it’s fresh</a:t>
            </a:r>
          </a:p>
          <a:p>
            <a:endParaRPr lang="en-US" sz="105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Be Objective and Disciplined  (25-35 pages)</a:t>
            </a:r>
          </a:p>
          <a:p>
            <a:endParaRPr lang="en-US" sz="11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15 sections of report </a:t>
            </a:r>
          </a:p>
        </p:txBody>
      </p:sp>
    </p:spTree>
    <p:extLst>
      <p:ext uri="{BB962C8B-B14F-4D97-AF65-F5344CB8AC3E}">
        <p14:creationId xmlns:p14="http://schemas.microsoft.com/office/powerpoint/2010/main" val="2908926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352687"/>
            <a:ext cx="8763000" cy="1325563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chemeClr val="bg1"/>
                </a:solidFill>
                <a:latin typeface="Gill Sans MT" pitchFamily="34" charset="0"/>
              </a:rPr>
              <a:t>Types of Analysis</a:t>
            </a:r>
            <a:endParaRPr lang="en-US" altLang="en-US" sz="2600" b="1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355C7-55F3-43F1-81E2-BB96D13AEF77}" type="slidenum">
              <a:rPr lang="en-US">
                <a:solidFill>
                  <a:prstClr val="black">
                    <a:tint val="75000"/>
                  </a:prstClr>
                </a:solidFill>
                <a:latin typeface="Gill Sans MT" pitchFamily="34" charset="0"/>
              </a:rPr>
              <a:pPr>
                <a:defRPr/>
              </a:pPr>
              <a:t>23</a:t>
            </a:fld>
            <a:endParaRPr lang="en-US">
              <a:solidFill>
                <a:prstClr val="black">
                  <a:tint val="75000"/>
                </a:prstClr>
              </a:solidFill>
              <a:latin typeface="Gill Sans M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371600"/>
            <a:ext cx="8686800" cy="5133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  <a:p>
            <a:pPr marL="1371600" lvl="2" indent="-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AutoNum type="alphaLcPeriod"/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Inwardly focused? Life Cycle Curve</a:t>
            </a:r>
          </a:p>
          <a:p>
            <a:pPr lvl="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  <a:p>
            <a:pPr lvl="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b. Attractional / Missional </a:t>
            </a:r>
          </a:p>
          <a:p>
            <a:pPr lvl="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  <a:p>
            <a:pPr lvl="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c. Assimilation processes</a:t>
            </a:r>
          </a:p>
          <a:p>
            <a:pPr lvl="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  <a:p>
            <a:pPr lvl="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d. Small group ratio:  7:100</a:t>
            </a:r>
          </a:p>
          <a:p>
            <a:pPr lvl="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  <a:p>
            <a:pPr lvl="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e. Clearly defined disciplemaking</a:t>
            </a:r>
          </a:p>
          <a:p>
            <a:pPr lvl="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  <a:p>
            <a:pPr lvl="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f. Defined leadership development</a:t>
            </a:r>
          </a:p>
          <a:p>
            <a:pPr lvl="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  <a:p>
            <a:pPr lvl="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g.Volunteer</a:t>
            </a: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Mobilization Methods</a:t>
            </a:r>
          </a:p>
        </p:txBody>
      </p:sp>
    </p:spTree>
    <p:extLst>
      <p:ext uri="{BB962C8B-B14F-4D97-AF65-F5344CB8AC3E}">
        <p14:creationId xmlns:p14="http://schemas.microsoft.com/office/powerpoint/2010/main" val="2806605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1325563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chemeClr val="bg1"/>
                </a:solidFill>
                <a:latin typeface="Gill Sans MT" pitchFamily="34" charset="0"/>
              </a:rPr>
              <a:t>Types of Analysis</a:t>
            </a:r>
            <a:endParaRPr lang="en-US" altLang="en-US" sz="2600" b="1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355C7-55F3-43F1-81E2-BB96D13AEF77}" type="slidenum">
              <a:rPr lang="en-US">
                <a:solidFill>
                  <a:prstClr val="black">
                    <a:tint val="75000"/>
                  </a:prstClr>
                </a:solidFill>
                <a:latin typeface="Gill Sans MT" pitchFamily="34" charset="0"/>
              </a:rPr>
              <a:pPr>
                <a:defRPr/>
              </a:pPr>
              <a:t>24</a:t>
            </a:fld>
            <a:endParaRPr lang="en-US">
              <a:solidFill>
                <a:prstClr val="black">
                  <a:tint val="75000"/>
                </a:prstClr>
              </a:solidFill>
              <a:latin typeface="Gill Sans M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710386"/>
            <a:ext cx="8686800" cy="49952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 </a:t>
            </a:r>
          </a:p>
          <a:p>
            <a:pPr lv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h. Philosophy of growth: on site? plant?</a:t>
            </a:r>
          </a:p>
          <a:p>
            <a:pPr lv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  <a:p>
            <a:pPr marL="1028700" lvl="1" indent="-5715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AutoNum type="romanLcPeriod"/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Strategic Vocabulary</a:t>
            </a:r>
          </a:p>
          <a:p>
            <a:pPr marL="1028700" lvl="1" indent="-5715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AutoNum type="romanLcPeriod"/>
              <a:defRPr/>
            </a:pPr>
            <a:endParaRPr 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  <a:p>
            <a:pPr marL="971550" lvl="1" indent="-5143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AutoNum type="alphaLcPeriod" startAt="10"/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Cultural Relevance</a:t>
            </a:r>
          </a:p>
          <a:p>
            <a:pPr lv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  <a:p>
            <a:pPr marL="971550" lvl="1" indent="-5143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AutoNum type="alphaLcPeriod" startAt="11"/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Resistance or open to change </a:t>
            </a:r>
          </a:p>
          <a:p>
            <a:pPr marL="971550" lvl="1" indent="-5143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AutoNum type="alphaLcPeriod" startAt="11"/>
              <a:defRPr/>
            </a:pPr>
            <a:endParaRPr 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  <a:p>
            <a:pPr marL="971550" lvl="1" indent="-5143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AutoNum type="alphaLcPeriod" startAt="11"/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Pace of decision-making (structure)</a:t>
            </a:r>
          </a:p>
          <a:p>
            <a:pPr lv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  <a:p>
            <a:pPr lv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m. Unity or conflict</a:t>
            </a:r>
          </a:p>
          <a:p>
            <a:pPr lv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</a:t>
            </a:r>
          </a:p>
          <a:p>
            <a:pPr lv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n.  Facility Traffic Light </a:t>
            </a:r>
          </a:p>
        </p:txBody>
      </p:sp>
    </p:spTree>
    <p:extLst>
      <p:ext uri="{BB962C8B-B14F-4D97-AF65-F5344CB8AC3E}">
        <p14:creationId xmlns:p14="http://schemas.microsoft.com/office/powerpoint/2010/main" val="104549043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763000" cy="1325563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chemeClr val="bg1"/>
                </a:solidFill>
                <a:latin typeface="Gill Sans MT" pitchFamily="34" charset="0"/>
              </a:rPr>
              <a:t>Types of Analysis</a:t>
            </a:r>
            <a:br>
              <a:rPr lang="en-US" altLang="en-US" sz="4000" b="1" dirty="0">
                <a:solidFill>
                  <a:schemeClr val="bg1"/>
                </a:solidFill>
                <a:latin typeface="Gill Sans MT" pitchFamily="34" charset="0"/>
              </a:rPr>
            </a:br>
            <a:r>
              <a:rPr lang="en-US" altLang="en-US" sz="4000" b="1" dirty="0">
                <a:solidFill>
                  <a:schemeClr val="bg1"/>
                </a:solidFill>
                <a:latin typeface="Gill Sans MT" pitchFamily="34" charset="0"/>
              </a:rPr>
              <a:t>Financial </a:t>
            </a:r>
            <a:endParaRPr lang="en-US" altLang="en-US" sz="2600" b="1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355C7-55F3-43F1-81E2-BB96D13AEF77}" type="slidenum">
              <a:rPr lang="en-US">
                <a:solidFill>
                  <a:prstClr val="black">
                    <a:tint val="75000"/>
                  </a:prstClr>
                </a:solidFill>
                <a:latin typeface="Gill Sans MT" pitchFamily="34" charset="0"/>
              </a:rPr>
              <a:pPr>
                <a:defRPr/>
              </a:pPr>
              <a:t>25</a:t>
            </a:fld>
            <a:endParaRPr lang="en-US">
              <a:solidFill>
                <a:prstClr val="black">
                  <a:tint val="75000"/>
                </a:prstClr>
              </a:solidFill>
              <a:latin typeface="Gill Sans MT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755083"/>
              </p:ext>
            </p:extLst>
          </p:nvPr>
        </p:nvGraphicFramePr>
        <p:xfrm>
          <a:off x="914398" y="1774158"/>
          <a:ext cx="7315204" cy="36038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08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8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6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6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61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Fiscal 2016 Budget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$’s in 000’s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% of Total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Aubrey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Malphurs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Guidelines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% Differences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Ministries (less Missions, plus office)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$58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11%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20%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-9%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Missions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10%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  10-15%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Within Range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Facilities (Mort if any)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120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Includes interest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expense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22%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20-25%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Within Range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Staff Comp/Ben and Staff Trans. 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309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57%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40-60%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Upper end of Range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Total Expenses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$541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7190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0" y="5638800"/>
            <a:ext cx="76418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90600" indent="-5334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Weeks of Cash:   Undesignated Cash/ (Total Expenses/52)</a:t>
            </a:r>
          </a:p>
          <a:p>
            <a:pPr marL="990600" indent="-5334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E.C.F.A. post-Great Recession guideline is 7-13 weeks </a:t>
            </a:r>
          </a:p>
        </p:txBody>
      </p:sp>
    </p:spTree>
    <p:extLst>
      <p:ext uri="{BB962C8B-B14F-4D97-AF65-F5344CB8AC3E}">
        <p14:creationId xmlns:p14="http://schemas.microsoft.com/office/powerpoint/2010/main" val="253983465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Activity #11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sz="4000" b="1" dirty="0">
                <a:solidFill>
                  <a:schemeClr val="bg1"/>
                </a:solidFill>
              </a:rPr>
              <a:t>CHS Process/Analysis</a:t>
            </a:r>
            <a:r>
              <a:rPr lang="en-US" sz="4000" dirty="0">
                <a:solidFill>
                  <a:schemeClr val="bg1"/>
                </a:solidFill>
              </a:rPr>
              <a:t>   </a:t>
            </a:r>
            <a:r>
              <a:rPr lang="en-US" sz="3200" dirty="0">
                <a:solidFill>
                  <a:schemeClr val="bg1"/>
                </a:solidFill>
              </a:rPr>
              <a:t>4/6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5A11-FEDC-4F2F-8833-F65F93BE82E5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91460875"/>
              </p:ext>
            </p:extLst>
          </p:nvPr>
        </p:nvGraphicFramePr>
        <p:xfrm>
          <a:off x="381000" y="838200"/>
          <a:ext cx="8458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14400" y="3810000"/>
            <a:ext cx="770820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22960" indent="-53340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Consultant orders from Lawless</a:t>
            </a:r>
          </a:p>
          <a:p>
            <a:pPr marL="822960" indent="-53340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Lawless Group sends to church</a:t>
            </a:r>
          </a:p>
          <a:p>
            <a:pPr marL="822960" indent="-53340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Church administrates </a:t>
            </a:r>
          </a:p>
          <a:p>
            <a:pPr marL="822960" indent="-53340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Back to Lawless Group</a:t>
            </a:r>
          </a:p>
          <a:p>
            <a:pPr marL="822960" indent="-53340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Consultant needs report for interviews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28A2DA-C648-4BD6-9FFF-281B5B92B2D1}"/>
              </a:ext>
            </a:extLst>
          </p:cNvPr>
          <p:cNvSpPr txBox="1"/>
          <p:nvPr/>
        </p:nvSpPr>
        <p:spPr>
          <a:xfrm>
            <a:off x="1295400" y="1744254"/>
            <a:ext cx="5541902" cy="581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90600" indent="-5334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24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Online version will streamline this</a:t>
            </a:r>
          </a:p>
        </p:txBody>
      </p:sp>
    </p:spTree>
    <p:extLst>
      <p:ext uri="{BB962C8B-B14F-4D97-AF65-F5344CB8AC3E}">
        <p14:creationId xmlns:p14="http://schemas.microsoft.com/office/powerpoint/2010/main" val="25129280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Activity #11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sz="4000" b="1" dirty="0">
                <a:solidFill>
                  <a:schemeClr val="bg1"/>
                </a:solidFill>
              </a:rPr>
              <a:t>CHS Process/Analysis</a:t>
            </a:r>
            <a:r>
              <a:rPr lang="en-US" sz="4000" dirty="0">
                <a:solidFill>
                  <a:schemeClr val="bg1"/>
                </a:solidFill>
              </a:rPr>
              <a:t>   </a:t>
            </a:r>
            <a:r>
              <a:rPr lang="en-US" sz="3200" dirty="0">
                <a:solidFill>
                  <a:schemeClr val="bg1"/>
                </a:solidFill>
              </a:rPr>
              <a:t>4/6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5A11-FEDC-4F2F-8833-F65F93BE82E5}" type="slidenum">
              <a:rPr lang="en-US" smtClean="0"/>
              <a:t>27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05000"/>
            <a:ext cx="7467600" cy="421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3794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Activity #11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sz="4000" b="1" dirty="0">
                <a:solidFill>
                  <a:schemeClr val="bg1"/>
                </a:solidFill>
              </a:rPr>
              <a:t>CHS Process/Analysis</a:t>
            </a:r>
            <a:r>
              <a:rPr lang="en-US" sz="4000" dirty="0">
                <a:solidFill>
                  <a:schemeClr val="bg1"/>
                </a:solidFill>
              </a:rPr>
              <a:t>   </a:t>
            </a:r>
            <a:r>
              <a:rPr lang="en-US" sz="3200" dirty="0">
                <a:solidFill>
                  <a:schemeClr val="bg1"/>
                </a:solidFill>
              </a:rPr>
              <a:t>4/6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5A11-FEDC-4F2F-8833-F65F93BE82E5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057399"/>
            <a:ext cx="8785610" cy="41088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25 questions: Possible score of 4.0 for each question </a:t>
            </a:r>
          </a:p>
          <a:p>
            <a:endParaRPr lang="en-US" sz="12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 Draw out strengths and weaknesses</a:t>
            </a:r>
          </a:p>
          <a:p>
            <a:endParaRPr lang="en-US" sz="105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Anything 2.2 or less is low and red flag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105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 Help church understand “negatively worded” questions </a:t>
            </a:r>
          </a:p>
          <a:p>
            <a:r>
              <a:rPr lang="en-US" sz="2400" b="1" i="1" dirty="0">
                <a:solidFill>
                  <a:schemeClr val="bg1"/>
                </a:solidFill>
              </a:rPr>
              <a:t>      Fellowship    Q5 We have several cliques in our church </a:t>
            </a:r>
          </a:p>
          <a:p>
            <a:r>
              <a:rPr lang="en-US" sz="2400" b="1" i="1" dirty="0">
                <a:solidFill>
                  <a:schemeClr val="bg1"/>
                </a:solidFill>
              </a:rPr>
              <a:t> 	               SA         A    Undecided       D       SD</a:t>
            </a:r>
          </a:p>
          <a:p>
            <a:r>
              <a:rPr lang="en-US" sz="2400" b="1" i="1" dirty="0">
                <a:solidFill>
                  <a:schemeClr val="bg1"/>
                </a:solidFill>
              </a:rPr>
              <a:t>	                 0       1.0         2.0             3.0      4.0</a:t>
            </a:r>
          </a:p>
        </p:txBody>
      </p:sp>
    </p:spTree>
    <p:extLst>
      <p:ext uri="{BB962C8B-B14F-4D97-AF65-F5344CB8AC3E}">
        <p14:creationId xmlns:p14="http://schemas.microsoft.com/office/powerpoint/2010/main" val="8541305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Activity #12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b="1" dirty="0">
                <a:solidFill>
                  <a:schemeClr val="bg1"/>
                </a:solidFill>
              </a:rPr>
              <a:t>Facility Review</a:t>
            </a:r>
            <a:r>
              <a:rPr lang="en-US" dirty="0">
                <a:solidFill>
                  <a:schemeClr val="bg1"/>
                </a:solidFill>
              </a:rPr>
              <a:t>   </a:t>
            </a:r>
            <a:r>
              <a:rPr lang="en-US" sz="3200" dirty="0">
                <a:solidFill>
                  <a:schemeClr val="bg1"/>
                </a:solidFill>
              </a:rPr>
              <a:t>8/1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5A11-FEDC-4F2F-8833-F65F93BE82E5}" type="slidenum">
              <a:rPr lang="en-US" smtClean="0"/>
              <a:t>29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1" t="32484"/>
          <a:stretch/>
        </p:blipFill>
        <p:spPr>
          <a:xfrm>
            <a:off x="6193410" y="3981919"/>
            <a:ext cx="2463128" cy="1159259"/>
          </a:xfrm>
          <a:prstGeom prst="rect">
            <a:avLst/>
          </a:prstGeom>
          <a:ln w="47625">
            <a:solidFill>
              <a:sysClr val="windowText" lastClr="0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76243" y="1828800"/>
            <a:ext cx="8667757" cy="4720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Minimum of 1.5-2.0 hour interview and walk through</a:t>
            </a:r>
          </a:p>
          <a:p>
            <a:pPr>
              <a:lnSpc>
                <a:spcPct val="150000"/>
              </a:lnSpc>
            </a:pPr>
            <a:endParaRPr lang="en-US" sz="600" b="1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Ask for most knowledgeable person(s) </a:t>
            </a:r>
            <a:endParaRPr lang="en-US" sz="600" b="1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Go room-by-room, every room, exterior, take pictures</a:t>
            </a:r>
            <a:endParaRPr lang="en-US" sz="1050" b="1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Ask to go over any master plans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  Understand developable capacity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  Ask about relationship with city</a:t>
            </a:r>
            <a:endParaRPr lang="en-US" sz="1200" b="1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Use Society training of ratios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105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Assess attention to maintenance, cleanliness, signage,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       visibility from road, parking, capacity or full</a:t>
            </a:r>
          </a:p>
        </p:txBody>
      </p:sp>
    </p:spTree>
    <p:extLst>
      <p:ext uri="{BB962C8B-B14F-4D97-AF65-F5344CB8AC3E}">
        <p14:creationId xmlns:p14="http://schemas.microsoft.com/office/powerpoint/2010/main" val="133922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809" y="471785"/>
            <a:ext cx="8229600" cy="1143000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Comprehensive Health Assessment Defined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5A11-FEDC-4F2F-8833-F65F93BE82E5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91" y="1525451"/>
            <a:ext cx="2862753" cy="1878112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/>
          </p:nvPr>
        </p:nvGraphicFramePr>
        <p:xfrm>
          <a:off x="228600" y="3403563"/>
          <a:ext cx="8763000" cy="3378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05200" y="2243579"/>
            <a:ext cx="5221301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Church Health Assessment</a:t>
            </a:r>
          </a:p>
        </p:txBody>
      </p:sp>
    </p:spTree>
    <p:extLst>
      <p:ext uri="{BB962C8B-B14F-4D97-AF65-F5344CB8AC3E}">
        <p14:creationId xmlns:p14="http://schemas.microsoft.com/office/powerpoint/2010/main" val="17620308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7BA169-ABE0-4652-A78F-79C8FFC8165F}" type="slidenum">
              <a:rPr lang="en-US" altLang="en-US" smtClean="0">
                <a:solidFill>
                  <a:srgbClr val="000000"/>
                </a:solidFill>
                <a:latin typeface="Gill Sans MT" pitchFamily="34" charset="0"/>
              </a:rPr>
              <a:pPr eaLnBrk="1" hangingPunct="1"/>
              <a:t>30</a:t>
            </a:fld>
            <a:endParaRPr lang="en-US" altLang="en-US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62467" name="Rectangle 2"/>
          <p:cNvSpPr>
            <a:spLocks noChangeArrowheads="1"/>
          </p:cNvSpPr>
          <p:nvPr/>
        </p:nvSpPr>
        <p:spPr bwMode="auto">
          <a:xfrm>
            <a:off x="838200" y="228600"/>
            <a:ext cx="80010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FFFFFF"/>
                </a:solidFill>
                <a:latin typeface="Gill Sans MT" pitchFamily="34" charset="0"/>
              </a:rPr>
              <a:t>              Facilities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6689" y="1676400"/>
            <a:ext cx="8915400" cy="4752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defRPr/>
            </a:pP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  <a:p>
            <a:pPr marL="990600" lvl="1" indent="-533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Signs are very important. Maze syndrome</a:t>
            </a:r>
          </a:p>
          <a:p>
            <a:pPr marL="990600" lvl="1" indent="-533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The auditorium should be light and bright</a:t>
            </a:r>
          </a:p>
          <a:p>
            <a:pPr marL="990600" lvl="1" indent="-533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Sound must be quality</a:t>
            </a:r>
          </a:p>
          <a:p>
            <a:pPr marL="990600" lvl="1" indent="-533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Prioritize the upkeep of the ladies’ restrooms</a:t>
            </a:r>
          </a:p>
          <a:p>
            <a:pPr marL="990600" lvl="1" indent="-533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Young parents will evaluate your church by the nursery.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30449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Facilities Traffic Light Example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Capacity for Growth in one service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FA33-0B6A-40E9-99AE-F5C4DC937C90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4280577"/>
              </p:ext>
            </p:extLst>
          </p:nvPr>
        </p:nvGraphicFramePr>
        <p:xfrm>
          <a:off x="782782" y="1637967"/>
          <a:ext cx="7086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0935" y="2356749"/>
            <a:ext cx="926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   80%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71488" y="2356749"/>
            <a:ext cx="751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15%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4800" y="2360021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92%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530B42-6BEC-4B24-9A9B-75B4BDCEEDFC}"/>
              </a:ext>
            </a:extLst>
          </p:cNvPr>
          <p:cNvSpPr txBox="1"/>
          <p:nvPr/>
        </p:nvSpPr>
        <p:spPr>
          <a:xfrm>
            <a:off x="5465727" y="2330988"/>
            <a:ext cx="751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50%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039234-F095-4C0D-BAD2-EF97DAB96E78}"/>
              </a:ext>
            </a:extLst>
          </p:cNvPr>
          <p:cNvSpPr txBox="1"/>
          <p:nvPr/>
        </p:nvSpPr>
        <p:spPr>
          <a:xfrm>
            <a:off x="6925331" y="2330987"/>
            <a:ext cx="720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42%</a:t>
            </a:r>
          </a:p>
        </p:txBody>
      </p:sp>
    </p:spTree>
    <p:extLst>
      <p:ext uri="{BB962C8B-B14F-4D97-AF65-F5344CB8AC3E}">
        <p14:creationId xmlns:p14="http://schemas.microsoft.com/office/powerpoint/2010/main" val="17396880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Activity #13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b="1" dirty="0">
                <a:solidFill>
                  <a:schemeClr val="bg1"/>
                </a:solidFill>
              </a:rPr>
              <a:t>Observe Worship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sz="3200" dirty="0">
                <a:solidFill>
                  <a:schemeClr val="bg1"/>
                </a:solidFill>
              </a:rPr>
              <a:t>9/1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5A11-FEDC-4F2F-8833-F65F93BE82E5}" type="slidenum">
              <a:rPr lang="en-US" smtClean="0"/>
              <a:t>32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682447"/>
            <a:ext cx="8243455" cy="5039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Arrive early enough to observe greeters – observe how long they stay at their entrance</a:t>
            </a:r>
          </a:p>
          <a:p>
            <a:pPr lvl="0"/>
            <a:endParaRPr lang="en-US" sz="500" b="1" dirty="0">
              <a:solidFill>
                <a:schemeClr val="bg1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Observe if anyone introduces themselves to you</a:t>
            </a:r>
          </a:p>
          <a:p>
            <a:pPr lvl="0"/>
            <a:endParaRPr lang="en-US" b="1" dirty="0">
              <a:solidFill>
                <a:schemeClr val="bg1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Observe Church Security</a:t>
            </a:r>
          </a:p>
          <a:p>
            <a:pPr lvl="0"/>
            <a:endParaRPr lang="en-US" sz="800" b="1" dirty="0">
              <a:solidFill>
                <a:schemeClr val="bg1"/>
              </a:solidFill>
            </a:endParaRPr>
          </a:p>
          <a:p>
            <a:pPr lvl="0"/>
            <a:endParaRPr lang="en-US" sz="1400" b="1" dirty="0">
              <a:solidFill>
                <a:schemeClr val="bg1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Observe quality of ministry,  technology, culture of dress,  style of preaching, use of story, humor,  testimony, </a:t>
            </a:r>
          </a:p>
          <a:p>
            <a:pPr lvl="0"/>
            <a:endParaRPr lang="en-US" sz="1050" b="1" dirty="0">
              <a:solidFill>
                <a:schemeClr val="bg1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1/3 through sermon, count heads, go observe fullness of education rooms, and go count empty parking spaces After service, observe availability of space for fellowship and provision of a coffee time </a:t>
            </a:r>
          </a:p>
        </p:txBody>
      </p:sp>
      <p:pic>
        <p:nvPicPr>
          <p:cNvPr id="1026" name="Picture 2" descr="http://www.christchurchde.org/monkimage.php?mediaDirectory=mediafiles&amp;mediaId=2024357&amp;fileName=pews-721-254-0-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9" y="3008032"/>
            <a:ext cx="2514601" cy="88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7048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Activity #14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sz="3600" b="1" dirty="0">
                <a:solidFill>
                  <a:schemeClr val="bg1"/>
                </a:solidFill>
              </a:rPr>
              <a:t>Interview Questions</a:t>
            </a:r>
            <a:r>
              <a:rPr lang="en-US" sz="3600" dirty="0">
                <a:solidFill>
                  <a:schemeClr val="bg1"/>
                </a:solidFill>
              </a:rPr>
              <a:t>   </a:t>
            </a:r>
            <a:r>
              <a:rPr lang="en-US" sz="3200" dirty="0">
                <a:solidFill>
                  <a:schemeClr val="bg1"/>
                </a:solidFill>
              </a:rPr>
              <a:t>10/1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5A11-FEDC-4F2F-8833-F65F93BE82E5}" type="slidenum">
              <a:rPr lang="en-US" smtClean="0"/>
              <a:t>33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0348" y="1777425"/>
            <a:ext cx="7977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</a:rPr>
              <a:t>The Hinge: Allow all prior info to inform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2555" y="2362200"/>
            <a:ext cx="7313220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“ … the most effective way to influence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both individual and institutional behavior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is to ask questions.” 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				</a:t>
            </a:r>
            <a:r>
              <a:rPr lang="en-US" sz="2800" dirty="0">
                <a:solidFill>
                  <a:schemeClr val="bg1"/>
                </a:solidFill>
              </a:rPr>
              <a:t>Lyle E. Schaller </a:t>
            </a:r>
          </a:p>
          <a:p>
            <a:r>
              <a:rPr lang="en-US" sz="2800" dirty="0">
                <a:solidFill>
                  <a:schemeClr val="bg1"/>
                </a:solidFill>
              </a:rPr>
              <a:t>				</a:t>
            </a:r>
            <a:r>
              <a:rPr lang="en-US" sz="2800" i="1" dirty="0">
                <a:solidFill>
                  <a:schemeClr val="bg1"/>
                </a:solidFill>
              </a:rPr>
              <a:t>The Interventionist</a:t>
            </a:r>
          </a:p>
          <a:p>
            <a:r>
              <a:rPr lang="en-US" sz="2800" dirty="0">
                <a:solidFill>
                  <a:schemeClr val="bg1"/>
                </a:solidFill>
              </a:rPr>
              <a:t>				Abingdon Press </a:t>
            </a:r>
          </a:p>
          <a:p>
            <a:r>
              <a:rPr lang="en-US" sz="2800" dirty="0">
                <a:solidFill>
                  <a:schemeClr val="bg1"/>
                </a:solidFill>
              </a:rPr>
              <a:t>				1997</a:t>
            </a:r>
          </a:p>
          <a:p>
            <a:r>
              <a:rPr lang="en-US" sz="2800" dirty="0">
                <a:solidFill>
                  <a:schemeClr val="bg1"/>
                </a:solidFill>
              </a:rPr>
              <a:t>	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83" y="4191000"/>
            <a:ext cx="2743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119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Activity #14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sz="3600" b="1" dirty="0">
                <a:solidFill>
                  <a:schemeClr val="bg1"/>
                </a:solidFill>
              </a:rPr>
              <a:t>Interview Questions</a:t>
            </a:r>
            <a:r>
              <a:rPr lang="en-US" sz="3600" dirty="0">
                <a:solidFill>
                  <a:schemeClr val="bg1"/>
                </a:solidFill>
              </a:rPr>
              <a:t>   </a:t>
            </a:r>
            <a:r>
              <a:rPr lang="en-US" sz="3200" dirty="0">
                <a:solidFill>
                  <a:schemeClr val="bg1"/>
                </a:solidFill>
              </a:rPr>
              <a:t>10/1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5A11-FEDC-4F2F-8833-F65F93BE82E5}" type="slidenum">
              <a:rPr lang="en-US" smtClean="0"/>
              <a:t>34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8316" y="1676400"/>
            <a:ext cx="866014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Ask them if they know why you are here. Then tell them.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Write/Ask questions to verify or clarify  Health Survey</a:t>
            </a:r>
          </a:p>
          <a:p>
            <a:endParaRPr lang="en-US" sz="11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Write/Ask open ended questions requiring thought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 Closed questions will allow simple yes or no. 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Ask about their experience and emphasize that the board has allowed this so their honesty is constructive. 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Promise general confidentiality </a:t>
            </a:r>
            <a:r>
              <a:rPr lang="en-US" sz="2400" b="1" u="sng" dirty="0">
                <a:solidFill>
                  <a:schemeClr val="bg1"/>
                </a:solidFill>
              </a:rPr>
              <a:t>if asked</a:t>
            </a:r>
            <a:r>
              <a:rPr lang="en-US" sz="2400" b="1" dirty="0">
                <a:solidFill>
                  <a:schemeClr val="bg1"/>
                </a:solidFill>
              </a:rPr>
              <a:t>.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    I.e. “I heard this in my  interviews”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    versus , “Bob said this in my interview”.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   Exceptions would be revelation of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     immorality, or a major conflict, or similar. </a:t>
            </a:r>
          </a:p>
        </p:txBody>
      </p:sp>
      <p:pic>
        <p:nvPicPr>
          <p:cNvPr id="4" name="Picture 2" descr="http://wordpress.viu.ca/pb6education/files/2014/06/inter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876800"/>
            <a:ext cx="1677201" cy="141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3806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Activity #14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sz="3600" b="1" dirty="0">
                <a:solidFill>
                  <a:schemeClr val="bg1"/>
                </a:solidFill>
              </a:rPr>
              <a:t>Interview Questions</a:t>
            </a:r>
            <a:r>
              <a:rPr lang="en-US" sz="3600" dirty="0">
                <a:solidFill>
                  <a:schemeClr val="bg1"/>
                </a:solidFill>
              </a:rPr>
              <a:t>   </a:t>
            </a:r>
            <a:r>
              <a:rPr lang="en-US" sz="3200" dirty="0">
                <a:solidFill>
                  <a:schemeClr val="bg1"/>
                </a:solidFill>
              </a:rPr>
              <a:t>10/1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5A11-FEDC-4F2F-8833-F65F93BE82E5}" type="slidenum">
              <a:rPr lang="en-US" smtClean="0"/>
              <a:t>35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1981200"/>
            <a:ext cx="838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</a:rPr>
              <a:t>From the Church Health Survey, it looks like 20% do 80% of the ministry in this church. Do you agree with that? Why, or why not?</a:t>
            </a:r>
          </a:p>
          <a:p>
            <a:endParaRPr lang="en-US" sz="1600" i="1" dirty="0">
              <a:solidFill>
                <a:schemeClr val="bg1"/>
              </a:solidFill>
            </a:endParaRPr>
          </a:p>
          <a:p>
            <a:r>
              <a:rPr lang="en-US" sz="2400" i="1" dirty="0">
                <a:solidFill>
                  <a:schemeClr val="bg1"/>
                </a:solidFill>
              </a:rPr>
              <a:t>On a scale of 1 being completely inward-focused, and 10 being completely outward-focused, what number would you use to describe your church? Why? </a:t>
            </a:r>
          </a:p>
          <a:p>
            <a:endParaRPr lang="en-US" sz="1600" i="1" dirty="0">
              <a:solidFill>
                <a:schemeClr val="bg1"/>
              </a:solidFill>
            </a:endParaRPr>
          </a:p>
          <a:p>
            <a:r>
              <a:rPr lang="en-US" sz="2400" i="1" dirty="0">
                <a:solidFill>
                  <a:schemeClr val="bg1"/>
                </a:solidFill>
              </a:rPr>
              <a:t>Tell me what you experienced when you first came. Called? Letter(s)? Invitation to serve or groups? </a:t>
            </a:r>
          </a:p>
          <a:p>
            <a:endParaRPr lang="en-US" sz="1600" i="1" dirty="0">
              <a:solidFill>
                <a:schemeClr val="bg1"/>
              </a:solidFill>
            </a:endParaRPr>
          </a:p>
          <a:p>
            <a:r>
              <a:rPr lang="en-US" sz="2400" b="1" u="sng" dirty="0">
                <a:solidFill>
                  <a:srgbClr val="FFC000"/>
                </a:solidFill>
              </a:rPr>
              <a:t>Closing Question</a:t>
            </a:r>
            <a:r>
              <a:rPr lang="en-US" sz="2400" dirty="0">
                <a:solidFill>
                  <a:schemeClr val="bg1"/>
                </a:solidFill>
              </a:rPr>
              <a:t>:  Is there anything we haven’t discussed that you hoped that I would bring up today?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5600" y="1312323"/>
            <a:ext cx="2953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Sample Questions </a:t>
            </a:r>
          </a:p>
        </p:txBody>
      </p:sp>
    </p:spTree>
    <p:extLst>
      <p:ext uri="{BB962C8B-B14F-4D97-AF65-F5344CB8AC3E}">
        <p14:creationId xmlns:p14="http://schemas.microsoft.com/office/powerpoint/2010/main" val="16330599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Activity #15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b="1" dirty="0">
                <a:solidFill>
                  <a:schemeClr val="bg1"/>
                </a:solidFill>
              </a:rPr>
              <a:t>Interviews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sz="3200" dirty="0">
                <a:solidFill>
                  <a:schemeClr val="bg1"/>
                </a:solidFill>
              </a:rPr>
              <a:t>11/2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5A11-FEDC-4F2F-8833-F65F93BE82E5}" type="slidenum">
              <a:rPr lang="en-US" smtClean="0"/>
              <a:t>36</a:t>
            </a:fld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>
            <a:off x="6971337" y="5406450"/>
            <a:ext cx="346563" cy="914400"/>
          </a:xfrm>
          <a:prstGeom prst="rightBrace">
            <a:avLst/>
          </a:prstGeom>
          <a:ln w="698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38400" y="1443703"/>
            <a:ext cx="5314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</a:rPr>
              <a:t>Recommended order of interviews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981200"/>
            <a:ext cx="6458819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533400">
              <a:lnSpc>
                <a:spcPct val="150000"/>
              </a:lnSpc>
              <a:buClr>
                <a:schemeClr val="bg1"/>
              </a:buClr>
              <a:buAutoNum type="arabicPeriod"/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Paid Staff members 		one on one</a:t>
            </a:r>
          </a:p>
          <a:p>
            <a:pPr marL="457200" indent="-533400">
              <a:lnSpc>
                <a:spcPct val="150000"/>
              </a:lnSpc>
              <a:buClr>
                <a:schemeClr val="bg1"/>
              </a:buClr>
              <a:buAutoNum type="arabicPeriod"/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Key Lay Leaders 		one on one</a:t>
            </a:r>
          </a:p>
          <a:p>
            <a:pPr marL="457200" indent="-533400">
              <a:lnSpc>
                <a:spcPct val="150000"/>
              </a:lnSpc>
              <a:buClr>
                <a:schemeClr val="bg1"/>
              </a:buClr>
              <a:buAutoNum type="arabicPeriod"/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General Board/Council 	Group</a:t>
            </a:r>
          </a:p>
          <a:p>
            <a:pPr marL="457200" indent="-533400">
              <a:lnSpc>
                <a:spcPct val="150000"/>
              </a:lnSpc>
              <a:buClr>
                <a:schemeClr val="bg1"/>
              </a:buClr>
              <a:buAutoNum type="arabicPeriod"/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Trustees 			Group</a:t>
            </a:r>
          </a:p>
          <a:p>
            <a:pPr marL="457200" indent="-533400">
              <a:lnSpc>
                <a:spcPct val="150000"/>
              </a:lnSpc>
              <a:buClr>
                <a:schemeClr val="bg1"/>
              </a:buClr>
              <a:buAutoNum type="arabicPeriod"/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Attendees &gt; 10 years 	Group (6-8)</a:t>
            </a:r>
          </a:p>
          <a:p>
            <a:pPr marL="457200" indent="-533400">
              <a:lnSpc>
                <a:spcPct val="150000"/>
              </a:lnSpc>
              <a:buClr>
                <a:schemeClr val="bg1"/>
              </a:buClr>
              <a:buAutoNum type="arabicPeriod"/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New Attendees &lt; 2 years 	Group (6-8)</a:t>
            </a:r>
          </a:p>
          <a:p>
            <a:pPr marL="457200" indent="-533400">
              <a:lnSpc>
                <a:spcPct val="150000"/>
              </a:lnSpc>
              <a:buClr>
                <a:schemeClr val="bg1"/>
              </a:buClr>
              <a:buAutoNum type="arabicPeriod"/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Elder/Overseer Board 	Group</a:t>
            </a:r>
          </a:p>
          <a:p>
            <a:pPr marL="457200" indent="-533400">
              <a:buClr>
                <a:schemeClr val="bg1"/>
              </a:buClr>
              <a:buAutoNum type="arabicPeriod"/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Sr. (Lead) Pastor 		one on one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79969" y="5470523"/>
            <a:ext cx="18790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4320" indent="-533400">
              <a:buClr>
                <a:schemeClr val="tx1"/>
              </a:buClr>
            </a:pP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 I have heard</a:t>
            </a:r>
          </a:p>
          <a:p>
            <a:pPr marL="274320" indent="-533400">
              <a:buClr>
                <a:schemeClr val="tx1"/>
              </a:buClr>
            </a:pP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___________.</a:t>
            </a:r>
          </a:p>
          <a:p>
            <a:pPr marL="274320" indent="-533400">
              <a:buClr>
                <a:schemeClr val="tx1"/>
              </a:buClr>
            </a:pP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Agree?”</a:t>
            </a:r>
          </a:p>
        </p:txBody>
      </p:sp>
    </p:spTree>
    <p:extLst>
      <p:ext uri="{BB962C8B-B14F-4D97-AF65-F5344CB8AC3E}">
        <p14:creationId xmlns:p14="http://schemas.microsoft.com/office/powerpoint/2010/main" val="76174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Activity #16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sz="3600" b="1" dirty="0">
                <a:solidFill>
                  <a:schemeClr val="bg1"/>
                </a:solidFill>
              </a:rPr>
              <a:t>Complete Analysis</a:t>
            </a:r>
            <a:r>
              <a:rPr lang="en-US" sz="3600" dirty="0">
                <a:solidFill>
                  <a:schemeClr val="bg1"/>
                </a:solidFill>
              </a:rPr>
              <a:t>   </a:t>
            </a:r>
            <a:r>
              <a:rPr lang="en-US" sz="3200" dirty="0">
                <a:solidFill>
                  <a:schemeClr val="bg1"/>
                </a:solidFill>
              </a:rPr>
              <a:t>13/2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5A11-FEDC-4F2F-8833-F65F93BE82E5}" type="slidenum">
              <a:rPr lang="en-US" smtClean="0"/>
              <a:t>37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7957" y="1765317"/>
            <a:ext cx="838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Activity #10, you have been writing all along. With the </a:t>
            </a:r>
          </a:p>
          <a:p>
            <a:pPr marL="395288">
              <a:tabLst>
                <a:tab pos="282575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on site and interviews complete you can now     complete it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Resist the urge to leap to recommendations and complete the recording of objective observations and conclusions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The more thorough the analysis, the better the foundation from which to write your recommendations </a:t>
            </a:r>
          </a:p>
        </p:txBody>
      </p:sp>
      <p:sp>
        <p:nvSpPr>
          <p:cNvPr id="5" name="Rectangle 4"/>
          <p:cNvSpPr/>
          <p:nvPr/>
        </p:nvSpPr>
        <p:spPr>
          <a:xfrm>
            <a:off x="751228" y="5920301"/>
            <a:ext cx="75473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 I Did, What I Saw, and So What? </a:t>
            </a:r>
            <a:endParaRPr lang="en-US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69990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Activity #17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sz="3600" b="1" dirty="0">
                <a:solidFill>
                  <a:schemeClr val="bg1"/>
                </a:solidFill>
              </a:rPr>
              <a:t>Recommendations</a:t>
            </a:r>
            <a:r>
              <a:rPr lang="en-US" dirty="0">
                <a:solidFill>
                  <a:schemeClr val="bg1"/>
                </a:solidFill>
              </a:rPr>
              <a:t>   </a:t>
            </a:r>
            <a:r>
              <a:rPr lang="en-US" sz="3200" dirty="0">
                <a:solidFill>
                  <a:schemeClr val="bg1"/>
                </a:solidFill>
              </a:rPr>
              <a:t>14/1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5A11-FEDC-4F2F-8833-F65F93BE82E5}" type="slidenum">
              <a:rPr lang="en-US" smtClean="0"/>
              <a:t>38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1" y="1595020"/>
            <a:ext cx="8381999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I recommend that you target for at least 4 and not more  than 7 recommendations for improvement with a timeline of 1-3 years in mind. Include elements of SMART goals. </a:t>
            </a:r>
          </a:p>
          <a:p>
            <a:endParaRPr lang="en-US" sz="8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Keep the Great Commission and Acts 2:40-47 (The Church Health Survey) in mind to make sure you are going after “Big Rock” priorities. </a:t>
            </a:r>
          </a:p>
          <a:p>
            <a:endParaRPr lang="en-US" sz="7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Seek a balance of health, ministry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 functions, growth, support functions. </a:t>
            </a:r>
          </a:p>
          <a:p>
            <a:endParaRPr lang="en-US" sz="8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State the main thought of the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   recommendation in 1-2 sentences,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    followed by  1-2 pages of depth.  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    Show path or optional paths forward </a:t>
            </a:r>
            <a:r>
              <a:rPr lang="en-US" sz="2400" b="1" i="1" dirty="0">
                <a:solidFill>
                  <a:schemeClr val="bg1"/>
                </a:solidFill>
              </a:rPr>
              <a:t>(granularity)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076" name="Picture 4" descr="http://desismartgrid.com/wp-content/uploads/2012/07/keyrecooo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91000"/>
            <a:ext cx="2104994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7901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Activity #17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sz="3600" b="1" dirty="0">
                <a:solidFill>
                  <a:schemeClr val="bg1"/>
                </a:solidFill>
              </a:rPr>
              <a:t>Recommendations</a:t>
            </a:r>
            <a:r>
              <a:rPr lang="en-US" dirty="0">
                <a:solidFill>
                  <a:schemeClr val="bg1"/>
                </a:solidFill>
              </a:rPr>
              <a:t>   </a:t>
            </a:r>
            <a:r>
              <a:rPr lang="en-US" sz="3200" dirty="0">
                <a:solidFill>
                  <a:schemeClr val="bg1"/>
                </a:solidFill>
              </a:rPr>
              <a:t>14/1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5A11-FEDC-4F2F-8833-F65F93BE82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710437"/>
            <a:ext cx="8635697" cy="4778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Examples of Actual Recommendations Made </a:t>
            </a:r>
          </a:p>
          <a:p>
            <a:r>
              <a:rPr lang="en-US" sz="1600" dirty="0">
                <a:solidFill>
                  <a:schemeClr val="bg1"/>
                </a:solidFill>
              </a:rPr>
              <a:t>       	</a:t>
            </a:r>
          </a:p>
          <a:p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b="1" dirty="0">
                <a:solidFill>
                  <a:schemeClr val="bg1"/>
                </a:solidFill>
              </a:rPr>
              <a:t>- Conduct Strategic Planning (Revitalization)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	- Enhance Evangelism and Assimilation Practices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	- Simplify/Clarify Disciple Making Practices </a:t>
            </a:r>
          </a:p>
          <a:p>
            <a:endParaRPr lang="en-US" sz="12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	- Identify your philosophy of growth: on site, and/or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                church planting, and/or multi-site</a:t>
            </a:r>
          </a:p>
          <a:p>
            <a:endParaRPr lang="en-US" sz="105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	- Enhance your staffing in this area: __________</a:t>
            </a:r>
          </a:p>
          <a:p>
            <a:endParaRPr lang="en-US" sz="11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	- Develop a master plan to build on site</a:t>
            </a:r>
          </a:p>
          <a:p>
            <a:endParaRPr lang="en-US" sz="11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	- Improve your financial practices by ________</a:t>
            </a:r>
          </a:p>
        </p:txBody>
      </p:sp>
    </p:spTree>
    <p:extLst>
      <p:ext uri="{BB962C8B-B14F-4D97-AF65-F5344CB8AC3E}">
        <p14:creationId xmlns:p14="http://schemas.microsoft.com/office/powerpoint/2010/main" val="2715698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1365"/>
            <a:ext cx="8229600" cy="1143000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Health Assessment Engagement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0B59B-36DA-492E-B690-89222587608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3373" y="2170381"/>
            <a:ext cx="7239482" cy="43314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indent="-457200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Some do this informally or as part of their </a:t>
            </a:r>
          </a:p>
          <a:p>
            <a:pPr marL="457200">
              <a:spcBef>
                <a:spcPct val="20000"/>
              </a:spcBef>
              <a:buClr>
                <a:schemeClr val="bg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denominational practices or relationships</a:t>
            </a:r>
          </a:p>
          <a:p>
            <a:pPr marL="914400" indent="-457200"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Others will use a formal agreement</a:t>
            </a:r>
          </a:p>
          <a:p>
            <a:pPr marL="914400" indent="-457200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For certification may want to do free or </a:t>
            </a:r>
          </a:p>
          <a:p>
            <a:pPr marL="457200">
              <a:spcBef>
                <a:spcPct val="20000"/>
              </a:spcBef>
              <a:buClr>
                <a:schemeClr val="bg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deeply discounted</a:t>
            </a:r>
          </a:p>
          <a:p>
            <a:pPr marL="914400" indent="-457200"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Session #10: Pricing </a:t>
            </a:r>
            <a:endParaRPr lang="en-US" sz="2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914400" indent="-457200"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See example     </a:t>
            </a:r>
          </a:p>
          <a:p>
            <a:pPr marL="990600" indent="-5334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Tx/>
              <a:buChar char="-"/>
            </a:pPr>
            <a:endParaRPr lang="en-US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http://www.msoffice-templates.com/files/Sales-Contract-Template1-225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097" y="4166048"/>
            <a:ext cx="1919516" cy="255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13B960-0DA9-405D-B573-8EBF7F7E1A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334000"/>
            <a:ext cx="1833562" cy="57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896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BF5F6-F65F-4B2C-9B03-71246969B827}" type="slidenum">
              <a:rPr lang="en-US">
                <a:solidFill>
                  <a:prstClr val="black">
                    <a:tint val="75000"/>
                  </a:prstClr>
                </a:solidFill>
                <a:latin typeface="Gill Sans MT" pitchFamily="34" charset="0"/>
              </a:rPr>
              <a:pPr>
                <a:defRPr/>
              </a:pPr>
              <a:t>40</a:t>
            </a:fld>
            <a:endParaRPr lang="en-US">
              <a:solidFill>
                <a:prstClr val="black">
                  <a:tint val="75000"/>
                </a:prstClr>
              </a:solidFill>
              <a:latin typeface="Gill Sans MT" pitchFamily="34" charset="0"/>
            </a:endParaRPr>
          </a:p>
        </p:txBody>
      </p:sp>
      <p:sp>
        <p:nvSpPr>
          <p:cNvPr id="57347" name="Freeform 2"/>
          <p:cNvSpPr>
            <a:spLocks/>
          </p:cNvSpPr>
          <p:nvPr/>
        </p:nvSpPr>
        <p:spPr bwMode="auto">
          <a:xfrm>
            <a:off x="1143000" y="685800"/>
            <a:ext cx="6096000" cy="5588000"/>
          </a:xfrm>
          <a:custGeom>
            <a:avLst/>
            <a:gdLst>
              <a:gd name="T0" fmla="*/ 0 w 3840"/>
              <a:gd name="T1" fmla="*/ 2147483647 h 3520"/>
              <a:gd name="T2" fmla="*/ 2147483647 w 3840"/>
              <a:gd name="T3" fmla="*/ 2147483647 h 3520"/>
              <a:gd name="T4" fmla="*/ 2147483647 w 3840"/>
              <a:gd name="T5" fmla="*/ 40322500 h 3520"/>
              <a:gd name="T6" fmla="*/ 2147483647 w 3840"/>
              <a:gd name="T7" fmla="*/ 2147483647 h 3520"/>
              <a:gd name="T8" fmla="*/ 2147483647 w 3840"/>
              <a:gd name="T9" fmla="*/ 2147483647 h 35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0" h="3520">
                <a:moveTo>
                  <a:pt x="0" y="3520"/>
                </a:moveTo>
                <a:cubicBezTo>
                  <a:pt x="280" y="3500"/>
                  <a:pt x="560" y="3480"/>
                  <a:pt x="912" y="2896"/>
                </a:cubicBezTo>
                <a:cubicBezTo>
                  <a:pt x="1264" y="2312"/>
                  <a:pt x="1752" y="32"/>
                  <a:pt x="2112" y="16"/>
                </a:cubicBezTo>
                <a:cubicBezTo>
                  <a:pt x="2472" y="0"/>
                  <a:pt x="2784" y="2224"/>
                  <a:pt x="3072" y="2800"/>
                </a:cubicBezTo>
                <a:cubicBezTo>
                  <a:pt x="3360" y="3376"/>
                  <a:pt x="3600" y="3424"/>
                  <a:pt x="3840" y="3472"/>
                </a:cubicBezTo>
              </a:path>
            </a:pathLst>
          </a:custGeom>
          <a:noFill/>
          <a:ln w="5715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7348" name="Text Box 3"/>
          <p:cNvSpPr txBox="1">
            <a:spLocks noChangeArrowheads="1"/>
          </p:cNvSpPr>
          <p:nvPr/>
        </p:nvSpPr>
        <p:spPr bwMode="auto">
          <a:xfrm>
            <a:off x="762000" y="5181600"/>
            <a:ext cx="17526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prstClr val="white"/>
                </a:solidFill>
                <a:latin typeface="Gill Sans MT" pitchFamily="34" charset="0"/>
              </a:rPr>
              <a:t>Dream</a:t>
            </a:r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1371600" y="3992563"/>
            <a:ext cx="175260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prstClr val="white"/>
                </a:solidFill>
                <a:latin typeface="Gill Sans MT" pitchFamily="34" charset="0"/>
              </a:rPr>
              <a:t>Beliefs</a:t>
            </a:r>
          </a:p>
        </p:txBody>
      </p:sp>
      <p:sp>
        <p:nvSpPr>
          <p:cNvPr id="57350" name="Text Box 5"/>
          <p:cNvSpPr txBox="1">
            <a:spLocks noChangeArrowheads="1"/>
          </p:cNvSpPr>
          <p:nvPr/>
        </p:nvSpPr>
        <p:spPr bwMode="auto">
          <a:xfrm>
            <a:off x="1905000" y="2773363"/>
            <a:ext cx="175260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prstClr val="white"/>
                </a:solidFill>
                <a:latin typeface="Gill Sans MT" pitchFamily="34" charset="0"/>
              </a:rPr>
              <a:t>Goals</a:t>
            </a:r>
          </a:p>
        </p:txBody>
      </p:sp>
      <p:sp>
        <p:nvSpPr>
          <p:cNvPr id="57351" name="Text Box 6"/>
          <p:cNvSpPr txBox="1">
            <a:spLocks noChangeArrowheads="1"/>
          </p:cNvSpPr>
          <p:nvPr/>
        </p:nvSpPr>
        <p:spPr bwMode="auto">
          <a:xfrm>
            <a:off x="1524000" y="1447800"/>
            <a:ext cx="2286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prstClr val="white"/>
                </a:solidFill>
                <a:latin typeface="Gill Sans MT" pitchFamily="34" charset="0"/>
              </a:rPr>
              <a:t>Structure</a:t>
            </a:r>
          </a:p>
        </p:txBody>
      </p:sp>
      <p:sp>
        <p:nvSpPr>
          <p:cNvPr id="57352" name="Text Box 7"/>
          <p:cNvSpPr txBox="1">
            <a:spLocks noChangeArrowheads="1"/>
          </p:cNvSpPr>
          <p:nvPr/>
        </p:nvSpPr>
        <p:spPr bwMode="auto">
          <a:xfrm>
            <a:off x="3581400" y="152400"/>
            <a:ext cx="19812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prstClr val="white"/>
                </a:solidFill>
                <a:latin typeface="Gill Sans MT" pitchFamily="34" charset="0"/>
              </a:rPr>
              <a:t>Ministry</a:t>
            </a:r>
          </a:p>
        </p:txBody>
      </p:sp>
      <p:sp>
        <p:nvSpPr>
          <p:cNvPr id="57353" name="Text Box 8"/>
          <p:cNvSpPr txBox="1">
            <a:spLocks noChangeArrowheads="1"/>
          </p:cNvSpPr>
          <p:nvPr/>
        </p:nvSpPr>
        <p:spPr bwMode="auto">
          <a:xfrm>
            <a:off x="5029200" y="1447800"/>
            <a:ext cx="21336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prstClr val="white"/>
                </a:solidFill>
                <a:latin typeface="Gill Sans MT" pitchFamily="34" charset="0"/>
              </a:rPr>
              <a:t>Nostalgia</a:t>
            </a:r>
          </a:p>
        </p:txBody>
      </p:sp>
      <p:sp>
        <p:nvSpPr>
          <p:cNvPr id="57354" name="Text Box 9"/>
          <p:cNvSpPr txBox="1">
            <a:spLocks noChangeArrowheads="1"/>
          </p:cNvSpPr>
          <p:nvPr/>
        </p:nvSpPr>
        <p:spPr bwMode="auto">
          <a:xfrm>
            <a:off x="5410200" y="2819400"/>
            <a:ext cx="2667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prstClr val="white"/>
                </a:solidFill>
                <a:latin typeface="Gill Sans MT" pitchFamily="34" charset="0"/>
              </a:rPr>
              <a:t>Questioning</a:t>
            </a:r>
          </a:p>
        </p:txBody>
      </p:sp>
      <p:sp>
        <p:nvSpPr>
          <p:cNvPr id="57355" name="Text Box 10"/>
          <p:cNvSpPr txBox="1">
            <a:spLocks noChangeArrowheads="1"/>
          </p:cNvSpPr>
          <p:nvPr/>
        </p:nvSpPr>
        <p:spPr bwMode="auto">
          <a:xfrm>
            <a:off x="5715000" y="3962400"/>
            <a:ext cx="25146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prstClr val="white"/>
                </a:solidFill>
                <a:latin typeface="Gill Sans MT" pitchFamily="34" charset="0"/>
              </a:rPr>
              <a:t>Polarization</a:t>
            </a:r>
          </a:p>
        </p:txBody>
      </p:sp>
      <p:sp>
        <p:nvSpPr>
          <p:cNvPr id="57356" name="Text Box 11"/>
          <p:cNvSpPr txBox="1">
            <a:spLocks noChangeArrowheads="1"/>
          </p:cNvSpPr>
          <p:nvPr/>
        </p:nvSpPr>
        <p:spPr bwMode="auto">
          <a:xfrm>
            <a:off x="6172200" y="5181600"/>
            <a:ext cx="19812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prstClr val="white"/>
                </a:solidFill>
                <a:latin typeface="Gill Sans MT" pitchFamily="34" charset="0"/>
              </a:rPr>
              <a:t>Dropout</a:t>
            </a:r>
          </a:p>
        </p:txBody>
      </p:sp>
      <p:sp>
        <p:nvSpPr>
          <p:cNvPr id="144396" name="Line 12"/>
          <p:cNvSpPr>
            <a:spLocks noChangeShapeType="1"/>
          </p:cNvSpPr>
          <p:nvPr/>
        </p:nvSpPr>
        <p:spPr bwMode="auto">
          <a:xfrm flipH="1">
            <a:off x="3886200" y="1828800"/>
            <a:ext cx="1066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4397" name="Line 13"/>
          <p:cNvSpPr>
            <a:spLocks noChangeShapeType="1"/>
          </p:cNvSpPr>
          <p:nvPr/>
        </p:nvSpPr>
        <p:spPr bwMode="auto">
          <a:xfrm rot="-2526299" flipH="1" flipV="1">
            <a:off x="3240088" y="2463800"/>
            <a:ext cx="1965325" cy="460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4398" name="Line 14"/>
          <p:cNvSpPr>
            <a:spLocks noChangeShapeType="1"/>
          </p:cNvSpPr>
          <p:nvPr/>
        </p:nvSpPr>
        <p:spPr bwMode="auto">
          <a:xfrm rot="19073701" flipH="1">
            <a:off x="1784350" y="3063875"/>
            <a:ext cx="4079875" cy="1143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4399" name="Text Box 15"/>
          <p:cNvSpPr txBox="1">
            <a:spLocks noChangeArrowheads="1"/>
          </p:cNvSpPr>
          <p:nvPr/>
        </p:nvSpPr>
        <p:spPr bwMode="auto">
          <a:xfrm>
            <a:off x="3657600" y="1447800"/>
            <a:ext cx="1676400" cy="3667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prstClr val="white"/>
                </a:solidFill>
                <a:latin typeface="Gill Sans MT" pitchFamily="34" charset="0"/>
              </a:rPr>
              <a:t>Diagnosis</a:t>
            </a:r>
          </a:p>
        </p:txBody>
      </p:sp>
      <p:sp>
        <p:nvSpPr>
          <p:cNvPr id="144400" name="Text Box 16"/>
          <p:cNvSpPr txBox="1">
            <a:spLocks noChangeArrowheads="1"/>
          </p:cNvSpPr>
          <p:nvPr/>
        </p:nvSpPr>
        <p:spPr bwMode="auto">
          <a:xfrm>
            <a:off x="3048000" y="3048000"/>
            <a:ext cx="1219200" cy="3667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prstClr val="white"/>
                </a:solidFill>
                <a:latin typeface="Gill Sans MT" pitchFamily="34" charset="0"/>
              </a:rPr>
              <a:t>Cure</a:t>
            </a:r>
          </a:p>
        </p:txBody>
      </p:sp>
      <p:sp>
        <p:nvSpPr>
          <p:cNvPr id="144401" name="Text Box 17"/>
          <p:cNvSpPr txBox="1">
            <a:spLocks noChangeArrowheads="1"/>
          </p:cNvSpPr>
          <p:nvPr/>
        </p:nvSpPr>
        <p:spPr bwMode="auto">
          <a:xfrm>
            <a:off x="2286000" y="5348288"/>
            <a:ext cx="1676400" cy="3667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prstClr val="white"/>
                </a:solidFill>
                <a:latin typeface="Gill Sans MT" pitchFamily="34" charset="0"/>
              </a:rPr>
              <a:t>Prevention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43700" y="731838"/>
            <a:ext cx="1912703" cy="577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90600" indent="-5334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2400" b="1" i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S-Curve </a:t>
            </a:r>
          </a:p>
        </p:txBody>
      </p:sp>
    </p:spTree>
    <p:extLst>
      <p:ext uri="{BB962C8B-B14F-4D97-AF65-F5344CB8AC3E}">
        <p14:creationId xmlns:p14="http://schemas.microsoft.com/office/powerpoint/2010/main" val="30663532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Activity #18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b="1" dirty="0">
                <a:solidFill>
                  <a:schemeClr val="bg1"/>
                </a:solidFill>
              </a:rPr>
              <a:t>Written Report</a:t>
            </a:r>
            <a:r>
              <a:rPr lang="en-US" dirty="0">
                <a:solidFill>
                  <a:schemeClr val="bg1"/>
                </a:solidFill>
              </a:rPr>
              <a:t>   </a:t>
            </a:r>
            <a:r>
              <a:rPr lang="en-US" sz="3200" dirty="0">
                <a:solidFill>
                  <a:schemeClr val="bg1"/>
                </a:solidFill>
              </a:rPr>
              <a:t>14/1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5A11-FEDC-4F2F-8833-F65F93BE82E5}" type="slidenum">
              <a:rPr lang="en-US" smtClean="0"/>
              <a:t>41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828800"/>
            <a:ext cx="84582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With your Recommendations complete, you can now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    complete a Consulting Summary. Use your 1-2 	sentence recommendations in the summary. 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        The summary should inform the casual reader with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      little time to understand what you did, why its 	important, and a high level summary of your 	recommendations. 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Complete what you will hand off to the church when you deliver your final presentation. For me, that is two 3-ring notebooks and all electronic files. </a:t>
            </a: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1493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Activity #19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b="1" dirty="0">
                <a:solidFill>
                  <a:schemeClr val="bg1"/>
                </a:solidFill>
              </a:rPr>
              <a:t>PowerPoint</a:t>
            </a:r>
            <a:r>
              <a:rPr lang="en-US" dirty="0">
                <a:solidFill>
                  <a:schemeClr val="bg1"/>
                </a:solidFill>
              </a:rPr>
              <a:t>   </a:t>
            </a:r>
            <a:r>
              <a:rPr lang="en-US" sz="3200" dirty="0">
                <a:solidFill>
                  <a:schemeClr val="bg1"/>
                </a:solidFill>
              </a:rPr>
              <a:t>14/1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5A11-FEDC-4F2F-8833-F65F93BE82E5}" type="slidenum">
              <a:rPr lang="en-US" smtClean="0"/>
              <a:t>42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529255"/>
            <a:ext cx="597150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Information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 Inspiration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      Encouragement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          Motivation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                Clarity of Recommendations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                      Text with Visuals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4038600"/>
            <a:ext cx="85044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 Consulting Methodology and  Report Content    2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 Strengths of the Church I have observed             4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 Key Data Findings 				          4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 Health Survey outcome – unhealthy areas         10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 Demographic Data – need for evangelism            5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 Recommendation Detail and Rationale               15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0" y="2421807"/>
            <a:ext cx="2941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About 40 slides </a:t>
            </a:r>
          </a:p>
        </p:txBody>
      </p:sp>
      <p:sp>
        <p:nvSpPr>
          <p:cNvPr id="6" name="Right Brace 5"/>
          <p:cNvSpPr/>
          <p:nvPr/>
        </p:nvSpPr>
        <p:spPr>
          <a:xfrm>
            <a:off x="5638800" y="1529255"/>
            <a:ext cx="457200" cy="2308324"/>
          </a:xfrm>
          <a:prstGeom prst="rightBrace">
            <a:avLst/>
          </a:prstGeom>
          <a:ln w="666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919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Activity #20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b="1" dirty="0">
                <a:solidFill>
                  <a:schemeClr val="bg1"/>
                </a:solidFill>
              </a:rPr>
              <a:t>Presentation</a:t>
            </a:r>
            <a:r>
              <a:rPr lang="en-US" dirty="0">
                <a:solidFill>
                  <a:schemeClr val="bg1"/>
                </a:solidFill>
              </a:rPr>
              <a:t>   </a:t>
            </a:r>
            <a:r>
              <a:rPr lang="en-US" sz="3200" dirty="0">
                <a:solidFill>
                  <a:schemeClr val="bg1"/>
                </a:solidFill>
              </a:rPr>
              <a:t>15/1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5A11-FEDC-4F2F-8833-F65F93BE82E5}" type="slidenum">
              <a:rPr lang="en-US" smtClean="0"/>
              <a:t>43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6167" y="1828800"/>
            <a:ext cx="8707833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Let church decide who is in the room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       May be just board and Sr. Pastor:  7-9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       May be them plus ministry staff    9-15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       May be them plus lay leaders         25 </a:t>
            </a:r>
          </a:p>
          <a:p>
            <a:endParaRPr lang="en-US" sz="12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I ask for 2 hours total </a:t>
            </a: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Interactive Q&amp;A style: I stick to my PPT but invite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     questions and discussion as we go – defer as needed</a:t>
            </a:r>
          </a:p>
          <a:p>
            <a:endParaRPr lang="en-US" sz="12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Handoff the written reports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Promise to send electronic files the next morning</a:t>
            </a:r>
          </a:p>
          <a:p>
            <a:endParaRPr lang="en-US" sz="12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Offer follow up consulting services </a:t>
            </a:r>
          </a:p>
        </p:txBody>
      </p:sp>
      <p:pic>
        <p:nvPicPr>
          <p:cNvPr id="5" name="Picture 2" descr="http://www.targetintellect.com/blog/wp-content/uploads/2009/05/dreamstime_32678781-3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7031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6571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CHA Follow Up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5A11-FEDC-4F2F-8833-F65F93BE82E5}" type="slidenum">
              <a:rPr lang="en-US" smtClean="0"/>
              <a:t>44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752600"/>
            <a:ext cx="8568371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Depends on your specialty services / church readiness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Mine: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       	- Facilitated Strategic Planning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	- Staffing Analysis </a:t>
            </a:r>
          </a:p>
          <a:p>
            <a:endParaRPr lang="en-US" sz="11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	- Governance Transitions</a:t>
            </a:r>
          </a:p>
          <a:p>
            <a:endParaRPr lang="en-US" sz="12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	- Leadership Development Training/Coaching </a:t>
            </a:r>
          </a:p>
          <a:p>
            <a:endParaRPr lang="en-US" sz="11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	- Senior Pastor Coaching 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Yours will be unique to your experience/strengths</a:t>
            </a: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 Consider option contracts and bundling </a:t>
            </a:r>
          </a:p>
        </p:txBody>
      </p:sp>
    </p:spTree>
    <p:extLst>
      <p:ext uri="{BB962C8B-B14F-4D97-AF65-F5344CB8AC3E}">
        <p14:creationId xmlns:p14="http://schemas.microsoft.com/office/powerpoint/2010/main" val="36538778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4127" y="533400"/>
            <a:ext cx="8229600" cy="1143000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Session #9 Agenda and Topics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5A11-FEDC-4F2F-8833-F65F93BE82E5}" type="slidenum">
              <a:rPr lang="en-US" smtClean="0">
                <a:solidFill>
                  <a:srgbClr val="000000"/>
                </a:solidFill>
              </a:rPr>
              <a:pPr/>
              <a:t>45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23946660"/>
              </p:ext>
            </p:extLst>
          </p:nvPr>
        </p:nvGraphicFramePr>
        <p:xfrm>
          <a:off x="1524000" y="2133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78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709" y="536575"/>
            <a:ext cx="8229600" cy="1143000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Church Health Assessment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Case Study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1FB9A-9161-45BC-9C95-C0A229B41D9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48" y="3121025"/>
            <a:ext cx="7698922" cy="3124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7A92E0-F477-4984-BE4C-C0C8E3161FC1}"/>
              </a:ext>
            </a:extLst>
          </p:cNvPr>
          <p:cNvSpPr txBox="1"/>
          <p:nvPr/>
        </p:nvSpPr>
        <p:spPr>
          <a:xfrm>
            <a:off x="688048" y="2209800"/>
            <a:ext cx="7741222" cy="662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90600" indent="-5334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28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Contact me to discuss if you would like to </a:t>
            </a:r>
          </a:p>
        </p:txBody>
      </p:sp>
    </p:spTree>
    <p:extLst>
      <p:ext uri="{BB962C8B-B14F-4D97-AF65-F5344CB8AC3E}">
        <p14:creationId xmlns:p14="http://schemas.microsoft.com/office/powerpoint/2010/main" val="8783710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Questions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1FB9A-9161-45BC-9C95-C0A229B41D9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 descr="https://pixabay.com/static/uploads/photo/2015/11/11/11/05/question-1038491_960_7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70088"/>
            <a:ext cx="3110434" cy="2057400"/>
          </a:xfrm>
          <a:prstGeom prst="rect">
            <a:avLst/>
          </a:prstGeom>
          <a:noFill/>
          <a:ln w="508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.vectorstock.com/i/composite/59,35/question-mark-vector-9759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664" y="1989138"/>
            <a:ext cx="1936432" cy="2038350"/>
          </a:xfrm>
          <a:prstGeom prst="rect">
            <a:avLst/>
          </a:prstGeom>
          <a:noFill/>
          <a:ln w="508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4343400"/>
            <a:ext cx="5787162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questions do you have?</a:t>
            </a:r>
          </a:p>
          <a:p>
            <a:pPr algn="ctr">
              <a:spcBef>
                <a:spcPct val="20000"/>
              </a:spcBef>
              <a:buClr>
                <a:schemeClr val="tx1"/>
              </a:buClr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troubles you about the material?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596814-F5B6-4576-A7F6-1E7B995DE087}"/>
              </a:ext>
            </a:extLst>
          </p:cNvPr>
          <p:cNvSpPr txBox="1"/>
          <p:nvPr/>
        </p:nvSpPr>
        <p:spPr>
          <a:xfrm>
            <a:off x="3276600" y="5410200"/>
            <a:ext cx="3023584" cy="87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tx1"/>
              </a:buClr>
            </a:pPr>
            <a:r>
              <a:rPr lang="en-US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jim@churchconsulting.org</a:t>
            </a:r>
          </a:p>
          <a:p>
            <a:pPr algn="ctr">
              <a:lnSpc>
                <a:spcPct val="150000"/>
              </a:lnSpc>
              <a:buClr>
                <a:schemeClr val="tx1"/>
              </a:buClr>
            </a:pPr>
            <a:r>
              <a:rPr lang="en-US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1-866-221-6313</a:t>
            </a:r>
          </a:p>
        </p:txBody>
      </p:sp>
    </p:spTree>
    <p:extLst>
      <p:ext uri="{BB962C8B-B14F-4D97-AF65-F5344CB8AC3E}">
        <p14:creationId xmlns:p14="http://schemas.microsoft.com/office/powerpoint/2010/main" val="3390807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4127" y="533400"/>
            <a:ext cx="8229600" cy="1143000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Session #9 Agenda and Topics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5A11-FEDC-4F2F-8833-F65F93BE82E5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47443471"/>
              </p:ext>
            </p:extLst>
          </p:nvPr>
        </p:nvGraphicFramePr>
        <p:xfrm>
          <a:off x="1524000" y="2133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427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5A11-FEDC-4F2F-8833-F65F93BE82E5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20599581">
            <a:off x="5712372" y="3677316"/>
            <a:ext cx="2739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Analyze</a:t>
            </a:r>
          </a:p>
        </p:txBody>
      </p:sp>
      <p:sp>
        <p:nvSpPr>
          <p:cNvPr id="7" name="Rectangle 6"/>
          <p:cNvSpPr/>
          <p:nvPr/>
        </p:nvSpPr>
        <p:spPr>
          <a:xfrm>
            <a:off x="812850" y="457200"/>
            <a:ext cx="334559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Administer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58446" y="1824335"/>
            <a:ext cx="1442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Pray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29678" y="2416150"/>
            <a:ext cx="2323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Discern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3441" y="5567065"/>
            <a:ext cx="37875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Recommend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51978" y="5567065"/>
            <a:ext cx="230011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Report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4020" y="4553499"/>
            <a:ext cx="28894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Interview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18804" y="2044005"/>
            <a:ext cx="1803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Focus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910470" y="457200"/>
            <a:ext cx="2783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Schedule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4972" y="2044005"/>
            <a:ext cx="27893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Purchase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 rot="971016">
            <a:off x="386528" y="3337848"/>
            <a:ext cx="3517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Tour/Inspect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C5626A-F5EE-44F3-909E-2A5BE093F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707" y="331672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87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6418" y="406400"/>
            <a:ext cx="8229600" cy="1143000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Summary Process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Major Categories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5A11-FEDC-4F2F-8833-F65F93BE82E5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40968980"/>
              </p:ext>
            </p:extLst>
          </p:nvPr>
        </p:nvGraphicFramePr>
        <p:xfrm>
          <a:off x="381000" y="1676400"/>
          <a:ext cx="8610600" cy="36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1987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5A11-FEDC-4F2F-8833-F65F93BE82E5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Spinner 5" descr="Period Highlight Spin Control">
            <a:extLst>
              <a:ext uri="{63B3BB69-23CF-44E3-9099-C40C66FF867C}">
                <a14:compatExt xmlns:a14="http://schemas.microsoft.com/office/drawing/2010/main" spid="_x0000_s1029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8988" y="1589088"/>
            <a:ext cx="122237" cy="228600"/>
          </a:xfrm>
          <a:prstGeom prst="rect">
            <a:avLst/>
          </a:prstGeom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228600"/>
            <a:ext cx="8843966" cy="580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-1"/>
            <a:ext cx="4570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90600" indent="-533400">
              <a:spcBef>
                <a:spcPct val="20000"/>
              </a:spcBef>
              <a:buClr>
                <a:schemeClr val="tx1"/>
              </a:buClr>
            </a:pPr>
            <a:r>
              <a:rPr lang="en-US" sz="3600" b="1" kern="0" dirty="0">
                <a:latin typeface="+mj-lt"/>
              </a:rPr>
              <a:t> CHA Gantt Chart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5942069"/>
            <a:ext cx="69092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90600" indent="-533400">
              <a:spcBef>
                <a:spcPct val="20000"/>
              </a:spcBef>
              <a:buClr>
                <a:schemeClr val="tx1"/>
              </a:buClr>
            </a:pPr>
            <a:r>
              <a:rPr lang="en-US" sz="2000" b="1" kern="0" dirty="0">
                <a:latin typeface="+mj-lt"/>
              </a:rPr>
              <a:t>A project schedule with interrelated tasks that have</a:t>
            </a:r>
          </a:p>
          <a:p>
            <a:pPr marL="990600" indent="-533400">
              <a:spcBef>
                <a:spcPct val="20000"/>
              </a:spcBef>
              <a:buClr>
                <a:schemeClr val="tx1"/>
              </a:buClr>
            </a:pPr>
            <a:r>
              <a:rPr lang="en-US" sz="2000" b="1" kern="0" dirty="0">
                <a:latin typeface="+mj-lt"/>
              </a:rPr>
              <a:t>start and end dates leading to project completion</a:t>
            </a:r>
          </a:p>
        </p:txBody>
      </p:sp>
    </p:spTree>
    <p:extLst>
      <p:ext uri="{BB962C8B-B14F-4D97-AF65-F5344CB8AC3E}">
        <p14:creationId xmlns:p14="http://schemas.microsoft.com/office/powerpoint/2010/main" val="118591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4127" y="533400"/>
            <a:ext cx="8229600" cy="1143000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Session #9 Agenda and Topics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5A11-FEDC-4F2F-8833-F65F93BE82E5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66249913"/>
              </p:ext>
            </p:extLst>
          </p:nvPr>
        </p:nvGraphicFramePr>
        <p:xfrm>
          <a:off x="1524000" y="2133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253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4_Default Design">
  <a:themeElements>
    <a:clrScheme name="4_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Custom 1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990600" indent="-533400">
          <a:lnSpc>
            <a:spcPct val="150000"/>
          </a:lnSpc>
          <a:spcBef>
            <a:spcPct val="20000"/>
          </a:spcBef>
          <a:buClr>
            <a:schemeClr val="tx1"/>
          </a:buClr>
          <a:defRPr sz="3600" b="1" kern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defRPr>
        </a:defPPr>
      </a:lstStyle>
    </a:tx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10378</TotalTime>
  <Words>2294</Words>
  <Application>Microsoft Office PowerPoint</Application>
  <PresentationFormat>On-screen Show (4:3)</PresentationFormat>
  <Paragraphs>685</Paragraphs>
  <Slides>47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Calibri</vt:lpstr>
      <vt:lpstr>Gill Sans MT</vt:lpstr>
      <vt:lpstr>Times New Roman</vt:lpstr>
      <vt:lpstr>Wingdings</vt:lpstr>
      <vt:lpstr>4_Default Design</vt:lpstr>
      <vt:lpstr>PowerPoint Presentation</vt:lpstr>
      <vt:lpstr>PowerPoint Presentation</vt:lpstr>
      <vt:lpstr>Comprehensive Health Assessment Defined</vt:lpstr>
      <vt:lpstr>Health Assessment Engagement</vt:lpstr>
      <vt:lpstr>Session #9 Agenda and Topics</vt:lpstr>
      <vt:lpstr>PowerPoint Presentation</vt:lpstr>
      <vt:lpstr>Summary Process Major Categories  </vt:lpstr>
      <vt:lpstr>PowerPoint Presentation</vt:lpstr>
      <vt:lpstr>Session #9 Agenda and Topics</vt:lpstr>
      <vt:lpstr>Sample Document Summary</vt:lpstr>
      <vt:lpstr>Session #9 Agenda and Topics</vt:lpstr>
      <vt:lpstr>Activity #1  Prayer   1/15 </vt:lpstr>
      <vt:lpstr>Activity #2  Calendar   1/2 </vt:lpstr>
      <vt:lpstr>Activity #3  Request for Data   2/1</vt:lpstr>
      <vt:lpstr>Activity #4  Reply to Data Request   2/7 </vt:lpstr>
      <vt:lpstr>Activity #5  Report, Binders …   2/2</vt:lpstr>
      <vt:lpstr>Activity #5  Report, Binders …   2/2</vt:lpstr>
      <vt:lpstr>Activity #6  Percept Order   3/1</vt:lpstr>
      <vt:lpstr>Activity #7  CHS Order   3/1 </vt:lpstr>
      <vt:lpstr>Activity #8  Analyze Percept   3/4</vt:lpstr>
      <vt:lpstr>Activity #9  Analyze Data   3/7 </vt:lpstr>
      <vt:lpstr>Activity #10  Write Analysis   3/7 </vt:lpstr>
      <vt:lpstr>Types of Analysis</vt:lpstr>
      <vt:lpstr>Types of Analysis</vt:lpstr>
      <vt:lpstr>Types of Analysis Financial </vt:lpstr>
      <vt:lpstr>Activity #11  CHS Process/Analysis   4/6 </vt:lpstr>
      <vt:lpstr>Activity #11  CHS Process/Analysis   4/6 </vt:lpstr>
      <vt:lpstr>Activity #11  CHS Process/Analysis   4/6 </vt:lpstr>
      <vt:lpstr>Activity #12  Facility Review   8/1 </vt:lpstr>
      <vt:lpstr>PowerPoint Presentation</vt:lpstr>
      <vt:lpstr>Facilities Traffic Light Example Capacity for Growth in one service </vt:lpstr>
      <vt:lpstr>Activity #13  Observe Worship  9/1 </vt:lpstr>
      <vt:lpstr>Activity #14  Interview Questions   10/1 </vt:lpstr>
      <vt:lpstr>Activity #14  Interview Questions   10/1 </vt:lpstr>
      <vt:lpstr>Activity #14  Interview Questions   10/1 </vt:lpstr>
      <vt:lpstr>Activity #15  Interviews  11/2</vt:lpstr>
      <vt:lpstr>Activity #16  Complete Analysis   13/2 </vt:lpstr>
      <vt:lpstr>Activity #17  Recommendations   14/1 </vt:lpstr>
      <vt:lpstr>Activity #17  Recommendations   14/1 </vt:lpstr>
      <vt:lpstr>PowerPoint Presentation</vt:lpstr>
      <vt:lpstr>Activity #18  Written Report   14/1 </vt:lpstr>
      <vt:lpstr>Activity #19  PowerPoint   14/1 </vt:lpstr>
      <vt:lpstr>Activity #20  Presentation   15/1</vt:lpstr>
      <vt:lpstr>CHA Follow Up </vt:lpstr>
      <vt:lpstr>Session #9 Agenda and Topics</vt:lpstr>
      <vt:lpstr>Church Health Assessment Case Study</vt:lpstr>
      <vt:lpstr>Questions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JimBarber551</dc:creator>
  <cp:lastModifiedBy>James Barber</cp:lastModifiedBy>
  <cp:revision>107</cp:revision>
  <cp:lastPrinted>2018-07-10T16:14:42Z</cp:lastPrinted>
  <dcterms:created xsi:type="dcterms:W3CDTF">2016-03-15T13:39:13Z</dcterms:created>
  <dcterms:modified xsi:type="dcterms:W3CDTF">2018-07-12T16:27:17Z</dcterms:modified>
</cp:coreProperties>
</file>