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96" r:id="rId2"/>
    <p:sldId id="333" r:id="rId3"/>
    <p:sldId id="258" r:id="rId4"/>
    <p:sldId id="260" r:id="rId5"/>
    <p:sldId id="293" r:id="rId6"/>
    <p:sldId id="294" r:id="rId7"/>
    <p:sldId id="295" r:id="rId8"/>
    <p:sldId id="297" r:id="rId9"/>
    <p:sldId id="265" r:id="rId10"/>
    <p:sldId id="266" r:id="rId11"/>
    <p:sldId id="298" r:id="rId12"/>
    <p:sldId id="299" r:id="rId13"/>
    <p:sldId id="300" r:id="rId14"/>
    <p:sldId id="269" r:id="rId15"/>
    <p:sldId id="270" r:id="rId16"/>
    <p:sldId id="271" r:id="rId17"/>
    <p:sldId id="334" r:id="rId18"/>
    <p:sldId id="302" r:id="rId19"/>
    <p:sldId id="280" r:id="rId20"/>
    <p:sldId id="303" r:id="rId21"/>
    <p:sldId id="307" r:id="rId22"/>
    <p:sldId id="305" r:id="rId23"/>
    <p:sldId id="285" r:id="rId24"/>
    <p:sldId id="286" r:id="rId25"/>
    <p:sldId id="335" r:id="rId26"/>
    <p:sldId id="267" r:id="rId27"/>
    <p:sldId id="273" r:id="rId28"/>
    <p:sldId id="322" r:id="rId29"/>
    <p:sldId id="325" r:id="rId30"/>
    <p:sldId id="310" r:id="rId31"/>
    <p:sldId id="311" r:id="rId32"/>
    <p:sldId id="312" r:id="rId33"/>
    <p:sldId id="326" r:id="rId34"/>
    <p:sldId id="328" r:id="rId35"/>
    <p:sldId id="309" r:id="rId36"/>
    <p:sldId id="276" r:id="rId37"/>
    <p:sldId id="308" r:id="rId38"/>
    <p:sldId id="330" r:id="rId39"/>
    <p:sldId id="321" r:id="rId40"/>
    <p:sldId id="277" r:id="rId41"/>
    <p:sldId id="278" r:id="rId42"/>
    <p:sldId id="288" r:id="rId43"/>
    <p:sldId id="313" r:id="rId44"/>
    <p:sldId id="336" r:id="rId45"/>
    <p:sldId id="337" r:id="rId46"/>
    <p:sldId id="338" r:id="rId47"/>
    <p:sldId id="339" r:id="rId48"/>
    <p:sldId id="340" r:id="rId49"/>
    <p:sldId id="275" r:id="rId50"/>
    <p:sldId id="341" r:id="rId51"/>
    <p:sldId id="342" r:id="rId52"/>
    <p:sldId id="331" r:id="rId5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600" b="1">
                <a:solidFill>
                  <a:schemeClr val="bg1"/>
                </a:solidFill>
              </a:rPr>
              <a:t>If you do not consult with churches full time, what is the rest of your work time comprised of? (Check all that apply.)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3'!$A$4:$A$12</c:f>
              <c:strCache>
                <c:ptCount val="9"/>
                <c:pt idx="0">
                  <c:v>Pastor (Senior, executive, associate, or director)</c:v>
                </c:pt>
                <c:pt idx="1">
                  <c:v>Other church or ministry staff</c:v>
                </c:pt>
                <c:pt idx="2">
                  <c:v>Denominational employee</c:v>
                </c:pt>
                <c:pt idx="3">
                  <c:v>Teaching (Professor, etc.)</c:v>
                </c:pt>
                <c:pt idx="4">
                  <c:v>Personal coaching</c:v>
                </c:pt>
                <c:pt idx="5">
                  <c:v>Non-ministry full or part time job</c:v>
                </c:pt>
                <c:pt idx="6">
                  <c:v>Pursuing further education</c:v>
                </c:pt>
                <c:pt idx="7">
                  <c:v>Business or non-profit consulting</c:v>
                </c:pt>
                <c:pt idx="8">
                  <c:v>Other (please comment below)</c:v>
                </c:pt>
              </c:strCache>
            </c:strRef>
          </c:cat>
          <c:val>
            <c:numRef>
              <c:f>'Question 3'!$B$4:$B$12</c:f>
              <c:numCache>
                <c:formatCode>0%</c:formatCode>
                <c:ptCount val="9"/>
                <c:pt idx="0">
                  <c:v>0.23715415019762845</c:v>
                </c:pt>
                <c:pt idx="1">
                  <c:v>7.1146245059288543E-2</c:v>
                </c:pt>
                <c:pt idx="2">
                  <c:v>8.3003952569169967E-2</c:v>
                </c:pt>
                <c:pt idx="3">
                  <c:v>9.4861660079051377E-2</c:v>
                </c:pt>
                <c:pt idx="4">
                  <c:v>0.15019762845849802</c:v>
                </c:pt>
                <c:pt idx="5">
                  <c:v>8.6956521739130432E-2</c:v>
                </c:pt>
                <c:pt idx="6">
                  <c:v>2.766798418972332E-2</c:v>
                </c:pt>
                <c:pt idx="7">
                  <c:v>0.11857707509881422</c:v>
                </c:pt>
                <c:pt idx="8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C-4C51-8FE5-AA58A0A0C9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800">
                <a:solidFill>
                  <a:schemeClr val="bg1"/>
                </a:solidFill>
              </a:rPr>
              <a:t>How much time do you devote to consulting </a:t>
            </a:r>
          </a:p>
          <a:p>
            <a:r>
              <a:rPr lang="en-US" sz="1800">
                <a:solidFill>
                  <a:schemeClr val="bg1"/>
                </a:solidFill>
              </a:rPr>
              <a:t>with churches?</a:t>
            </a:r>
          </a:p>
        </c:rich>
      </c:tx>
      <c:layout>
        <c:manualLayout>
          <c:xMode val="edge"/>
          <c:yMode val="edge"/>
          <c:x val="0.12617139549746176"/>
          <c:y val="3.535353535353535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2'!$A$4:$A$8</c:f>
              <c:strCache>
                <c:ptCount val="5"/>
                <c:pt idx="0">
                  <c:v>Full time (30-40+ hours per week)</c:v>
                </c:pt>
                <c:pt idx="1">
                  <c:v>Part time (5-29 hours per week)</c:v>
                </c:pt>
                <c:pt idx="2">
                  <c:v>Occasionally (2-5 hours per week)</c:v>
                </c:pt>
                <c:pt idx="3">
                  <c:v>Rarely (less than 2 hours per week)</c:v>
                </c:pt>
                <c:pt idx="4">
                  <c:v>Never</c:v>
                </c:pt>
              </c:strCache>
            </c:strRef>
          </c:cat>
          <c:val>
            <c:numRef>
              <c:f>'Question 2'!$B$4:$B$8</c:f>
              <c:numCache>
                <c:formatCode>0%</c:formatCode>
                <c:ptCount val="5"/>
                <c:pt idx="0">
                  <c:v>0.1437908496732026</c:v>
                </c:pt>
                <c:pt idx="1">
                  <c:v>0.25490196078431371</c:v>
                </c:pt>
                <c:pt idx="2">
                  <c:v>0.35947712418300654</c:v>
                </c:pt>
                <c:pt idx="3">
                  <c:v>0.22222222222222221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7-44EE-A5D0-0997B94234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800" b="1">
                <a:solidFill>
                  <a:schemeClr val="bg1"/>
                </a:solidFill>
              </a:rPr>
              <a:t>What led you to enlist the help of a consultant? (Check as many as apply.)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20'!$B$3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20'!$A$4:$A$14</c:f>
              <c:strCache>
                <c:ptCount val="11"/>
                <c:pt idx="0">
                  <c:v>Need a new vision for the church</c:v>
                </c:pt>
                <c:pt idx="1">
                  <c:v>Conflict within the church</c:v>
                </c:pt>
                <c:pt idx="2">
                  <c:v>Decline in attendance</c:v>
                </c:pt>
                <c:pt idx="3">
                  <c:v>Decline in church member’s spirituality</c:v>
                </c:pt>
                <c:pt idx="4">
                  <c:v>Want help launching new ministries</c:v>
                </c:pt>
                <c:pt idx="5">
                  <c:v>Constructing new space</c:v>
                </c:pt>
                <c:pt idx="6">
                  <c:v>Decline in new members joining the church</c:v>
                </c:pt>
                <c:pt idx="7">
                  <c:v>Need to raise funds for non-building purposes</c:v>
                </c:pt>
                <c:pt idx="8">
                  <c:v>Decline in giving</c:v>
                </c:pt>
                <c:pt idx="9">
                  <c:v>Pastor left and need an interim or new pastor</c:v>
                </c:pt>
                <c:pt idx="10">
                  <c:v>Other (please describe below)</c:v>
                </c:pt>
              </c:strCache>
            </c:strRef>
          </c:cat>
          <c:val>
            <c:numRef>
              <c:f>'Question 20'!$B$4:$B$14</c:f>
              <c:numCache>
                <c:formatCode>0%</c:formatCode>
                <c:ptCount val="11"/>
                <c:pt idx="0">
                  <c:v>0.22047244094488189</c:v>
                </c:pt>
                <c:pt idx="1">
                  <c:v>0.11811023622047244</c:v>
                </c:pt>
                <c:pt idx="2">
                  <c:v>0.11811023622047244</c:v>
                </c:pt>
                <c:pt idx="3">
                  <c:v>7.0866141732283464E-2</c:v>
                </c:pt>
                <c:pt idx="4">
                  <c:v>4.7244094488188976E-2</c:v>
                </c:pt>
                <c:pt idx="5">
                  <c:v>4.7244094488188976E-2</c:v>
                </c:pt>
                <c:pt idx="6">
                  <c:v>0.11023622047244094</c:v>
                </c:pt>
                <c:pt idx="7">
                  <c:v>1.5748031496062992E-2</c:v>
                </c:pt>
                <c:pt idx="8">
                  <c:v>9.4488188976377951E-2</c:v>
                </c:pt>
                <c:pt idx="9">
                  <c:v>8.6614173228346455E-2</c:v>
                </c:pt>
                <c:pt idx="10">
                  <c:v>7.0866141732283464E-2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7-4C3F-A98F-E3D776C91B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600" b="1" dirty="0">
                <a:solidFill>
                  <a:schemeClr val="bg1"/>
                </a:solidFill>
              </a:rPr>
              <a:t>What are your consulting specialties?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(Please choose as many as apply to you.)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4'!$A$4:$A$23</c:f>
              <c:strCache>
                <c:ptCount val="20"/>
                <c:pt idx="0">
                  <c:v>General church health, revitalization, or church growth consulting</c:v>
                </c:pt>
                <c:pt idx="1">
                  <c:v>Strategic planning: mission, values, vision, strategies, execution</c:v>
                </c:pt>
                <c:pt idx="2">
                  <c:v>Leadership development or training</c:v>
                </c:pt>
                <c:pt idx="3">
                  <c:v>Conflict resolution</c:v>
                </c:pt>
                <c:pt idx="4">
                  <c:v>Change leadership or management</c:v>
                </c:pt>
                <c:pt idx="5">
                  <c:v>Missions, outreach, evangelism, or community involvement</c:v>
                </c:pt>
                <c:pt idx="6">
                  <c:v>Church Planting</c:v>
                </c:pt>
                <c:pt idx="7">
                  <c:v>Multi-venue or multi-site</c:v>
                </c:pt>
                <c:pt idx="8">
                  <c:v>Worship Ministry</c:v>
                </c:pt>
                <c:pt idx="9">
                  <c:v>Small Groups</c:v>
                </c:pt>
                <c:pt idx="10">
                  <c:v>Children's Ministry</c:v>
                </c:pt>
                <c:pt idx="11">
                  <c:v>Student (Youth) Ministry</c:v>
                </c:pt>
                <c:pt idx="12">
                  <c:v>Guest Assimilation or First Impressions</c:v>
                </c:pt>
                <c:pt idx="13">
                  <c:v>Volunteer Mobilization</c:v>
                </c:pt>
                <c:pt idx="14">
                  <c:v>Leadership structure and/or governance changes</c:v>
                </c:pt>
                <c:pt idx="15">
                  <c:v>Operations and/or administration</c:v>
                </c:pt>
                <c:pt idx="16">
                  <c:v>Fundraising</c:v>
                </c:pt>
                <c:pt idx="17">
                  <c:v>Financial practices</c:v>
                </c:pt>
                <c:pt idx="18">
                  <c:v>Life or ministry coaching / mentoring</c:v>
                </c:pt>
                <c:pt idx="19">
                  <c:v>Other (please comment below)</c:v>
                </c:pt>
              </c:strCache>
            </c:strRef>
          </c:cat>
          <c:val>
            <c:numRef>
              <c:f>'Question 4'!$B$4:$B$23</c:f>
              <c:numCache>
                <c:formatCode>0.00%</c:formatCode>
                <c:ptCount val="20"/>
                <c:pt idx="0">
                  <c:v>0.11894273127753303</c:v>
                </c:pt>
                <c:pt idx="1">
                  <c:v>0.11123348017621146</c:v>
                </c:pt>
                <c:pt idx="2">
                  <c:v>0.10792951541850221</c:v>
                </c:pt>
                <c:pt idx="3">
                  <c:v>5.5066079295154183E-2</c:v>
                </c:pt>
                <c:pt idx="4">
                  <c:v>6.4977973568281944E-2</c:v>
                </c:pt>
                <c:pt idx="5">
                  <c:v>5.7268722466960353E-2</c:v>
                </c:pt>
                <c:pt idx="6">
                  <c:v>3.3039647577092511E-2</c:v>
                </c:pt>
                <c:pt idx="7">
                  <c:v>1.9823788546255508E-2</c:v>
                </c:pt>
                <c:pt idx="8">
                  <c:v>1.8722466960352423E-2</c:v>
                </c:pt>
                <c:pt idx="9">
                  <c:v>4.0748898678414094E-2</c:v>
                </c:pt>
                <c:pt idx="10">
                  <c:v>1.2114537444933921E-2</c:v>
                </c:pt>
                <c:pt idx="11">
                  <c:v>1.8722466960352423E-2</c:v>
                </c:pt>
                <c:pt idx="12">
                  <c:v>3.634361233480176E-2</c:v>
                </c:pt>
                <c:pt idx="13">
                  <c:v>3.4140969162995596E-2</c:v>
                </c:pt>
                <c:pt idx="14">
                  <c:v>7.4889867841409691E-2</c:v>
                </c:pt>
                <c:pt idx="15">
                  <c:v>6.3876651982378851E-2</c:v>
                </c:pt>
                <c:pt idx="16">
                  <c:v>1.4317180616740088E-2</c:v>
                </c:pt>
                <c:pt idx="17">
                  <c:v>2.9735682819383259E-2</c:v>
                </c:pt>
                <c:pt idx="18">
                  <c:v>6.6079295154185022E-2</c:v>
                </c:pt>
                <c:pt idx="19">
                  <c:v>2.2026431718061675E-2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A-4FD6-A30D-F7E276FB5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9C54F272-BC14-496A-BE5D-B89791886D11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/>
            <a:t>What is Church Consulting? </a:t>
          </a:r>
        </a:p>
      </dgm:t>
    </dgm:pt>
    <dgm:pt modelId="{CAF96C0D-D6C4-4A15-953E-AC3AE2A913B5}" type="parTrans" cxnId="{2A02458B-4C4B-428A-9D85-C12AB26A7E68}">
      <dgm:prSet/>
      <dgm:spPr/>
      <dgm:t>
        <a:bodyPr/>
        <a:lstStyle/>
        <a:p>
          <a:endParaRPr lang="en-US"/>
        </a:p>
      </dgm:t>
    </dgm:pt>
    <dgm:pt modelId="{D4C489C0-0DA1-4AD8-8D02-97E023783C1D}" type="sibTrans" cxnId="{2A02458B-4C4B-428A-9D85-C12AB26A7E68}">
      <dgm:prSet/>
      <dgm:spPr/>
      <dgm:t>
        <a:bodyPr/>
        <a:lstStyle/>
        <a:p>
          <a:endParaRPr lang="en-US"/>
        </a:p>
      </dgm:t>
    </dgm:pt>
    <dgm:pt modelId="{906634BA-5DC7-46E7-AEE8-5DC965C90A4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8F3E198-8B3B-49B8-927E-F833266BFF55}" type="parTrans" cxnId="{313F14B5-DAC7-45A0-BCB0-BC13986A6188}">
      <dgm:prSet/>
      <dgm:spPr/>
      <dgm:t>
        <a:bodyPr/>
        <a:lstStyle/>
        <a:p>
          <a:endParaRPr lang="en-US"/>
        </a:p>
      </dgm:t>
    </dgm:pt>
    <dgm:pt modelId="{1D3D050C-11D8-4571-B7D9-C6C1BA605C35}" type="sibTrans" cxnId="{313F14B5-DAC7-45A0-BCB0-BC13986A6188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Who Consults?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Types of Consultations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4485EF86-B555-4403-ABA7-0A134CD2F6D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6DEA0F55-1C23-4010-B9F1-2849C71ACBE1}" type="parTrans" cxnId="{EA93501E-D54D-44E4-B26C-C76DF8A6DAAB}">
      <dgm:prSet/>
      <dgm:spPr/>
      <dgm:t>
        <a:bodyPr/>
        <a:lstStyle/>
        <a:p>
          <a:endParaRPr lang="en-US"/>
        </a:p>
      </dgm:t>
    </dgm:pt>
    <dgm:pt modelId="{1F18595B-F50C-40C9-A1AF-46C3FF953EB1}" type="sibTrans" cxnId="{EA93501E-D54D-44E4-B26C-C76DF8A6DAAB}">
      <dgm:prSet/>
      <dgm:spPr/>
      <dgm:t>
        <a:bodyPr/>
        <a:lstStyle/>
        <a:p>
          <a:endParaRPr lang="en-US"/>
        </a:p>
      </dgm:t>
    </dgm:pt>
    <dgm:pt modelId="{3C4D976C-C05D-47FD-A118-87AD4B055D31}">
      <dgm:prSet phldrT="[Text]"/>
      <dgm:spPr/>
      <dgm:t>
        <a:bodyPr/>
        <a:lstStyle/>
        <a:p>
          <a:r>
            <a:rPr lang="en-US" dirty="0"/>
            <a:t>Society Certification Path</a:t>
          </a:r>
        </a:p>
      </dgm:t>
    </dgm:pt>
    <dgm:pt modelId="{18CC8299-BFE0-4977-8216-02535F0B12CE}" type="parTrans" cxnId="{D5C56C1B-FC77-4B6B-90C9-C72992162DD2}">
      <dgm:prSet/>
      <dgm:spPr/>
      <dgm:t>
        <a:bodyPr/>
        <a:lstStyle/>
        <a:p>
          <a:endParaRPr lang="en-US"/>
        </a:p>
      </dgm:t>
    </dgm:pt>
    <dgm:pt modelId="{C59DDCCF-A440-4F0C-B93D-D7D0B9BAFA6E}" type="sibTrans" cxnId="{D5C56C1B-FC77-4B6B-90C9-C72992162DD2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66D32C8E-1BAD-4EE0-B163-CD24238DB47D}" type="pres">
      <dgm:prSet presAssocID="{906634BA-5DC7-46E7-AEE8-5DC965C90A46}" presName="composite" presStyleCnt="0"/>
      <dgm:spPr/>
    </dgm:pt>
    <dgm:pt modelId="{F4106EAF-377E-4C71-AB18-887CEF39BCE8}" type="pres">
      <dgm:prSet presAssocID="{906634BA-5DC7-46E7-AEE8-5DC965C90A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F5CC6D-F16A-4D75-BD8C-B8A67F2F7853}" type="pres">
      <dgm:prSet presAssocID="{906634BA-5DC7-46E7-AEE8-5DC965C90A46}" presName="descendantText" presStyleLbl="alignAcc1" presStyleIdx="1" presStyleCnt="4">
        <dgm:presLayoutVars>
          <dgm:bulletEnabled val="1"/>
        </dgm:presLayoutVars>
      </dgm:prSet>
      <dgm:spPr/>
    </dgm:pt>
    <dgm:pt modelId="{966BF54A-5922-4CAB-ADAE-591412A2A20E}" type="pres">
      <dgm:prSet presAssocID="{1D3D050C-11D8-4571-B7D9-C6C1BA605C35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2" presStyleCnt="4">
        <dgm:presLayoutVars>
          <dgm:bulletEnabled val="1"/>
        </dgm:presLayoutVars>
      </dgm:prSet>
      <dgm:spPr/>
    </dgm:pt>
    <dgm:pt modelId="{B994F1DD-1C66-42C1-9E06-859C489AD049}" type="pres">
      <dgm:prSet presAssocID="{7DD01048-A286-4EF4-98F5-287922559D8F}" presName="sp" presStyleCnt="0"/>
      <dgm:spPr/>
    </dgm:pt>
    <dgm:pt modelId="{6EA73F93-9A9E-41C3-A6AE-0A6EA5D35313}" type="pres">
      <dgm:prSet presAssocID="{4485EF86-B555-4403-ABA7-0A134CD2F6DB}" presName="composite" presStyleCnt="0"/>
      <dgm:spPr/>
    </dgm:pt>
    <dgm:pt modelId="{00717160-4AE7-4C78-9079-DCF5D7BB88FA}" type="pres">
      <dgm:prSet presAssocID="{4485EF86-B555-4403-ABA7-0A134CD2F6D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3E42657-2EB2-4528-801D-CB50175BEC08}" type="pres">
      <dgm:prSet presAssocID="{4485EF86-B555-4403-ABA7-0A134CD2F6D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D5C56C1B-FC77-4B6B-90C9-C72992162DD2}" srcId="{4485EF86-B555-4403-ABA7-0A134CD2F6DB}" destId="{3C4D976C-C05D-47FD-A118-87AD4B055D31}" srcOrd="0" destOrd="0" parTransId="{18CC8299-BFE0-4977-8216-02535F0B12CE}" sibTransId="{C59DDCCF-A440-4F0C-B93D-D7D0B9BAFA6E}"/>
    <dgm:cxn modelId="{EA93501E-D54D-44E4-B26C-C76DF8A6DAAB}" srcId="{D86A4E5D-3EB3-4DEB-A5D0-3001FDB6E8A7}" destId="{4485EF86-B555-4403-ABA7-0A134CD2F6DB}" srcOrd="3" destOrd="0" parTransId="{6DEA0F55-1C23-4010-B9F1-2849C71ACBE1}" sibTransId="{1F18595B-F50C-40C9-A1AF-46C3FF953EB1}"/>
    <dgm:cxn modelId="{EE61A629-FBAD-4D77-80DB-C1EBE5998D12}" type="presOf" srcId="{3ED62735-209F-4863-8C49-C3BEB5F022FD}" destId="{8D8CD8F8-8AEF-4506-9B25-A9FF386A49C4}" srcOrd="0" destOrd="0" presId="urn:microsoft.com/office/officeart/2005/8/layout/chevron2"/>
    <dgm:cxn modelId="{81AA9448-C192-4EDC-9892-ED7011A96973}" type="presOf" srcId="{30F060E0-2F68-4C65-BC57-EEEBD1B3128C}" destId="{F378BC46-8775-4500-9E29-2ACFD9762804}" srcOrd="0" destOrd="0" presId="urn:microsoft.com/office/officeart/2005/8/layout/chevron2"/>
    <dgm:cxn modelId="{C861F551-3C7E-426E-A683-1E530E2B2233}" type="presOf" srcId="{4872DEB8-4DAA-4B01-9B32-D5A359472DA9}" destId="{BCF5CC6D-F16A-4D75-BD8C-B8A67F2F7853}" srcOrd="0" destOrd="0" presId="urn:microsoft.com/office/officeart/2005/8/layout/chevron2"/>
    <dgm:cxn modelId="{4F6D9778-1E41-4801-AE0A-031A87124B75}" srcId="{906634BA-5DC7-46E7-AEE8-5DC965C90A46}" destId="{4872DEB8-4DAA-4B01-9B32-D5A359472DA9}" srcOrd="0" destOrd="0" parTransId="{C4640CE9-4666-4626-976C-22BC57E28A84}" sibTransId="{41224FD4-2816-44D3-9F9A-4D31BF2E8FD2}"/>
    <dgm:cxn modelId="{2A02458B-4C4B-428A-9D85-C12AB26A7E68}" srcId="{E3C8F184-2194-4DF0-8789-D6A9D07EB375}" destId="{9C54F272-BC14-496A-BE5D-B89791886D11}" srcOrd="0" destOrd="0" parTransId="{CAF96C0D-D6C4-4A15-953E-AC3AE2A913B5}" sibTransId="{D4C489C0-0DA1-4AD8-8D02-97E023783C1D}"/>
    <dgm:cxn modelId="{05227AA4-3D8C-46E9-8B42-F36A1E7E9320}" type="presOf" srcId="{4485EF86-B555-4403-ABA7-0A134CD2F6DB}" destId="{00717160-4AE7-4C78-9079-DCF5D7BB88FA}" srcOrd="0" destOrd="0" presId="urn:microsoft.com/office/officeart/2005/8/layout/chevron2"/>
    <dgm:cxn modelId="{0FE831A8-8060-4032-92A2-919D970814DD}" srcId="{D86A4E5D-3EB3-4DEB-A5D0-3001FDB6E8A7}" destId="{30F060E0-2F68-4C65-BC57-EEEBD1B3128C}" srcOrd="2" destOrd="0" parTransId="{B76A34DB-3DB9-4698-9A2B-E4515D626957}" sibTransId="{7DD01048-A286-4EF4-98F5-287922559D8F}"/>
    <dgm:cxn modelId="{313F14B5-DAC7-45A0-BCB0-BC13986A6188}" srcId="{D86A4E5D-3EB3-4DEB-A5D0-3001FDB6E8A7}" destId="{906634BA-5DC7-46E7-AEE8-5DC965C90A46}" srcOrd="1" destOrd="0" parTransId="{B8F3E198-8B3B-49B8-927E-F833266BFF55}" sibTransId="{1D3D050C-11D8-4571-B7D9-C6C1BA605C35}"/>
    <dgm:cxn modelId="{05E8B7B8-4F28-436A-A223-B8024499B6B5}" type="presOf" srcId="{D86A4E5D-3EB3-4DEB-A5D0-3001FDB6E8A7}" destId="{B6F553D4-98EF-4B93-BBFC-BC2852B046C3}" srcOrd="0" destOrd="0" presId="urn:microsoft.com/office/officeart/2005/8/layout/chevron2"/>
    <dgm:cxn modelId="{96985BBB-9042-45A8-BC77-636B2D7196D4}" type="presOf" srcId="{E3C8F184-2194-4DF0-8789-D6A9D07EB375}" destId="{5D1DE64C-07C0-4C44-9730-2DAD61D802BC}" srcOrd="0" destOrd="0" presId="urn:microsoft.com/office/officeart/2005/8/layout/chevron2"/>
    <dgm:cxn modelId="{2BBEC4C1-A3E8-40A3-B5AB-ADF163A68215}" type="presOf" srcId="{906634BA-5DC7-46E7-AEE8-5DC965C90A46}" destId="{F4106EAF-377E-4C71-AB18-887CEF39BCE8}" srcOrd="0" destOrd="0" presId="urn:microsoft.com/office/officeart/2005/8/layout/chevron2"/>
    <dgm:cxn modelId="{082482C3-15CA-4491-8421-6615342F242E}" type="presOf" srcId="{9C54F272-BC14-496A-BE5D-B89791886D11}" destId="{DE9C9745-1E8A-4246-BC76-08715AA2082D}" srcOrd="0" destOrd="0" presId="urn:microsoft.com/office/officeart/2005/8/layout/chevron2"/>
    <dgm:cxn modelId="{17B88AD0-B923-4A93-B754-998151192AB3}" type="presOf" srcId="{3C4D976C-C05D-47FD-A118-87AD4B055D31}" destId="{83E42657-2EB2-4528-801D-CB50175BEC08}" srcOrd="0" destOrd="0" presId="urn:microsoft.com/office/officeart/2005/8/layout/chevron2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75039ED8-DA1E-476C-9F81-CA66E76E38D3}" type="presParOf" srcId="{B6F553D4-98EF-4B93-BBFC-BC2852B046C3}" destId="{ADB684A2-64D8-4F37-9851-257B5F8F68CD}" srcOrd="0" destOrd="0" presId="urn:microsoft.com/office/officeart/2005/8/layout/chevron2"/>
    <dgm:cxn modelId="{9379BA2D-BD9F-4F32-B1A6-CFC814E34918}" type="presParOf" srcId="{ADB684A2-64D8-4F37-9851-257B5F8F68CD}" destId="{5D1DE64C-07C0-4C44-9730-2DAD61D802BC}" srcOrd="0" destOrd="0" presId="urn:microsoft.com/office/officeart/2005/8/layout/chevron2"/>
    <dgm:cxn modelId="{CD9EA4DF-DC2B-4A27-9832-65D879275555}" type="presParOf" srcId="{ADB684A2-64D8-4F37-9851-257B5F8F68CD}" destId="{DE9C9745-1E8A-4246-BC76-08715AA2082D}" srcOrd="1" destOrd="0" presId="urn:microsoft.com/office/officeart/2005/8/layout/chevron2"/>
    <dgm:cxn modelId="{3F0C3520-E029-488B-9B8C-38F087757D52}" type="presParOf" srcId="{B6F553D4-98EF-4B93-BBFC-BC2852B046C3}" destId="{43C40BC8-1F51-4D51-B292-CF3DA6066FCE}" srcOrd="1" destOrd="0" presId="urn:microsoft.com/office/officeart/2005/8/layout/chevron2"/>
    <dgm:cxn modelId="{CE309AEB-B17F-4256-B742-FB10F23098D7}" type="presParOf" srcId="{B6F553D4-98EF-4B93-BBFC-BC2852B046C3}" destId="{66D32C8E-1BAD-4EE0-B163-CD24238DB47D}" srcOrd="2" destOrd="0" presId="urn:microsoft.com/office/officeart/2005/8/layout/chevron2"/>
    <dgm:cxn modelId="{A3E58928-E09D-47AA-9388-0DB22889B3C3}" type="presParOf" srcId="{66D32C8E-1BAD-4EE0-B163-CD24238DB47D}" destId="{F4106EAF-377E-4C71-AB18-887CEF39BCE8}" srcOrd="0" destOrd="0" presId="urn:microsoft.com/office/officeart/2005/8/layout/chevron2"/>
    <dgm:cxn modelId="{6902E0AB-372D-40DC-A798-867EC0504052}" type="presParOf" srcId="{66D32C8E-1BAD-4EE0-B163-CD24238DB47D}" destId="{BCF5CC6D-F16A-4D75-BD8C-B8A67F2F7853}" srcOrd="1" destOrd="0" presId="urn:microsoft.com/office/officeart/2005/8/layout/chevron2"/>
    <dgm:cxn modelId="{1FA54394-A8D1-4692-BCF1-F0755BAC6EB7}" type="presParOf" srcId="{B6F553D4-98EF-4B93-BBFC-BC2852B046C3}" destId="{966BF54A-5922-4CAB-ADAE-591412A2A20E}" srcOrd="3" destOrd="0" presId="urn:microsoft.com/office/officeart/2005/8/layout/chevron2"/>
    <dgm:cxn modelId="{A6BE61A3-0950-49DB-B48F-72318F740392}" type="presParOf" srcId="{B6F553D4-98EF-4B93-BBFC-BC2852B046C3}" destId="{5C51227F-6F76-4A5E-98CB-B5E326418C92}" srcOrd="4" destOrd="0" presId="urn:microsoft.com/office/officeart/2005/8/layout/chevron2"/>
    <dgm:cxn modelId="{6BC28674-2BFF-430A-BD79-43A99DE3E540}" type="presParOf" srcId="{5C51227F-6F76-4A5E-98CB-B5E326418C92}" destId="{F378BC46-8775-4500-9E29-2ACFD9762804}" srcOrd="0" destOrd="0" presId="urn:microsoft.com/office/officeart/2005/8/layout/chevron2"/>
    <dgm:cxn modelId="{AE78F71C-5E0E-4363-A47D-7A574114A801}" type="presParOf" srcId="{5C51227F-6F76-4A5E-98CB-B5E326418C92}" destId="{8D8CD8F8-8AEF-4506-9B25-A9FF386A49C4}" srcOrd="1" destOrd="0" presId="urn:microsoft.com/office/officeart/2005/8/layout/chevron2"/>
    <dgm:cxn modelId="{2336884F-6DAA-4C99-A198-5BEAFCA64559}" type="presParOf" srcId="{B6F553D4-98EF-4B93-BBFC-BC2852B046C3}" destId="{B994F1DD-1C66-42C1-9E06-859C489AD049}" srcOrd="5" destOrd="0" presId="urn:microsoft.com/office/officeart/2005/8/layout/chevron2"/>
    <dgm:cxn modelId="{23F00178-0DB6-4945-8930-F81D0D5D371C}" type="presParOf" srcId="{B6F553D4-98EF-4B93-BBFC-BC2852B046C3}" destId="{6EA73F93-9A9E-41C3-A6AE-0A6EA5D35313}" srcOrd="6" destOrd="0" presId="urn:microsoft.com/office/officeart/2005/8/layout/chevron2"/>
    <dgm:cxn modelId="{E54EC48B-3355-4867-A75F-B816896F581A}" type="presParOf" srcId="{6EA73F93-9A9E-41C3-A6AE-0A6EA5D35313}" destId="{00717160-4AE7-4C78-9079-DCF5D7BB88FA}" srcOrd="0" destOrd="0" presId="urn:microsoft.com/office/officeart/2005/8/layout/chevron2"/>
    <dgm:cxn modelId="{BE59ED54-CF90-4570-B8DC-676A423B1278}" type="presParOf" srcId="{6EA73F93-9A9E-41C3-A6AE-0A6EA5D35313}" destId="{83E42657-2EB2-4528-801D-CB50175BEC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90E566-2214-457B-B76F-55BEBA565B59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F435A3-0674-4B8F-A30A-27BA914E8AB3}">
      <dgm:prSet phldrT="[Text]" custT="1"/>
      <dgm:spPr/>
      <dgm:t>
        <a:bodyPr/>
        <a:lstStyle/>
        <a:p>
          <a:r>
            <a:rPr lang="en-US" sz="2000" b="1" dirty="0"/>
            <a:t>Introductory Relationship</a:t>
          </a:r>
        </a:p>
      </dgm:t>
    </dgm:pt>
    <dgm:pt modelId="{E403F033-B661-42E6-A781-6B263A8BDB8F}" type="parTrans" cxnId="{6C61A1BC-6DA9-4B45-9901-5273446D7C21}">
      <dgm:prSet/>
      <dgm:spPr/>
      <dgm:t>
        <a:bodyPr/>
        <a:lstStyle/>
        <a:p>
          <a:endParaRPr lang="en-US"/>
        </a:p>
      </dgm:t>
    </dgm:pt>
    <dgm:pt modelId="{6C81EA8B-E55C-40E0-B8A7-D05B7E0BA72F}" type="sibTrans" cxnId="{6C61A1BC-6DA9-4B45-9901-5273446D7C21}">
      <dgm:prSet/>
      <dgm:spPr/>
      <dgm:t>
        <a:bodyPr/>
        <a:lstStyle/>
        <a:p>
          <a:endParaRPr lang="en-US"/>
        </a:p>
      </dgm:t>
    </dgm:pt>
    <dgm:pt modelId="{881AA90E-2F09-4398-9D3A-1906EDF1B0EB}">
      <dgm:prSet phldrT="[Text]" custT="1"/>
      <dgm:spPr/>
      <dgm:t>
        <a:bodyPr/>
        <a:lstStyle/>
        <a:p>
          <a:r>
            <a:rPr lang="en-US" sz="2400" b="1" dirty="0"/>
            <a:t>Specialist </a:t>
          </a:r>
        </a:p>
      </dgm:t>
    </dgm:pt>
    <dgm:pt modelId="{1AB153CC-4BF9-4EAB-AE6E-D39F6624AE6E}" type="parTrans" cxnId="{52A056B4-7B70-47BF-AD4A-9C5C491E1093}">
      <dgm:prSet/>
      <dgm:spPr/>
      <dgm:t>
        <a:bodyPr/>
        <a:lstStyle/>
        <a:p>
          <a:endParaRPr lang="en-US"/>
        </a:p>
      </dgm:t>
    </dgm:pt>
    <dgm:pt modelId="{49A33DFB-A032-46F8-9FB1-1FED67FF3A9D}" type="sibTrans" cxnId="{52A056B4-7B70-47BF-AD4A-9C5C491E1093}">
      <dgm:prSet/>
      <dgm:spPr/>
      <dgm:t>
        <a:bodyPr/>
        <a:lstStyle/>
        <a:p>
          <a:endParaRPr lang="en-US"/>
        </a:p>
      </dgm:t>
    </dgm:pt>
    <dgm:pt modelId="{D92C5989-4D06-423A-B2F6-9E2F79D720EF}">
      <dgm:prSet phldrT="[Text]" custT="1"/>
      <dgm:spPr/>
      <dgm:t>
        <a:bodyPr/>
        <a:lstStyle/>
        <a:p>
          <a:r>
            <a:rPr lang="en-US" sz="2400" b="1" dirty="0"/>
            <a:t>Generalist</a:t>
          </a:r>
        </a:p>
      </dgm:t>
    </dgm:pt>
    <dgm:pt modelId="{F482941B-0AB4-4554-B50E-F4EEA04CB6B1}" type="parTrans" cxnId="{9D9B256D-7563-4962-BB7C-6CEF57F29CBA}">
      <dgm:prSet/>
      <dgm:spPr/>
      <dgm:t>
        <a:bodyPr/>
        <a:lstStyle/>
        <a:p>
          <a:endParaRPr lang="en-US"/>
        </a:p>
      </dgm:t>
    </dgm:pt>
    <dgm:pt modelId="{311517A1-7C27-424A-BA2B-1220C74B453D}" type="sibTrans" cxnId="{9D9B256D-7563-4962-BB7C-6CEF57F29CBA}">
      <dgm:prSet/>
      <dgm:spPr/>
      <dgm:t>
        <a:bodyPr/>
        <a:lstStyle/>
        <a:p>
          <a:endParaRPr lang="en-US"/>
        </a:p>
      </dgm:t>
    </dgm:pt>
    <dgm:pt modelId="{72CA13D6-F928-4658-84CC-ABFBE0E115F7}" type="pres">
      <dgm:prSet presAssocID="{3C90E566-2214-457B-B76F-55BEBA565B5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203E2A9-54CA-4B88-BD72-E8AB6C637CD8}" type="pres">
      <dgm:prSet presAssocID="{D92C5989-4D06-423A-B2F6-9E2F79D720EF}" presName="Accent3" presStyleCnt="0"/>
      <dgm:spPr/>
    </dgm:pt>
    <dgm:pt modelId="{3C8499B9-2341-4465-8EAA-384F9B01A9FB}" type="pres">
      <dgm:prSet presAssocID="{D92C5989-4D06-423A-B2F6-9E2F79D720EF}" presName="Accent" presStyleLbl="node1" presStyleIdx="0" presStyleCnt="3"/>
      <dgm:spPr/>
    </dgm:pt>
    <dgm:pt modelId="{E150225F-C5E4-4ABC-A6E7-C088C5DA04E3}" type="pres">
      <dgm:prSet presAssocID="{D92C5989-4D06-423A-B2F6-9E2F79D720EF}" presName="ParentBackground3" presStyleCnt="0"/>
      <dgm:spPr/>
    </dgm:pt>
    <dgm:pt modelId="{3247ED32-8539-4439-A1FE-E2E8A8473445}" type="pres">
      <dgm:prSet presAssocID="{D92C5989-4D06-423A-B2F6-9E2F79D720EF}" presName="ParentBackground" presStyleLbl="fgAcc1" presStyleIdx="0" presStyleCnt="3"/>
      <dgm:spPr/>
    </dgm:pt>
    <dgm:pt modelId="{E651EC4A-DEE5-46AA-9B67-17F829FDDE3A}" type="pres">
      <dgm:prSet presAssocID="{D92C5989-4D06-423A-B2F6-9E2F79D720E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8298253-F3AF-436B-90F7-31455BE90935}" type="pres">
      <dgm:prSet presAssocID="{881AA90E-2F09-4398-9D3A-1906EDF1B0EB}" presName="Accent2" presStyleCnt="0"/>
      <dgm:spPr/>
    </dgm:pt>
    <dgm:pt modelId="{EF155140-F073-4045-AF70-65E7BBB75FDB}" type="pres">
      <dgm:prSet presAssocID="{881AA90E-2F09-4398-9D3A-1906EDF1B0EB}" presName="Accent" presStyleLbl="node1" presStyleIdx="1" presStyleCnt="3"/>
      <dgm:spPr/>
    </dgm:pt>
    <dgm:pt modelId="{82ACF4D8-9576-49A8-B1EB-947B3A850C2D}" type="pres">
      <dgm:prSet presAssocID="{881AA90E-2F09-4398-9D3A-1906EDF1B0EB}" presName="ParentBackground2" presStyleCnt="0"/>
      <dgm:spPr/>
    </dgm:pt>
    <dgm:pt modelId="{8384B4A1-3796-4958-B66E-ECE6634EE6E8}" type="pres">
      <dgm:prSet presAssocID="{881AA90E-2F09-4398-9D3A-1906EDF1B0EB}" presName="ParentBackground" presStyleLbl="fgAcc1" presStyleIdx="1" presStyleCnt="3"/>
      <dgm:spPr/>
    </dgm:pt>
    <dgm:pt modelId="{21A62CB7-8100-47B8-97C4-702C148F0E81}" type="pres">
      <dgm:prSet presAssocID="{881AA90E-2F09-4398-9D3A-1906EDF1B0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238322C-E4C3-4D83-AC4E-136DC8467418}" type="pres">
      <dgm:prSet presAssocID="{E8F435A3-0674-4B8F-A30A-27BA914E8AB3}" presName="Accent1" presStyleCnt="0"/>
      <dgm:spPr/>
    </dgm:pt>
    <dgm:pt modelId="{61EF2595-07AB-49D2-B3BB-FE4A41BD47D0}" type="pres">
      <dgm:prSet presAssocID="{E8F435A3-0674-4B8F-A30A-27BA914E8AB3}" presName="Accent" presStyleLbl="node1" presStyleIdx="2" presStyleCnt="3"/>
      <dgm:spPr/>
    </dgm:pt>
    <dgm:pt modelId="{AE82A721-46A2-448E-974F-4DD60A67B918}" type="pres">
      <dgm:prSet presAssocID="{E8F435A3-0674-4B8F-A30A-27BA914E8AB3}" presName="ParentBackground1" presStyleCnt="0"/>
      <dgm:spPr/>
    </dgm:pt>
    <dgm:pt modelId="{D03FE6C5-577F-4DD0-B064-C35F8E46C47D}" type="pres">
      <dgm:prSet presAssocID="{E8F435A3-0674-4B8F-A30A-27BA914E8AB3}" presName="ParentBackground" presStyleLbl="fgAcc1" presStyleIdx="2" presStyleCnt="3"/>
      <dgm:spPr/>
    </dgm:pt>
    <dgm:pt modelId="{FBCCB58E-AADF-4582-AF3F-F211B884667E}" type="pres">
      <dgm:prSet presAssocID="{E8F435A3-0674-4B8F-A30A-27BA914E8AB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C054D1B-E85B-49A4-B141-6E975C0BBBD0}" type="presOf" srcId="{881AA90E-2F09-4398-9D3A-1906EDF1B0EB}" destId="{8384B4A1-3796-4958-B66E-ECE6634EE6E8}" srcOrd="0" destOrd="0" presId="urn:microsoft.com/office/officeart/2011/layout/CircleProcess"/>
    <dgm:cxn modelId="{9D9B256D-7563-4962-BB7C-6CEF57F29CBA}" srcId="{3C90E566-2214-457B-B76F-55BEBA565B59}" destId="{D92C5989-4D06-423A-B2F6-9E2F79D720EF}" srcOrd="2" destOrd="0" parTransId="{F482941B-0AB4-4554-B50E-F4EEA04CB6B1}" sibTransId="{311517A1-7C27-424A-BA2B-1220C74B453D}"/>
    <dgm:cxn modelId="{1759314E-4F26-4E29-8569-443ECC4D4D28}" type="presOf" srcId="{E8F435A3-0674-4B8F-A30A-27BA914E8AB3}" destId="{D03FE6C5-577F-4DD0-B064-C35F8E46C47D}" srcOrd="0" destOrd="0" presId="urn:microsoft.com/office/officeart/2011/layout/CircleProcess"/>
    <dgm:cxn modelId="{92439B72-0567-4151-93A5-4A3F0BADC2FC}" type="presOf" srcId="{D92C5989-4D06-423A-B2F6-9E2F79D720EF}" destId="{E651EC4A-DEE5-46AA-9B67-17F829FDDE3A}" srcOrd="1" destOrd="0" presId="urn:microsoft.com/office/officeart/2011/layout/CircleProcess"/>
    <dgm:cxn modelId="{8C979875-33F1-454F-A263-B18D2817D30A}" type="presOf" srcId="{3C90E566-2214-457B-B76F-55BEBA565B59}" destId="{72CA13D6-F928-4658-84CC-ABFBE0E115F7}" srcOrd="0" destOrd="0" presId="urn:microsoft.com/office/officeart/2011/layout/CircleProcess"/>
    <dgm:cxn modelId="{225CFB85-4585-44D0-9664-4954BEA53D19}" type="presOf" srcId="{881AA90E-2F09-4398-9D3A-1906EDF1B0EB}" destId="{21A62CB7-8100-47B8-97C4-702C148F0E81}" srcOrd="1" destOrd="0" presId="urn:microsoft.com/office/officeart/2011/layout/CircleProcess"/>
    <dgm:cxn modelId="{AD4C7191-C00C-4386-8ED8-3078A3369FDC}" type="presOf" srcId="{E8F435A3-0674-4B8F-A30A-27BA914E8AB3}" destId="{FBCCB58E-AADF-4582-AF3F-F211B884667E}" srcOrd="1" destOrd="0" presId="urn:microsoft.com/office/officeart/2011/layout/CircleProcess"/>
    <dgm:cxn modelId="{52A056B4-7B70-47BF-AD4A-9C5C491E1093}" srcId="{3C90E566-2214-457B-B76F-55BEBA565B59}" destId="{881AA90E-2F09-4398-9D3A-1906EDF1B0EB}" srcOrd="1" destOrd="0" parTransId="{1AB153CC-4BF9-4EAB-AE6E-D39F6624AE6E}" sibTransId="{49A33DFB-A032-46F8-9FB1-1FED67FF3A9D}"/>
    <dgm:cxn modelId="{6C61A1BC-6DA9-4B45-9901-5273446D7C21}" srcId="{3C90E566-2214-457B-B76F-55BEBA565B59}" destId="{E8F435A3-0674-4B8F-A30A-27BA914E8AB3}" srcOrd="0" destOrd="0" parTransId="{E403F033-B661-42E6-A781-6B263A8BDB8F}" sibTransId="{6C81EA8B-E55C-40E0-B8A7-D05B7E0BA72F}"/>
    <dgm:cxn modelId="{F319B3E4-C0EA-4660-AF95-1421F85FF66B}" type="presOf" srcId="{D92C5989-4D06-423A-B2F6-9E2F79D720EF}" destId="{3247ED32-8539-4439-A1FE-E2E8A8473445}" srcOrd="0" destOrd="0" presId="urn:microsoft.com/office/officeart/2011/layout/CircleProcess"/>
    <dgm:cxn modelId="{42828C91-F133-48A2-9AB7-F47E98D6F8B5}" type="presParOf" srcId="{72CA13D6-F928-4658-84CC-ABFBE0E115F7}" destId="{D203E2A9-54CA-4B88-BD72-E8AB6C637CD8}" srcOrd="0" destOrd="0" presId="urn:microsoft.com/office/officeart/2011/layout/CircleProcess"/>
    <dgm:cxn modelId="{60A4B5F1-49DA-457D-8FB6-B21C8253BFFF}" type="presParOf" srcId="{D203E2A9-54CA-4B88-BD72-E8AB6C637CD8}" destId="{3C8499B9-2341-4465-8EAA-384F9B01A9FB}" srcOrd="0" destOrd="0" presId="urn:microsoft.com/office/officeart/2011/layout/CircleProcess"/>
    <dgm:cxn modelId="{0D36D397-B740-4B06-9C2B-82AD07FE5A91}" type="presParOf" srcId="{72CA13D6-F928-4658-84CC-ABFBE0E115F7}" destId="{E150225F-C5E4-4ABC-A6E7-C088C5DA04E3}" srcOrd="1" destOrd="0" presId="urn:microsoft.com/office/officeart/2011/layout/CircleProcess"/>
    <dgm:cxn modelId="{1D9ACF0D-80EC-413C-A0B1-5005A39F43FF}" type="presParOf" srcId="{E150225F-C5E4-4ABC-A6E7-C088C5DA04E3}" destId="{3247ED32-8539-4439-A1FE-E2E8A8473445}" srcOrd="0" destOrd="0" presId="urn:microsoft.com/office/officeart/2011/layout/CircleProcess"/>
    <dgm:cxn modelId="{0B261AB1-327F-4A0A-8FCB-766BB9A1DC47}" type="presParOf" srcId="{72CA13D6-F928-4658-84CC-ABFBE0E115F7}" destId="{E651EC4A-DEE5-46AA-9B67-17F829FDDE3A}" srcOrd="2" destOrd="0" presId="urn:microsoft.com/office/officeart/2011/layout/CircleProcess"/>
    <dgm:cxn modelId="{5812BA81-3259-49F1-8F0E-2D0E5C70F6C3}" type="presParOf" srcId="{72CA13D6-F928-4658-84CC-ABFBE0E115F7}" destId="{C8298253-F3AF-436B-90F7-31455BE90935}" srcOrd="3" destOrd="0" presId="urn:microsoft.com/office/officeart/2011/layout/CircleProcess"/>
    <dgm:cxn modelId="{F4F5CF3E-1C6B-4FB7-8304-8F1C14B019D5}" type="presParOf" srcId="{C8298253-F3AF-436B-90F7-31455BE90935}" destId="{EF155140-F073-4045-AF70-65E7BBB75FDB}" srcOrd="0" destOrd="0" presId="urn:microsoft.com/office/officeart/2011/layout/CircleProcess"/>
    <dgm:cxn modelId="{C927F940-9F18-482E-82F0-4500270707D2}" type="presParOf" srcId="{72CA13D6-F928-4658-84CC-ABFBE0E115F7}" destId="{82ACF4D8-9576-49A8-B1EB-947B3A850C2D}" srcOrd="4" destOrd="0" presId="urn:microsoft.com/office/officeart/2011/layout/CircleProcess"/>
    <dgm:cxn modelId="{6EB883CF-4CF1-44A1-BA24-D2A861ED8E65}" type="presParOf" srcId="{82ACF4D8-9576-49A8-B1EB-947B3A850C2D}" destId="{8384B4A1-3796-4958-B66E-ECE6634EE6E8}" srcOrd="0" destOrd="0" presId="urn:microsoft.com/office/officeart/2011/layout/CircleProcess"/>
    <dgm:cxn modelId="{358B3AB7-CAA8-4021-9B60-1E3E184DDE3C}" type="presParOf" srcId="{72CA13D6-F928-4658-84CC-ABFBE0E115F7}" destId="{21A62CB7-8100-47B8-97C4-702C148F0E81}" srcOrd="5" destOrd="0" presId="urn:microsoft.com/office/officeart/2011/layout/CircleProcess"/>
    <dgm:cxn modelId="{1CAC0FFE-237D-454F-96D9-162469C3AD0D}" type="presParOf" srcId="{72CA13D6-F928-4658-84CC-ABFBE0E115F7}" destId="{C238322C-E4C3-4D83-AC4E-136DC8467418}" srcOrd="6" destOrd="0" presId="urn:microsoft.com/office/officeart/2011/layout/CircleProcess"/>
    <dgm:cxn modelId="{770E79F1-F00D-4683-B11C-362CD05F31DB}" type="presParOf" srcId="{C238322C-E4C3-4D83-AC4E-136DC8467418}" destId="{61EF2595-07AB-49D2-B3BB-FE4A41BD47D0}" srcOrd="0" destOrd="0" presId="urn:microsoft.com/office/officeart/2011/layout/CircleProcess"/>
    <dgm:cxn modelId="{B0D89257-781C-4A8D-99E6-D49DCFDB4511}" type="presParOf" srcId="{72CA13D6-F928-4658-84CC-ABFBE0E115F7}" destId="{AE82A721-46A2-448E-974F-4DD60A67B918}" srcOrd="7" destOrd="0" presId="urn:microsoft.com/office/officeart/2011/layout/CircleProcess"/>
    <dgm:cxn modelId="{2AA27B95-30C3-443F-B1F1-4A118584C445}" type="presParOf" srcId="{AE82A721-46A2-448E-974F-4DD60A67B918}" destId="{D03FE6C5-577F-4DD0-B064-C35F8E46C47D}" srcOrd="0" destOrd="0" presId="urn:microsoft.com/office/officeart/2011/layout/CircleProcess"/>
    <dgm:cxn modelId="{EEE55FB6-48A7-4E8C-855A-24A24B1B5AFD}" type="presParOf" srcId="{72CA13D6-F928-4658-84CC-ABFBE0E115F7}" destId="{FBCCB58E-AADF-4582-AF3F-F211B884667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9C54F272-BC14-496A-BE5D-B89791886D1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What is Church Consulting? </a:t>
          </a:r>
        </a:p>
      </dgm:t>
    </dgm:pt>
    <dgm:pt modelId="{CAF96C0D-D6C4-4A15-953E-AC3AE2A913B5}" type="parTrans" cxnId="{2A02458B-4C4B-428A-9D85-C12AB26A7E68}">
      <dgm:prSet/>
      <dgm:spPr/>
      <dgm:t>
        <a:bodyPr/>
        <a:lstStyle/>
        <a:p>
          <a:endParaRPr lang="en-US"/>
        </a:p>
      </dgm:t>
    </dgm:pt>
    <dgm:pt modelId="{D4C489C0-0DA1-4AD8-8D02-97E023783C1D}" type="sibTrans" cxnId="{2A02458B-4C4B-428A-9D85-C12AB26A7E68}">
      <dgm:prSet/>
      <dgm:spPr/>
      <dgm:t>
        <a:bodyPr/>
        <a:lstStyle/>
        <a:p>
          <a:endParaRPr lang="en-US"/>
        </a:p>
      </dgm:t>
    </dgm:pt>
    <dgm:pt modelId="{906634BA-5DC7-46E7-AEE8-5DC965C90A4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8F3E198-8B3B-49B8-927E-F833266BFF55}" type="parTrans" cxnId="{313F14B5-DAC7-45A0-BCB0-BC13986A6188}">
      <dgm:prSet/>
      <dgm:spPr/>
      <dgm:t>
        <a:bodyPr/>
        <a:lstStyle/>
        <a:p>
          <a:endParaRPr lang="en-US"/>
        </a:p>
      </dgm:t>
    </dgm:pt>
    <dgm:pt modelId="{1D3D050C-11D8-4571-B7D9-C6C1BA605C35}" type="sibTrans" cxnId="{313F14B5-DAC7-45A0-BCB0-BC13986A6188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Who Consults?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Types of Consultations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4485EF86-B555-4403-ABA7-0A134CD2F6D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6DEA0F55-1C23-4010-B9F1-2849C71ACBE1}" type="parTrans" cxnId="{EA93501E-D54D-44E4-B26C-C76DF8A6DAAB}">
      <dgm:prSet/>
      <dgm:spPr/>
      <dgm:t>
        <a:bodyPr/>
        <a:lstStyle/>
        <a:p>
          <a:endParaRPr lang="en-US"/>
        </a:p>
      </dgm:t>
    </dgm:pt>
    <dgm:pt modelId="{1F18595B-F50C-40C9-A1AF-46C3FF953EB1}" type="sibTrans" cxnId="{EA93501E-D54D-44E4-B26C-C76DF8A6DAAB}">
      <dgm:prSet/>
      <dgm:spPr/>
      <dgm:t>
        <a:bodyPr/>
        <a:lstStyle/>
        <a:p>
          <a:endParaRPr lang="en-US"/>
        </a:p>
      </dgm:t>
    </dgm:pt>
    <dgm:pt modelId="{3C4D976C-C05D-47FD-A118-87AD4B055D31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/>
            <a:t>Society Certification Path</a:t>
          </a:r>
        </a:p>
      </dgm:t>
    </dgm:pt>
    <dgm:pt modelId="{18CC8299-BFE0-4977-8216-02535F0B12CE}" type="parTrans" cxnId="{D5C56C1B-FC77-4B6B-90C9-C72992162DD2}">
      <dgm:prSet/>
      <dgm:spPr/>
      <dgm:t>
        <a:bodyPr/>
        <a:lstStyle/>
        <a:p>
          <a:endParaRPr lang="en-US"/>
        </a:p>
      </dgm:t>
    </dgm:pt>
    <dgm:pt modelId="{C59DDCCF-A440-4F0C-B93D-D7D0B9BAFA6E}" type="sibTrans" cxnId="{D5C56C1B-FC77-4B6B-90C9-C72992162DD2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66D32C8E-1BAD-4EE0-B163-CD24238DB47D}" type="pres">
      <dgm:prSet presAssocID="{906634BA-5DC7-46E7-AEE8-5DC965C90A46}" presName="composite" presStyleCnt="0"/>
      <dgm:spPr/>
    </dgm:pt>
    <dgm:pt modelId="{F4106EAF-377E-4C71-AB18-887CEF39BCE8}" type="pres">
      <dgm:prSet presAssocID="{906634BA-5DC7-46E7-AEE8-5DC965C90A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F5CC6D-F16A-4D75-BD8C-B8A67F2F7853}" type="pres">
      <dgm:prSet presAssocID="{906634BA-5DC7-46E7-AEE8-5DC965C90A46}" presName="descendantText" presStyleLbl="alignAcc1" presStyleIdx="1" presStyleCnt="4">
        <dgm:presLayoutVars>
          <dgm:bulletEnabled val="1"/>
        </dgm:presLayoutVars>
      </dgm:prSet>
      <dgm:spPr/>
    </dgm:pt>
    <dgm:pt modelId="{966BF54A-5922-4CAB-ADAE-591412A2A20E}" type="pres">
      <dgm:prSet presAssocID="{1D3D050C-11D8-4571-B7D9-C6C1BA605C35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2" presStyleCnt="4">
        <dgm:presLayoutVars>
          <dgm:bulletEnabled val="1"/>
        </dgm:presLayoutVars>
      </dgm:prSet>
      <dgm:spPr/>
    </dgm:pt>
    <dgm:pt modelId="{B994F1DD-1C66-42C1-9E06-859C489AD049}" type="pres">
      <dgm:prSet presAssocID="{7DD01048-A286-4EF4-98F5-287922559D8F}" presName="sp" presStyleCnt="0"/>
      <dgm:spPr/>
    </dgm:pt>
    <dgm:pt modelId="{6EA73F93-9A9E-41C3-A6AE-0A6EA5D35313}" type="pres">
      <dgm:prSet presAssocID="{4485EF86-B555-4403-ABA7-0A134CD2F6DB}" presName="composite" presStyleCnt="0"/>
      <dgm:spPr/>
    </dgm:pt>
    <dgm:pt modelId="{00717160-4AE7-4C78-9079-DCF5D7BB88FA}" type="pres">
      <dgm:prSet presAssocID="{4485EF86-B555-4403-ABA7-0A134CD2F6D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3E42657-2EB2-4528-801D-CB50175BEC08}" type="pres">
      <dgm:prSet presAssocID="{4485EF86-B555-4403-ABA7-0A134CD2F6D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D5C56C1B-FC77-4B6B-90C9-C72992162DD2}" srcId="{4485EF86-B555-4403-ABA7-0A134CD2F6DB}" destId="{3C4D976C-C05D-47FD-A118-87AD4B055D31}" srcOrd="0" destOrd="0" parTransId="{18CC8299-BFE0-4977-8216-02535F0B12CE}" sibTransId="{C59DDCCF-A440-4F0C-B93D-D7D0B9BAFA6E}"/>
    <dgm:cxn modelId="{EA93501E-D54D-44E4-B26C-C76DF8A6DAAB}" srcId="{D86A4E5D-3EB3-4DEB-A5D0-3001FDB6E8A7}" destId="{4485EF86-B555-4403-ABA7-0A134CD2F6DB}" srcOrd="3" destOrd="0" parTransId="{6DEA0F55-1C23-4010-B9F1-2849C71ACBE1}" sibTransId="{1F18595B-F50C-40C9-A1AF-46C3FF953EB1}"/>
    <dgm:cxn modelId="{EE61A629-FBAD-4D77-80DB-C1EBE5998D12}" type="presOf" srcId="{3ED62735-209F-4863-8C49-C3BEB5F022FD}" destId="{8D8CD8F8-8AEF-4506-9B25-A9FF386A49C4}" srcOrd="0" destOrd="0" presId="urn:microsoft.com/office/officeart/2005/8/layout/chevron2"/>
    <dgm:cxn modelId="{81AA9448-C192-4EDC-9892-ED7011A96973}" type="presOf" srcId="{30F060E0-2F68-4C65-BC57-EEEBD1B3128C}" destId="{F378BC46-8775-4500-9E29-2ACFD9762804}" srcOrd="0" destOrd="0" presId="urn:microsoft.com/office/officeart/2005/8/layout/chevron2"/>
    <dgm:cxn modelId="{C861F551-3C7E-426E-A683-1E530E2B2233}" type="presOf" srcId="{4872DEB8-4DAA-4B01-9B32-D5A359472DA9}" destId="{BCF5CC6D-F16A-4D75-BD8C-B8A67F2F7853}" srcOrd="0" destOrd="0" presId="urn:microsoft.com/office/officeart/2005/8/layout/chevron2"/>
    <dgm:cxn modelId="{4F6D9778-1E41-4801-AE0A-031A87124B75}" srcId="{906634BA-5DC7-46E7-AEE8-5DC965C90A46}" destId="{4872DEB8-4DAA-4B01-9B32-D5A359472DA9}" srcOrd="0" destOrd="0" parTransId="{C4640CE9-4666-4626-976C-22BC57E28A84}" sibTransId="{41224FD4-2816-44D3-9F9A-4D31BF2E8FD2}"/>
    <dgm:cxn modelId="{2A02458B-4C4B-428A-9D85-C12AB26A7E68}" srcId="{E3C8F184-2194-4DF0-8789-D6A9D07EB375}" destId="{9C54F272-BC14-496A-BE5D-B89791886D11}" srcOrd="0" destOrd="0" parTransId="{CAF96C0D-D6C4-4A15-953E-AC3AE2A913B5}" sibTransId="{D4C489C0-0DA1-4AD8-8D02-97E023783C1D}"/>
    <dgm:cxn modelId="{05227AA4-3D8C-46E9-8B42-F36A1E7E9320}" type="presOf" srcId="{4485EF86-B555-4403-ABA7-0A134CD2F6DB}" destId="{00717160-4AE7-4C78-9079-DCF5D7BB88FA}" srcOrd="0" destOrd="0" presId="urn:microsoft.com/office/officeart/2005/8/layout/chevron2"/>
    <dgm:cxn modelId="{0FE831A8-8060-4032-92A2-919D970814DD}" srcId="{D86A4E5D-3EB3-4DEB-A5D0-3001FDB6E8A7}" destId="{30F060E0-2F68-4C65-BC57-EEEBD1B3128C}" srcOrd="2" destOrd="0" parTransId="{B76A34DB-3DB9-4698-9A2B-E4515D626957}" sibTransId="{7DD01048-A286-4EF4-98F5-287922559D8F}"/>
    <dgm:cxn modelId="{313F14B5-DAC7-45A0-BCB0-BC13986A6188}" srcId="{D86A4E5D-3EB3-4DEB-A5D0-3001FDB6E8A7}" destId="{906634BA-5DC7-46E7-AEE8-5DC965C90A46}" srcOrd="1" destOrd="0" parTransId="{B8F3E198-8B3B-49B8-927E-F833266BFF55}" sibTransId="{1D3D050C-11D8-4571-B7D9-C6C1BA605C35}"/>
    <dgm:cxn modelId="{05E8B7B8-4F28-436A-A223-B8024499B6B5}" type="presOf" srcId="{D86A4E5D-3EB3-4DEB-A5D0-3001FDB6E8A7}" destId="{B6F553D4-98EF-4B93-BBFC-BC2852B046C3}" srcOrd="0" destOrd="0" presId="urn:microsoft.com/office/officeart/2005/8/layout/chevron2"/>
    <dgm:cxn modelId="{96985BBB-9042-45A8-BC77-636B2D7196D4}" type="presOf" srcId="{E3C8F184-2194-4DF0-8789-D6A9D07EB375}" destId="{5D1DE64C-07C0-4C44-9730-2DAD61D802BC}" srcOrd="0" destOrd="0" presId="urn:microsoft.com/office/officeart/2005/8/layout/chevron2"/>
    <dgm:cxn modelId="{2BBEC4C1-A3E8-40A3-B5AB-ADF163A68215}" type="presOf" srcId="{906634BA-5DC7-46E7-AEE8-5DC965C90A46}" destId="{F4106EAF-377E-4C71-AB18-887CEF39BCE8}" srcOrd="0" destOrd="0" presId="urn:microsoft.com/office/officeart/2005/8/layout/chevron2"/>
    <dgm:cxn modelId="{082482C3-15CA-4491-8421-6615342F242E}" type="presOf" srcId="{9C54F272-BC14-496A-BE5D-B89791886D11}" destId="{DE9C9745-1E8A-4246-BC76-08715AA2082D}" srcOrd="0" destOrd="0" presId="urn:microsoft.com/office/officeart/2005/8/layout/chevron2"/>
    <dgm:cxn modelId="{17B88AD0-B923-4A93-B754-998151192AB3}" type="presOf" srcId="{3C4D976C-C05D-47FD-A118-87AD4B055D31}" destId="{83E42657-2EB2-4528-801D-CB50175BEC08}" srcOrd="0" destOrd="0" presId="urn:microsoft.com/office/officeart/2005/8/layout/chevron2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75039ED8-DA1E-476C-9F81-CA66E76E38D3}" type="presParOf" srcId="{B6F553D4-98EF-4B93-BBFC-BC2852B046C3}" destId="{ADB684A2-64D8-4F37-9851-257B5F8F68CD}" srcOrd="0" destOrd="0" presId="urn:microsoft.com/office/officeart/2005/8/layout/chevron2"/>
    <dgm:cxn modelId="{9379BA2D-BD9F-4F32-B1A6-CFC814E34918}" type="presParOf" srcId="{ADB684A2-64D8-4F37-9851-257B5F8F68CD}" destId="{5D1DE64C-07C0-4C44-9730-2DAD61D802BC}" srcOrd="0" destOrd="0" presId="urn:microsoft.com/office/officeart/2005/8/layout/chevron2"/>
    <dgm:cxn modelId="{CD9EA4DF-DC2B-4A27-9832-65D879275555}" type="presParOf" srcId="{ADB684A2-64D8-4F37-9851-257B5F8F68CD}" destId="{DE9C9745-1E8A-4246-BC76-08715AA2082D}" srcOrd="1" destOrd="0" presId="urn:microsoft.com/office/officeart/2005/8/layout/chevron2"/>
    <dgm:cxn modelId="{3F0C3520-E029-488B-9B8C-38F087757D52}" type="presParOf" srcId="{B6F553D4-98EF-4B93-BBFC-BC2852B046C3}" destId="{43C40BC8-1F51-4D51-B292-CF3DA6066FCE}" srcOrd="1" destOrd="0" presId="urn:microsoft.com/office/officeart/2005/8/layout/chevron2"/>
    <dgm:cxn modelId="{CE309AEB-B17F-4256-B742-FB10F23098D7}" type="presParOf" srcId="{B6F553D4-98EF-4B93-BBFC-BC2852B046C3}" destId="{66D32C8E-1BAD-4EE0-B163-CD24238DB47D}" srcOrd="2" destOrd="0" presId="urn:microsoft.com/office/officeart/2005/8/layout/chevron2"/>
    <dgm:cxn modelId="{A3E58928-E09D-47AA-9388-0DB22889B3C3}" type="presParOf" srcId="{66D32C8E-1BAD-4EE0-B163-CD24238DB47D}" destId="{F4106EAF-377E-4C71-AB18-887CEF39BCE8}" srcOrd="0" destOrd="0" presId="urn:microsoft.com/office/officeart/2005/8/layout/chevron2"/>
    <dgm:cxn modelId="{6902E0AB-372D-40DC-A798-867EC0504052}" type="presParOf" srcId="{66D32C8E-1BAD-4EE0-B163-CD24238DB47D}" destId="{BCF5CC6D-F16A-4D75-BD8C-B8A67F2F7853}" srcOrd="1" destOrd="0" presId="urn:microsoft.com/office/officeart/2005/8/layout/chevron2"/>
    <dgm:cxn modelId="{1FA54394-A8D1-4692-BCF1-F0755BAC6EB7}" type="presParOf" srcId="{B6F553D4-98EF-4B93-BBFC-BC2852B046C3}" destId="{966BF54A-5922-4CAB-ADAE-591412A2A20E}" srcOrd="3" destOrd="0" presId="urn:microsoft.com/office/officeart/2005/8/layout/chevron2"/>
    <dgm:cxn modelId="{A6BE61A3-0950-49DB-B48F-72318F740392}" type="presParOf" srcId="{B6F553D4-98EF-4B93-BBFC-BC2852B046C3}" destId="{5C51227F-6F76-4A5E-98CB-B5E326418C92}" srcOrd="4" destOrd="0" presId="urn:microsoft.com/office/officeart/2005/8/layout/chevron2"/>
    <dgm:cxn modelId="{6BC28674-2BFF-430A-BD79-43A99DE3E540}" type="presParOf" srcId="{5C51227F-6F76-4A5E-98CB-B5E326418C92}" destId="{F378BC46-8775-4500-9E29-2ACFD9762804}" srcOrd="0" destOrd="0" presId="urn:microsoft.com/office/officeart/2005/8/layout/chevron2"/>
    <dgm:cxn modelId="{AE78F71C-5E0E-4363-A47D-7A574114A801}" type="presParOf" srcId="{5C51227F-6F76-4A5E-98CB-B5E326418C92}" destId="{8D8CD8F8-8AEF-4506-9B25-A9FF386A49C4}" srcOrd="1" destOrd="0" presId="urn:microsoft.com/office/officeart/2005/8/layout/chevron2"/>
    <dgm:cxn modelId="{2336884F-6DAA-4C99-A198-5BEAFCA64559}" type="presParOf" srcId="{B6F553D4-98EF-4B93-BBFC-BC2852B046C3}" destId="{B994F1DD-1C66-42C1-9E06-859C489AD049}" srcOrd="5" destOrd="0" presId="urn:microsoft.com/office/officeart/2005/8/layout/chevron2"/>
    <dgm:cxn modelId="{23F00178-0DB6-4945-8930-F81D0D5D371C}" type="presParOf" srcId="{B6F553D4-98EF-4B93-BBFC-BC2852B046C3}" destId="{6EA73F93-9A9E-41C3-A6AE-0A6EA5D35313}" srcOrd="6" destOrd="0" presId="urn:microsoft.com/office/officeart/2005/8/layout/chevron2"/>
    <dgm:cxn modelId="{E54EC48B-3355-4867-A75F-B816896F581A}" type="presParOf" srcId="{6EA73F93-9A9E-41C3-A6AE-0A6EA5D35313}" destId="{00717160-4AE7-4C78-9079-DCF5D7BB88FA}" srcOrd="0" destOrd="0" presId="urn:microsoft.com/office/officeart/2005/8/layout/chevron2"/>
    <dgm:cxn modelId="{BE59ED54-CF90-4570-B8DC-676A423B1278}" type="presParOf" srcId="{6EA73F93-9A9E-41C3-A6AE-0A6EA5D35313}" destId="{83E42657-2EB2-4528-801D-CB50175BEC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0DD80-25A6-4923-BC57-40690767698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B2D8342F-CAB8-4BB5-9433-70680EDAC059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b="1" dirty="0"/>
            <a:t>Consulting </a:t>
          </a:r>
        </a:p>
      </dgm:t>
    </dgm:pt>
    <dgm:pt modelId="{2AE389C9-AF50-4941-98BA-E40ED17FFAA4}" type="parTrans" cxnId="{72069121-883A-43C6-AEFA-8B6631464609}">
      <dgm:prSet/>
      <dgm:spPr/>
      <dgm:t>
        <a:bodyPr/>
        <a:lstStyle/>
        <a:p>
          <a:endParaRPr lang="en-US"/>
        </a:p>
      </dgm:t>
    </dgm:pt>
    <dgm:pt modelId="{E6F1BB45-E7BA-4460-807A-724E97275236}" type="sibTrans" cxnId="{72069121-883A-43C6-AEFA-8B6631464609}">
      <dgm:prSet/>
      <dgm:spPr/>
      <dgm:t>
        <a:bodyPr/>
        <a:lstStyle/>
        <a:p>
          <a:endParaRPr lang="en-US"/>
        </a:p>
      </dgm:t>
    </dgm:pt>
    <dgm:pt modelId="{B3436171-09DC-4300-976E-6448E3234BAD}">
      <dgm:prSet phldrT="[Text]"/>
      <dgm:spPr/>
      <dgm:t>
        <a:bodyPr/>
        <a:lstStyle/>
        <a:p>
          <a:r>
            <a:rPr lang="en-US" b="1" dirty="0"/>
            <a:t>Coaching</a:t>
          </a:r>
          <a:r>
            <a:rPr lang="en-US" dirty="0"/>
            <a:t> </a:t>
          </a:r>
        </a:p>
      </dgm:t>
    </dgm:pt>
    <dgm:pt modelId="{512A3FB7-B7FB-4AA6-90F5-2763261BAC30}" type="parTrans" cxnId="{9DC3B512-E8B5-44D5-A323-4F1CB1DFEBB3}">
      <dgm:prSet/>
      <dgm:spPr/>
      <dgm:t>
        <a:bodyPr/>
        <a:lstStyle/>
        <a:p>
          <a:endParaRPr lang="en-US"/>
        </a:p>
      </dgm:t>
    </dgm:pt>
    <dgm:pt modelId="{2168AB83-2AC9-423E-A194-A37D874A85AE}" type="sibTrans" cxnId="{9DC3B512-E8B5-44D5-A323-4F1CB1DFEBB3}">
      <dgm:prSet/>
      <dgm:spPr/>
      <dgm:t>
        <a:bodyPr/>
        <a:lstStyle/>
        <a:p>
          <a:endParaRPr lang="en-US"/>
        </a:p>
      </dgm:t>
    </dgm:pt>
    <dgm:pt modelId="{5C969D82-14C5-4C06-A582-D7BFD8E7E8D5}" type="pres">
      <dgm:prSet presAssocID="{5130DD80-25A6-4923-BC57-406907676986}" presName="compositeShape" presStyleCnt="0">
        <dgm:presLayoutVars>
          <dgm:chMax val="7"/>
          <dgm:dir/>
          <dgm:resizeHandles val="exact"/>
        </dgm:presLayoutVars>
      </dgm:prSet>
      <dgm:spPr/>
    </dgm:pt>
    <dgm:pt modelId="{8C9BC5E4-D577-45E0-9397-B248359AD98B}" type="pres">
      <dgm:prSet presAssocID="{B2D8342F-CAB8-4BB5-9433-70680EDAC059}" presName="circ1" presStyleLbl="vennNode1" presStyleIdx="0" presStyleCnt="2"/>
      <dgm:spPr/>
    </dgm:pt>
    <dgm:pt modelId="{78925146-F2B8-444A-8EC2-72B166779778}" type="pres">
      <dgm:prSet presAssocID="{B2D8342F-CAB8-4BB5-9433-70680EDAC0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16BE00-5C93-4FAB-96E5-55EB72D83389}" type="pres">
      <dgm:prSet presAssocID="{B3436171-09DC-4300-976E-6448E3234BAD}" presName="circ2" presStyleLbl="vennNode1" presStyleIdx="1" presStyleCnt="2"/>
      <dgm:spPr/>
    </dgm:pt>
    <dgm:pt modelId="{04B8400F-C220-421F-B4D0-0FA6A10AE572}" type="pres">
      <dgm:prSet presAssocID="{B3436171-09DC-4300-976E-6448E3234B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DC3B512-E8B5-44D5-A323-4F1CB1DFEBB3}" srcId="{5130DD80-25A6-4923-BC57-406907676986}" destId="{B3436171-09DC-4300-976E-6448E3234BAD}" srcOrd="1" destOrd="0" parTransId="{512A3FB7-B7FB-4AA6-90F5-2763261BAC30}" sibTransId="{2168AB83-2AC9-423E-A194-A37D874A85AE}"/>
    <dgm:cxn modelId="{72069121-883A-43C6-AEFA-8B6631464609}" srcId="{5130DD80-25A6-4923-BC57-406907676986}" destId="{B2D8342F-CAB8-4BB5-9433-70680EDAC059}" srcOrd="0" destOrd="0" parTransId="{2AE389C9-AF50-4941-98BA-E40ED17FFAA4}" sibTransId="{E6F1BB45-E7BA-4460-807A-724E97275236}"/>
    <dgm:cxn modelId="{AB2AC053-737B-4A64-A880-E767B813D6DA}" type="presOf" srcId="{B2D8342F-CAB8-4BB5-9433-70680EDAC059}" destId="{78925146-F2B8-444A-8EC2-72B166779778}" srcOrd="1" destOrd="0" presId="urn:microsoft.com/office/officeart/2005/8/layout/venn1"/>
    <dgm:cxn modelId="{4A3E0A78-4B69-4292-8AFE-FDB810A10189}" type="presOf" srcId="{B3436171-09DC-4300-976E-6448E3234BAD}" destId="{8816BE00-5C93-4FAB-96E5-55EB72D83389}" srcOrd="0" destOrd="0" presId="urn:microsoft.com/office/officeart/2005/8/layout/venn1"/>
    <dgm:cxn modelId="{46B6B684-1609-475C-9A2A-A6F6EC1C5703}" type="presOf" srcId="{5130DD80-25A6-4923-BC57-406907676986}" destId="{5C969D82-14C5-4C06-A582-D7BFD8E7E8D5}" srcOrd="0" destOrd="0" presId="urn:microsoft.com/office/officeart/2005/8/layout/venn1"/>
    <dgm:cxn modelId="{B5D51291-4FBC-415C-8542-5806250502C4}" type="presOf" srcId="{B2D8342F-CAB8-4BB5-9433-70680EDAC059}" destId="{8C9BC5E4-D577-45E0-9397-B248359AD98B}" srcOrd="0" destOrd="0" presId="urn:microsoft.com/office/officeart/2005/8/layout/venn1"/>
    <dgm:cxn modelId="{4A2BE9CE-6197-4CA6-96BD-0C5348E40A21}" type="presOf" srcId="{B3436171-09DC-4300-976E-6448E3234BAD}" destId="{04B8400F-C220-421F-B4D0-0FA6A10AE572}" srcOrd="1" destOrd="0" presId="urn:microsoft.com/office/officeart/2005/8/layout/venn1"/>
    <dgm:cxn modelId="{ACC9B5AB-FDB6-4A1E-86B9-9AAFA71FD3C0}" type="presParOf" srcId="{5C969D82-14C5-4C06-A582-D7BFD8E7E8D5}" destId="{8C9BC5E4-D577-45E0-9397-B248359AD98B}" srcOrd="0" destOrd="0" presId="urn:microsoft.com/office/officeart/2005/8/layout/venn1"/>
    <dgm:cxn modelId="{3AA77DB0-461C-4A22-A5E4-FC46FC0AC11A}" type="presParOf" srcId="{5C969D82-14C5-4C06-A582-D7BFD8E7E8D5}" destId="{78925146-F2B8-444A-8EC2-72B166779778}" srcOrd="1" destOrd="0" presId="urn:microsoft.com/office/officeart/2005/8/layout/venn1"/>
    <dgm:cxn modelId="{C46A6403-4593-4DAE-A7C0-6804E09BB2F0}" type="presParOf" srcId="{5C969D82-14C5-4C06-A582-D7BFD8E7E8D5}" destId="{8816BE00-5C93-4FAB-96E5-55EB72D83389}" srcOrd="2" destOrd="0" presId="urn:microsoft.com/office/officeart/2005/8/layout/venn1"/>
    <dgm:cxn modelId="{312DAD19-860D-4778-B5D2-348AA2BAD8C6}" type="presParOf" srcId="{5C969D82-14C5-4C06-A582-D7BFD8E7E8D5}" destId="{04B8400F-C220-421F-B4D0-0FA6A10AE57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9C54F272-BC14-496A-BE5D-B89791886D1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What is Church Consulting? </a:t>
          </a:r>
        </a:p>
      </dgm:t>
    </dgm:pt>
    <dgm:pt modelId="{CAF96C0D-D6C4-4A15-953E-AC3AE2A913B5}" type="parTrans" cxnId="{2A02458B-4C4B-428A-9D85-C12AB26A7E68}">
      <dgm:prSet/>
      <dgm:spPr/>
      <dgm:t>
        <a:bodyPr/>
        <a:lstStyle/>
        <a:p>
          <a:endParaRPr lang="en-US"/>
        </a:p>
      </dgm:t>
    </dgm:pt>
    <dgm:pt modelId="{D4C489C0-0DA1-4AD8-8D02-97E023783C1D}" type="sibTrans" cxnId="{2A02458B-4C4B-428A-9D85-C12AB26A7E68}">
      <dgm:prSet/>
      <dgm:spPr/>
      <dgm:t>
        <a:bodyPr/>
        <a:lstStyle/>
        <a:p>
          <a:endParaRPr lang="en-US"/>
        </a:p>
      </dgm:t>
    </dgm:pt>
    <dgm:pt modelId="{906634BA-5DC7-46E7-AEE8-5DC965C90A4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8F3E198-8B3B-49B8-927E-F833266BFF55}" type="parTrans" cxnId="{313F14B5-DAC7-45A0-BCB0-BC13986A6188}">
      <dgm:prSet/>
      <dgm:spPr/>
      <dgm:t>
        <a:bodyPr/>
        <a:lstStyle/>
        <a:p>
          <a:endParaRPr lang="en-US"/>
        </a:p>
      </dgm:t>
    </dgm:pt>
    <dgm:pt modelId="{1D3D050C-11D8-4571-B7D9-C6C1BA605C35}" type="sibTrans" cxnId="{313F14B5-DAC7-45A0-BCB0-BC13986A6188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Who Consults?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Types of Consultations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4485EF86-B555-4403-ABA7-0A134CD2F6D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6DEA0F55-1C23-4010-B9F1-2849C71ACBE1}" type="parTrans" cxnId="{EA93501E-D54D-44E4-B26C-C76DF8A6DAAB}">
      <dgm:prSet/>
      <dgm:spPr/>
      <dgm:t>
        <a:bodyPr/>
        <a:lstStyle/>
        <a:p>
          <a:endParaRPr lang="en-US"/>
        </a:p>
      </dgm:t>
    </dgm:pt>
    <dgm:pt modelId="{1F18595B-F50C-40C9-A1AF-46C3FF953EB1}" type="sibTrans" cxnId="{EA93501E-D54D-44E4-B26C-C76DF8A6DAAB}">
      <dgm:prSet/>
      <dgm:spPr/>
      <dgm:t>
        <a:bodyPr/>
        <a:lstStyle/>
        <a:p>
          <a:endParaRPr lang="en-US"/>
        </a:p>
      </dgm:t>
    </dgm:pt>
    <dgm:pt modelId="{3C4D976C-C05D-47FD-A118-87AD4B055D31}">
      <dgm:prSet phldrT="[Text]"/>
      <dgm:spPr/>
      <dgm:t>
        <a:bodyPr/>
        <a:lstStyle/>
        <a:p>
          <a:r>
            <a:rPr lang="en-US" dirty="0"/>
            <a:t>Society Certification Path</a:t>
          </a:r>
        </a:p>
      </dgm:t>
    </dgm:pt>
    <dgm:pt modelId="{18CC8299-BFE0-4977-8216-02535F0B12CE}" type="parTrans" cxnId="{D5C56C1B-FC77-4B6B-90C9-C72992162DD2}">
      <dgm:prSet/>
      <dgm:spPr/>
      <dgm:t>
        <a:bodyPr/>
        <a:lstStyle/>
        <a:p>
          <a:endParaRPr lang="en-US"/>
        </a:p>
      </dgm:t>
    </dgm:pt>
    <dgm:pt modelId="{C59DDCCF-A440-4F0C-B93D-D7D0B9BAFA6E}" type="sibTrans" cxnId="{D5C56C1B-FC77-4B6B-90C9-C72992162DD2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66D32C8E-1BAD-4EE0-B163-CD24238DB47D}" type="pres">
      <dgm:prSet presAssocID="{906634BA-5DC7-46E7-AEE8-5DC965C90A46}" presName="composite" presStyleCnt="0"/>
      <dgm:spPr/>
    </dgm:pt>
    <dgm:pt modelId="{F4106EAF-377E-4C71-AB18-887CEF39BCE8}" type="pres">
      <dgm:prSet presAssocID="{906634BA-5DC7-46E7-AEE8-5DC965C90A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F5CC6D-F16A-4D75-BD8C-B8A67F2F7853}" type="pres">
      <dgm:prSet presAssocID="{906634BA-5DC7-46E7-AEE8-5DC965C90A46}" presName="descendantText" presStyleLbl="alignAcc1" presStyleIdx="1" presStyleCnt="4">
        <dgm:presLayoutVars>
          <dgm:bulletEnabled val="1"/>
        </dgm:presLayoutVars>
      </dgm:prSet>
      <dgm:spPr/>
    </dgm:pt>
    <dgm:pt modelId="{966BF54A-5922-4CAB-ADAE-591412A2A20E}" type="pres">
      <dgm:prSet presAssocID="{1D3D050C-11D8-4571-B7D9-C6C1BA605C35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2" presStyleCnt="4">
        <dgm:presLayoutVars>
          <dgm:bulletEnabled val="1"/>
        </dgm:presLayoutVars>
      </dgm:prSet>
      <dgm:spPr/>
    </dgm:pt>
    <dgm:pt modelId="{B994F1DD-1C66-42C1-9E06-859C489AD049}" type="pres">
      <dgm:prSet presAssocID="{7DD01048-A286-4EF4-98F5-287922559D8F}" presName="sp" presStyleCnt="0"/>
      <dgm:spPr/>
    </dgm:pt>
    <dgm:pt modelId="{6EA73F93-9A9E-41C3-A6AE-0A6EA5D35313}" type="pres">
      <dgm:prSet presAssocID="{4485EF86-B555-4403-ABA7-0A134CD2F6DB}" presName="composite" presStyleCnt="0"/>
      <dgm:spPr/>
    </dgm:pt>
    <dgm:pt modelId="{00717160-4AE7-4C78-9079-DCF5D7BB88FA}" type="pres">
      <dgm:prSet presAssocID="{4485EF86-B555-4403-ABA7-0A134CD2F6D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3E42657-2EB2-4528-801D-CB50175BEC08}" type="pres">
      <dgm:prSet presAssocID="{4485EF86-B555-4403-ABA7-0A134CD2F6D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D5C56C1B-FC77-4B6B-90C9-C72992162DD2}" srcId="{4485EF86-B555-4403-ABA7-0A134CD2F6DB}" destId="{3C4D976C-C05D-47FD-A118-87AD4B055D31}" srcOrd="0" destOrd="0" parTransId="{18CC8299-BFE0-4977-8216-02535F0B12CE}" sibTransId="{C59DDCCF-A440-4F0C-B93D-D7D0B9BAFA6E}"/>
    <dgm:cxn modelId="{EA93501E-D54D-44E4-B26C-C76DF8A6DAAB}" srcId="{D86A4E5D-3EB3-4DEB-A5D0-3001FDB6E8A7}" destId="{4485EF86-B555-4403-ABA7-0A134CD2F6DB}" srcOrd="3" destOrd="0" parTransId="{6DEA0F55-1C23-4010-B9F1-2849C71ACBE1}" sibTransId="{1F18595B-F50C-40C9-A1AF-46C3FF953EB1}"/>
    <dgm:cxn modelId="{EE61A629-FBAD-4D77-80DB-C1EBE5998D12}" type="presOf" srcId="{3ED62735-209F-4863-8C49-C3BEB5F022FD}" destId="{8D8CD8F8-8AEF-4506-9B25-A9FF386A49C4}" srcOrd="0" destOrd="0" presId="urn:microsoft.com/office/officeart/2005/8/layout/chevron2"/>
    <dgm:cxn modelId="{81AA9448-C192-4EDC-9892-ED7011A96973}" type="presOf" srcId="{30F060E0-2F68-4C65-BC57-EEEBD1B3128C}" destId="{F378BC46-8775-4500-9E29-2ACFD9762804}" srcOrd="0" destOrd="0" presId="urn:microsoft.com/office/officeart/2005/8/layout/chevron2"/>
    <dgm:cxn modelId="{C861F551-3C7E-426E-A683-1E530E2B2233}" type="presOf" srcId="{4872DEB8-4DAA-4B01-9B32-D5A359472DA9}" destId="{BCF5CC6D-F16A-4D75-BD8C-B8A67F2F7853}" srcOrd="0" destOrd="0" presId="urn:microsoft.com/office/officeart/2005/8/layout/chevron2"/>
    <dgm:cxn modelId="{4F6D9778-1E41-4801-AE0A-031A87124B75}" srcId="{906634BA-5DC7-46E7-AEE8-5DC965C90A46}" destId="{4872DEB8-4DAA-4B01-9B32-D5A359472DA9}" srcOrd="0" destOrd="0" parTransId="{C4640CE9-4666-4626-976C-22BC57E28A84}" sibTransId="{41224FD4-2816-44D3-9F9A-4D31BF2E8FD2}"/>
    <dgm:cxn modelId="{2A02458B-4C4B-428A-9D85-C12AB26A7E68}" srcId="{E3C8F184-2194-4DF0-8789-D6A9D07EB375}" destId="{9C54F272-BC14-496A-BE5D-B89791886D11}" srcOrd="0" destOrd="0" parTransId="{CAF96C0D-D6C4-4A15-953E-AC3AE2A913B5}" sibTransId="{D4C489C0-0DA1-4AD8-8D02-97E023783C1D}"/>
    <dgm:cxn modelId="{05227AA4-3D8C-46E9-8B42-F36A1E7E9320}" type="presOf" srcId="{4485EF86-B555-4403-ABA7-0A134CD2F6DB}" destId="{00717160-4AE7-4C78-9079-DCF5D7BB88FA}" srcOrd="0" destOrd="0" presId="urn:microsoft.com/office/officeart/2005/8/layout/chevron2"/>
    <dgm:cxn modelId="{0FE831A8-8060-4032-92A2-919D970814DD}" srcId="{D86A4E5D-3EB3-4DEB-A5D0-3001FDB6E8A7}" destId="{30F060E0-2F68-4C65-BC57-EEEBD1B3128C}" srcOrd="2" destOrd="0" parTransId="{B76A34DB-3DB9-4698-9A2B-E4515D626957}" sibTransId="{7DD01048-A286-4EF4-98F5-287922559D8F}"/>
    <dgm:cxn modelId="{313F14B5-DAC7-45A0-BCB0-BC13986A6188}" srcId="{D86A4E5D-3EB3-4DEB-A5D0-3001FDB6E8A7}" destId="{906634BA-5DC7-46E7-AEE8-5DC965C90A46}" srcOrd="1" destOrd="0" parTransId="{B8F3E198-8B3B-49B8-927E-F833266BFF55}" sibTransId="{1D3D050C-11D8-4571-B7D9-C6C1BA605C35}"/>
    <dgm:cxn modelId="{05E8B7B8-4F28-436A-A223-B8024499B6B5}" type="presOf" srcId="{D86A4E5D-3EB3-4DEB-A5D0-3001FDB6E8A7}" destId="{B6F553D4-98EF-4B93-BBFC-BC2852B046C3}" srcOrd="0" destOrd="0" presId="urn:microsoft.com/office/officeart/2005/8/layout/chevron2"/>
    <dgm:cxn modelId="{96985BBB-9042-45A8-BC77-636B2D7196D4}" type="presOf" srcId="{E3C8F184-2194-4DF0-8789-D6A9D07EB375}" destId="{5D1DE64C-07C0-4C44-9730-2DAD61D802BC}" srcOrd="0" destOrd="0" presId="urn:microsoft.com/office/officeart/2005/8/layout/chevron2"/>
    <dgm:cxn modelId="{2BBEC4C1-A3E8-40A3-B5AB-ADF163A68215}" type="presOf" srcId="{906634BA-5DC7-46E7-AEE8-5DC965C90A46}" destId="{F4106EAF-377E-4C71-AB18-887CEF39BCE8}" srcOrd="0" destOrd="0" presId="urn:microsoft.com/office/officeart/2005/8/layout/chevron2"/>
    <dgm:cxn modelId="{082482C3-15CA-4491-8421-6615342F242E}" type="presOf" srcId="{9C54F272-BC14-496A-BE5D-B89791886D11}" destId="{DE9C9745-1E8A-4246-BC76-08715AA2082D}" srcOrd="0" destOrd="0" presId="urn:microsoft.com/office/officeart/2005/8/layout/chevron2"/>
    <dgm:cxn modelId="{17B88AD0-B923-4A93-B754-998151192AB3}" type="presOf" srcId="{3C4D976C-C05D-47FD-A118-87AD4B055D31}" destId="{83E42657-2EB2-4528-801D-CB50175BEC08}" srcOrd="0" destOrd="0" presId="urn:microsoft.com/office/officeart/2005/8/layout/chevron2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75039ED8-DA1E-476C-9F81-CA66E76E38D3}" type="presParOf" srcId="{B6F553D4-98EF-4B93-BBFC-BC2852B046C3}" destId="{ADB684A2-64D8-4F37-9851-257B5F8F68CD}" srcOrd="0" destOrd="0" presId="urn:microsoft.com/office/officeart/2005/8/layout/chevron2"/>
    <dgm:cxn modelId="{9379BA2D-BD9F-4F32-B1A6-CFC814E34918}" type="presParOf" srcId="{ADB684A2-64D8-4F37-9851-257B5F8F68CD}" destId="{5D1DE64C-07C0-4C44-9730-2DAD61D802BC}" srcOrd="0" destOrd="0" presId="urn:microsoft.com/office/officeart/2005/8/layout/chevron2"/>
    <dgm:cxn modelId="{CD9EA4DF-DC2B-4A27-9832-65D879275555}" type="presParOf" srcId="{ADB684A2-64D8-4F37-9851-257B5F8F68CD}" destId="{DE9C9745-1E8A-4246-BC76-08715AA2082D}" srcOrd="1" destOrd="0" presId="urn:microsoft.com/office/officeart/2005/8/layout/chevron2"/>
    <dgm:cxn modelId="{3F0C3520-E029-488B-9B8C-38F087757D52}" type="presParOf" srcId="{B6F553D4-98EF-4B93-BBFC-BC2852B046C3}" destId="{43C40BC8-1F51-4D51-B292-CF3DA6066FCE}" srcOrd="1" destOrd="0" presId="urn:microsoft.com/office/officeart/2005/8/layout/chevron2"/>
    <dgm:cxn modelId="{CE309AEB-B17F-4256-B742-FB10F23098D7}" type="presParOf" srcId="{B6F553D4-98EF-4B93-BBFC-BC2852B046C3}" destId="{66D32C8E-1BAD-4EE0-B163-CD24238DB47D}" srcOrd="2" destOrd="0" presId="urn:microsoft.com/office/officeart/2005/8/layout/chevron2"/>
    <dgm:cxn modelId="{A3E58928-E09D-47AA-9388-0DB22889B3C3}" type="presParOf" srcId="{66D32C8E-1BAD-4EE0-B163-CD24238DB47D}" destId="{F4106EAF-377E-4C71-AB18-887CEF39BCE8}" srcOrd="0" destOrd="0" presId="urn:microsoft.com/office/officeart/2005/8/layout/chevron2"/>
    <dgm:cxn modelId="{6902E0AB-372D-40DC-A798-867EC0504052}" type="presParOf" srcId="{66D32C8E-1BAD-4EE0-B163-CD24238DB47D}" destId="{BCF5CC6D-F16A-4D75-BD8C-B8A67F2F7853}" srcOrd="1" destOrd="0" presId="urn:microsoft.com/office/officeart/2005/8/layout/chevron2"/>
    <dgm:cxn modelId="{1FA54394-A8D1-4692-BCF1-F0755BAC6EB7}" type="presParOf" srcId="{B6F553D4-98EF-4B93-BBFC-BC2852B046C3}" destId="{966BF54A-5922-4CAB-ADAE-591412A2A20E}" srcOrd="3" destOrd="0" presId="urn:microsoft.com/office/officeart/2005/8/layout/chevron2"/>
    <dgm:cxn modelId="{A6BE61A3-0950-49DB-B48F-72318F740392}" type="presParOf" srcId="{B6F553D4-98EF-4B93-BBFC-BC2852B046C3}" destId="{5C51227F-6F76-4A5E-98CB-B5E326418C92}" srcOrd="4" destOrd="0" presId="urn:microsoft.com/office/officeart/2005/8/layout/chevron2"/>
    <dgm:cxn modelId="{6BC28674-2BFF-430A-BD79-43A99DE3E540}" type="presParOf" srcId="{5C51227F-6F76-4A5E-98CB-B5E326418C92}" destId="{F378BC46-8775-4500-9E29-2ACFD9762804}" srcOrd="0" destOrd="0" presId="urn:microsoft.com/office/officeart/2005/8/layout/chevron2"/>
    <dgm:cxn modelId="{AE78F71C-5E0E-4363-A47D-7A574114A801}" type="presParOf" srcId="{5C51227F-6F76-4A5E-98CB-B5E326418C92}" destId="{8D8CD8F8-8AEF-4506-9B25-A9FF386A49C4}" srcOrd="1" destOrd="0" presId="urn:microsoft.com/office/officeart/2005/8/layout/chevron2"/>
    <dgm:cxn modelId="{2336884F-6DAA-4C99-A198-5BEAFCA64559}" type="presParOf" srcId="{B6F553D4-98EF-4B93-BBFC-BC2852B046C3}" destId="{B994F1DD-1C66-42C1-9E06-859C489AD049}" srcOrd="5" destOrd="0" presId="urn:microsoft.com/office/officeart/2005/8/layout/chevron2"/>
    <dgm:cxn modelId="{23F00178-0DB6-4945-8930-F81D0D5D371C}" type="presParOf" srcId="{B6F553D4-98EF-4B93-BBFC-BC2852B046C3}" destId="{6EA73F93-9A9E-41C3-A6AE-0A6EA5D35313}" srcOrd="6" destOrd="0" presId="urn:microsoft.com/office/officeart/2005/8/layout/chevron2"/>
    <dgm:cxn modelId="{E54EC48B-3355-4867-A75F-B816896F581A}" type="presParOf" srcId="{6EA73F93-9A9E-41C3-A6AE-0A6EA5D35313}" destId="{00717160-4AE7-4C78-9079-DCF5D7BB88FA}" srcOrd="0" destOrd="0" presId="urn:microsoft.com/office/officeart/2005/8/layout/chevron2"/>
    <dgm:cxn modelId="{BE59ED54-CF90-4570-B8DC-676A423B1278}" type="presParOf" srcId="{6EA73F93-9A9E-41C3-A6AE-0A6EA5D35313}" destId="{83E42657-2EB2-4528-801D-CB50175BEC0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9C54F272-BC14-496A-BE5D-B89791886D1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What is Church Consulting? </a:t>
          </a:r>
        </a:p>
      </dgm:t>
    </dgm:pt>
    <dgm:pt modelId="{CAF96C0D-D6C4-4A15-953E-AC3AE2A913B5}" type="parTrans" cxnId="{2A02458B-4C4B-428A-9D85-C12AB26A7E68}">
      <dgm:prSet/>
      <dgm:spPr/>
      <dgm:t>
        <a:bodyPr/>
        <a:lstStyle/>
        <a:p>
          <a:endParaRPr lang="en-US"/>
        </a:p>
      </dgm:t>
    </dgm:pt>
    <dgm:pt modelId="{D4C489C0-0DA1-4AD8-8D02-97E023783C1D}" type="sibTrans" cxnId="{2A02458B-4C4B-428A-9D85-C12AB26A7E68}">
      <dgm:prSet/>
      <dgm:spPr/>
      <dgm:t>
        <a:bodyPr/>
        <a:lstStyle/>
        <a:p>
          <a:endParaRPr lang="en-US"/>
        </a:p>
      </dgm:t>
    </dgm:pt>
    <dgm:pt modelId="{906634BA-5DC7-46E7-AEE8-5DC965C90A4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8F3E198-8B3B-49B8-927E-F833266BFF55}" type="parTrans" cxnId="{313F14B5-DAC7-45A0-BCB0-BC13986A6188}">
      <dgm:prSet/>
      <dgm:spPr/>
      <dgm:t>
        <a:bodyPr/>
        <a:lstStyle/>
        <a:p>
          <a:endParaRPr lang="en-US"/>
        </a:p>
      </dgm:t>
    </dgm:pt>
    <dgm:pt modelId="{1D3D050C-11D8-4571-B7D9-C6C1BA605C35}" type="sibTrans" cxnId="{313F14B5-DAC7-45A0-BCB0-BC13986A6188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Who Consults?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Types of Consultations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4485EF86-B555-4403-ABA7-0A134CD2F6D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6DEA0F55-1C23-4010-B9F1-2849C71ACBE1}" type="parTrans" cxnId="{EA93501E-D54D-44E4-B26C-C76DF8A6DAAB}">
      <dgm:prSet/>
      <dgm:spPr/>
      <dgm:t>
        <a:bodyPr/>
        <a:lstStyle/>
        <a:p>
          <a:endParaRPr lang="en-US"/>
        </a:p>
      </dgm:t>
    </dgm:pt>
    <dgm:pt modelId="{1F18595B-F50C-40C9-A1AF-46C3FF953EB1}" type="sibTrans" cxnId="{EA93501E-D54D-44E4-B26C-C76DF8A6DAAB}">
      <dgm:prSet/>
      <dgm:spPr/>
      <dgm:t>
        <a:bodyPr/>
        <a:lstStyle/>
        <a:p>
          <a:endParaRPr lang="en-US"/>
        </a:p>
      </dgm:t>
    </dgm:pt>
    <dgm:pt modelId="{3C4D976C-C05D-47FD-A118-87AD4B055D31}">
      <dgm:prSet phldrT="[Text]"/>
      <dgm:spPr/>
      <dgm:t>
        <a:bodyPr/>
        <a:lstStyle/>
        <a:p>
          <a:r>
            <a:rPr lang="en-US" dirty="0"/>
            <a:t>Society Certification Path</a:t>
          </a:r>
        </a:p>
      </dgm:t>
    </dgm:pt>
    <dgm:pt modelId="{18CC8299-BFE0-4977-8216-02535F0B12CE}" type="parTrans" cxnId="{D5C56C1B-FC77-4B6B-90C9-C72992162DD2}">
      <dgm:prSet/>
      <dgm:spPr/>
      <dgm:t>
        <a:bodyPr/>
        <a:lstStyle/>
        <a:p>
          <a:endParaRPr lang="en-US"/>
        </a:p>
      </dgm:t>
    </dgm:pt>
    <dgm:pt modelId="{C59DDCCF-A440-4F0C-B93D-D7D0B9BAFA6E}" type="sibTrans" cxnId="{D5C56C1B-FC77-4B6B-90C9-C72992162DD2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66D32C8E-1BAD-4EE0-B163-CD24238DB47D}" type="pres">
      <dgm:prSet presAssocID="{906634BA-5DC7-46E7-AEE8-5DC965C90A46}" presName="composite" presStyleCnt="0"/>
      <dgm:spPr/>
    </dgm:pt>
    <dgm:pt modelId="{F4106EAF-377E-4C71-AB18-887CEF39BCE8}" type="pres">
      <dgm:prSet presAssocID="{906634BA-5DC7-46E7-AEE8-5DC965C90A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F5CC6D-F16A-4D75-BD8C-B8A67F2F7853}" type="pres">
      <dgm:prSet presAssocID="{906634BA-5DC7-46E7-AEE8-5DC965C90A46}" presName="descendantText" presStyleLbl="alignAcc1" presStyleIdx="1" presStyleCnt="4">
        <dgm:presLayoutVars>
          <dgm:bulletEnabled val="1"/>
        </dgm:presLayoutVars>
      </dgm:prSet>
      <dgm:spPr/>
    </dgm:pt>
    <dgm:pt modelId="{966BF54A-5922-4CAB-ADAE-591412A2A20E}" type="pres">
      <dgm:prSet presAssocID="{1D3D050C-11D8-4571-B7D9-C6C1BA605C35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2" presStyleCnt="4">
        <dgm:presLayoutVars>
          <dgm:bulletEnabled val="1"/>
        </dgm:presLayoutVars>
      </dgm:prSet>
      <dgm:spPr/>
    </dgm:pt>
    <dgm:pt modelId="{B994F1DD-1C66-42C1-9E06-859C489AD049}" type="pres">
      <dgm:prSet presAssocID="{7DD01048-A286-4EF4-98F5-287922559D8F}" presName="sp" presStyleCnt="0"/>
      <dgm:spPr/>
    </dgm:pt>
    <dgm:pt modelId="{6EA73F93-9A9E-41C3-A6AE-0A6EA5D35313}" type="pres">
      <dgm:prSet presAssocID="{4485EF86-B555-4403-ABA7-0A134CD2F6DB}" presName="composite" presStyleCnt="0"/>
      <dgm:spPr/>
    </dgm:pt>
    <dgm:pt modelId="{00717160-4AE7-4C78-9079-DCF5D7BB88FA}" type="pres">
      <dgm:prSet presAssocID="{4485EF86-B555-4403-ABA7-0A134CD2F6D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3E42657-2EB2-4528-801D-CB50175BEC08}" type="pres">
      <dgm:prSet presAssocID="{4485EF86-B555-4403-ABA7-0A134CD2F6D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D5C56C1B-FC77-4B6B-90C9-C72992162DD2}" srcId="{4485EF86-B555-4403-ABA7-0A134CD2F6DB}" destId="{3C4D976C-C05D-47FD-A118-87AD4B055D31}" srcOrd="0" destOrd="0" parTransId="{18CC8299-BFE0-4977-8216-02535F0B12CE}" sibTransId="{C59DDCCF-A440-4F0C-B93D-D7D0B9BAFA6E}"/>
    <dgm:cxn modelId="{EA93501E-D54D-44E4-B26C-C76DF8A6DAAB}" srcId="{D86A4E5D-3EB3-4DEB-A5D0-3001FDB6E8A7}" destId="{4485EF86-B555-4403-ABA7-0A134CD2F6DB}" srcOrd="3" destOrd="0" parTransId="{6DEA0F55-1C23-4010-B9F1-2849C71ACBE1}" sibTransId="{1F18595B-F50C-40C9-A1AF-46C3FF953EB1}"/>
    <dgm:cxn modelId="{EE61A629-FBAD-4D77-80DB-C1EBE5998D12}" type="presOf" srcId="{3ED62735-209F-4863-8C49-C3BEB5F022FD}" destId="{8D8CD8F8-8AEF-4506-9B25-A9FF386A49C4}" srcOrd="0" destOrd="0" presId="urn:microsoft.com/office/officeart/2005/8/layout/chevron2"/>
    <dgm:cxn modelId="{81AA9448-C192-4EDC-9892-ED7011A96973}" type="presOf" srcId="{30F060E0-2F68-4C65-BC57-EEEBD1B3128C}" destId="{F378BC46-8775-4500-9E29-2ACFD9762804}" srcOrd="0" destOrd="0" presId="urn:microsoft.com/office/officeart/2005/8/layout/chevron2"/>
    <dgm:cxn modelId="{C861F551-3C7E-426E-A683-1E530E2B2233}" type="presOf" srcId="{4872DEB8-4DAA-4B01-9B32-D5A359472DA9}" destId="{BCF5CC6D-F16A-4D75-BD8C-B8A67F2F7853}" srcOrd="0" destOrd="0" presId="urn:microsoft.com/office/officeart/2005/8/layout/chevron2"/>
    <dgm:cxn modelId="{4F6D9778-1E41-4801-AE0A-031A87124B75}" srcId="{906634BA-5DC7-46E7-AEE8-5DC965C90A46}" destId="{4872DEB8-4DAA-4B01-9B32-D5A359472DA9}" srcOrd="0" destOrd="0" parTransId="{C4640CE9-4666-4626-976C-22BC57E28A84}" sibTransId="{41224FD4-2816-44D3-9F9A-4D31BF2E8FD2}"/>
    <dgm:cxn modelId="{2A02458B-4C4B-428A-9D85-C12AB26A7E68}" srcId="{E3C8F184-2194-4DF0-8789-D6A9D07EB375}" destId="{9C54F272-BC14-496A-BE5D-B89791886D11}" srcOrd="0" destOrd="0" parTransId="{CAF96C0D-D6C4-4A15-953E-AC3AE2A913B5}" sibTransId="{D4C489C0-0DA1-4AD8-8D02-97E023783C1D}"/>
    <dgm:cxn modelId="{05227AA4-3D8C-46E9-8B42-F36A1E7E9320}" type="presOf" srcId="{4485EF86-B555-4403-ABA7-0A134CD2F6DB}" destId="{00717160-4AE7-4C78-9079-DCF5D7BB88FA}" srcOrd="0" destOrd="0" presId="urn:microsoft.com/office/officeart/2005/8/layout/chevron2"/>
    <dgm:cxn modelId="{0FE831A8-8060-4032-92A2-919D970814DD}" srcId="{D86A4E5D-3EB3-4DEB-A5D0-3001FDB6E8A7}" destId="{30F060E0-2F68-4C65-BC57-EEEBD1B3128C}" srcOrd="2" destOrd="0" parTransId="{B76A34DB-3DB9-4698-9A2B-E4515D626957}" sibTransId="{7DD01048-A286-4EF4-98F5-287922559D8F}"/>
    <dgm:cxn modelId="{313F14B5-DAC7-45A0-BCB0-BC13986A6188}" srcId="{D86A4E5D-3EB3-4DEB-A5D0-3001FDB6E8A7}" destId="{906634BA-5DC7-46E7-AEE8-5DC965C90A46}" srcOrd="1" destOrd="0" parTransId="{B8F3E198-8B3B-49B8-927E-F833266BFF55}" sibTransId="{1D3D050C-11D8-4571-B7D9-C6C1BA605C35}"/>
    <dgm:cxn modelId="{05E8B7B8-4F28-436A-A223-B8024499B6B5}" type="presOf" srcId="{D86A4E5D-3EB3-4DEB-A5D0-3001FDB6E8A7}" destId="{B6F553D4-98EF-4B93-BBFC-BC2852B046C3}" srcOrd="0" destOrd="0" presId="urn:microsoft.com/office/officeart/2005/8/layout/chevron2"/>
    <dgm:cxn modelId="{96985BBB-9042-45A8-BC77-636B2D7196D4}" type="presOf" srcId="{E3C8F184-2194-4DF0-8789-D6A9D07EB375}" destId="{5D1DE64C-07C0-4C44-9730-2DAD61D802BC}" srcOrd="0" destOrd="0" presId="urn:microsoft.com/office/officeart/2005/8/layout/chevron2"/>
    <dgm:cxn modelId="{2BBEC4C1-A3E8-40A3-B5AB-ADF163A68215}" type="presOf" srcId="{906634BA-5DC7-46E7-AEE8-5DC965C90A46}" destId="{F4106EAF-377E-4C71-AB18-887CEF39BCE8}" srcOrd="0" destOrd="0" presId="urn:microsoft.com/office/officeart/2005/8/layout/chevron2"/>
    <dgm:cxn modelId="{082482C3-15CA-4491-8421-6615342F242E}" type="presOf" srcId="{9C54F272-BC14-496A-BE5D-B89791886D11}" destId="{DE9C9745-1E8A-4246-BC76-08715AA2082D}" srcOrd="0" destOrd="0" presId="urn:microsoft.com/office/officeart/2005/8/layout/chevron2"/>
    <dgm:cxn modelId="{17B88AD0-B923-4A93-B754-998151192AB3}" type="presOf" srcId="{3C4D976C-C05D-47FD-A118-87AD4B055D31}" destId="{83E42657-2EB2-4528-801D-CB50175BEC08}" srcOrd="0" destOrd="0" presId="urn:microsoft.com/office/officeart/2005/8/layout/chevron2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75039ED8-DA1E-476C-9F81-CA66E76E38D3}" type="presParOf" srcId="{B6F553D4-98EF-4B93-BBFC-BC2852B046C3}" destId="{ADB684A2-64D8-4F37-9851-257B5F8F68CD}" srcOrd="0" destOrd="0" presId="urn:microsoft.com/office/officeart/2005/8/layout/chevron2"/>
    <dgm:cxn modelId="{9379BA2D-BD9F-4F32-B1A6-CFC814E34918}" type="presParOf" srcId="{ADB684A2-64D8-4F37-9851-257B5F8F68CD}" destId="{5D1DE64C-07C0-4C44-9730-2DAD61D802BC}" srcOrd="0" destOrd="0" presId="urn:microsoft.com/office/officeart/2005/8/layout/chevron2"/>
    <dgm:cxn modelId="{CD9EA4DF-DC2B-4A27-9832-65D879275555}" type="presParOf" srcId="{ADB684A2-64D8-4F37-9851-257B5F8F68CD}" destId="{DE9C9745-1E8A-4246-BC76-08715AA2082D}" srcOrd="1" destOrd="0" presId="urn:microsoft.com/office/officeart/2005/8/layout/chevron2"/>
    <dgm:cxn modelId="{3F0C3520-E029-488B-9B8C-38F087757D52}" type="presParOf" srcId="{B6F553D4-98EF-4B93-BBFC-BC2852B046C3}" destId="{43C40BC8-1F51-4D51-B292-CF3DA6066FCE}" srcOrd="1" destOrd="0" presId="urn:microsoft.com/office/officeart/2005/8/layout/chevron2"/>
    <dgm:cxn modelId="{CE309AEB-B17F-4256-B742-FB10F23098D7}" type="presParOf" srcId="{B6F553D4-98EF-4B93-BBFC-BC2852B046C3}" destId="{66D32C8E-1BAD-4EE0-B163-CD24238DB47D}" srcOrd="2" destOrd="0" presId="urn:microsoft.com/office/officeart/2005/8/layout/chevron2"/>
    <dgm:cxn modelId="{A3E58928-E09D-47AA-9388-0DB22889B3C3}" type="presParOf" srcId="{66D32C8E-1BAD-4EE0-B163-CD24238DB47D}" destId="{F4106EAF-377E-4C71-AB18-887CEF39BCE8}" srcOrd="0" destOrd="0" presId="urn:microsoft.com/office/officeart/2005/8/layout/chevron2"/>
    <dgm:cxn modelId="{6902E0AB-372D-40DC-A798-867EC0504052}" type="presParOf" srcId="{66D32C8E-1BAD-4EE0-B163-CD24238DB47D}" destId="{BCF5CC6D-F16A-4D75-BD8C-B8A67F2F7853}" srcOrd="1" destOrd="0" presId="urn:microsoft.com/office/officeart/2005/8/layout/chevron2"/>
    <dgm:cxn modelId="{1FA54394-A8D1-4692-BCF1-F0755BAC6EB7}" type="presParOf" srcId="{B6F553D4-98EF-4B93-BBFC-BC2852B046C3}" destId="{966BF54A-5922-4CAB-ADAE-591412A2A20E}" srcOrd="3" destOrd="0" presId="urn:microsoft.com/office/officeart/2005/8/layout/chevron2"/>
    <dgm:cxn modelId="{A6BE61A3-0950-49DB-B48F-72318F740392}" type="presParOf" srcId="{B6F553D4-98EF-4B93-BBFC-BC2852B046C3}" destId="{5C51227F-6F76-4A5E-98CB-B5E326418C92}" srcOrd="4" destOrd="0" presId="urn:microsoft.com/office/officeart/2005/8/layout/chevron2"/>
    <dgm:cxn modelId="{6BC28674-2BFF-430A-BD79-43A99DE3E540}" type="presParOf" srcId="{5C51227F-6F76-4A5E-98CB-B5E326418C92}" destId="{F378BC46-8775-4500-9E29-2ACFD9762804}" srcOrd="0" destOrd="0" presId="urn:microsoft.com/office/officeart/2005/8/layout/chevron2"/>
    <dgm:cxn modelId="{AE78F71C-5E0E-4363-A47D-7A574114A801}" type="presParOf" srcId="{5C51227F-6F76-4A5E-98CB-B5E326418C92}" destId="{8D8CD8F8-8AEF-4506-9B25-A9FF386A49C4}" srcOrd="1" destOrd="0" presId="urn:microsoft.com/office/officeart/2005/8/layout/chevron2"/>
    <dgm:cxn modelId="{2336884F-6DAA-4C99-A198-5BEAFCA64559}" type="presParOf" srcId="{B6F553D4-98EF-4B93-BBFC-BC2852B046C3}" destId="{B994F1DD-1C66-42C1-9E06-859C489AD049}" srcOrd="5" destOrd="0" presId="urn:microsoft.com/office/officeart/2005/8/layout/chevron2"/>
    <dgm:cxn modelId="{23F00178-0DB6-4945-8930-F81D0D5D371C}" type="presParOf" srcId="{B6F553D4-98EF-4B93-BBFC-BC2852B046C3}" destId="{6EA73F93-9A9E-41C3-A6AE-0A6EA5D35313}" srcOrd="6" destOrd="0" presId="urn:microsoft.com/office/officeart/2005/8/layout/chevron2"/>
    <dgm:cxn modelId="{E54EC48B-3355-4867-A75F-B816896F581A}" type="presParOf" srcId="{6EA73F93-9A9E-41C3-A6AE-0A6EA5D35313}" destId="{00717160-4AE7-4C78-9079-DCF5D7BB88FA}" srcOrd="0" destOrd="0" presId="urn:microsoft.com/office/officeart/2005/8/layout/chevron2"/>
    <dgm:cxn modelId="{BE59ED54-CF90-4570-B8DC-676A423B1278}" type="presParOf" srcId="{6EA73F93-9A9E-41C3-A6AE-0A6EA5D35313}" destId="{83E42657-2EB2-4528-801D-CB50175BEC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EB0149-BCBB-4DDF-994E-A560C4BBA58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7A87B020-6D1A-465F-93A2-DC4C80AC6B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/>
            <a:t>Spiritual Foundation</a:t>
          </a:r>
        </a:p>
      </dgm:t>
    </dgm:pt>
    <dgm:pt modelId="{0D025196-5027-4C09-8E9D-372835C37AEC}" type="parTrans" cxnId="{F63B7A09-846E-4F14-BCA8-40CE32873314}">
      <dgm:prSet/>
      <dgm:spPr/>
      <dgm:t>
        <a:bodyPr/>
        <a:lstStyle/>
        <a:p>
          <a:endParaRPr lang="en-US"/>
        </a:p>
      </dgm:t>
    </dgm:pt>
    <dgm:pt modelId="{9AE4A6CF-831D-44C3-8229-86BC9242F462}" type="sibTrans" cxnId="{F63B7A09-846E-4F14-BCA8-40CE32873314}">
      <dgm:prSet/>
      <dgm:spPr/>
      <dgm:t>
        <a:bodyPr/>
        <a:lstStyle/>
        <a:p>
          <a:endParaRPr lang="en-US"/>
        </a:p>
      </dgm:t>
    </dgm:pt>
    <dgm:pt modelId="{F1402E9C-ACAB-4AFA-A179-650DD1F6905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Data, Survey, Demo- graphics,  Analysis</a:t>
          </a:r>
        </a:p>
      </dgm:t>
    </dgm:pt>
    <dgm:pt modelId="{3313E272-B366-41DE-9C45-6828D700B7EC}" type="parTrans" cxnId="{B26BD5E1-5DA0-4CF0-B23D-2AC8667CDA5B}">
      <dgm:prSet/>
      <dgm:spPr/>
      <dgm:t>
        <a:bodyPr/>
        <a:lstStyle/>
        <a:p>
          <a:endParaRPr lang="en-US"/>
        </a:p>
      </dgm:t>
    </dgm:pt>
    <dgm:pt modelId="{AA609863-E616-4785-9526-D617E2FFE4E0}" type="sibTrans" cxnId="{B26BD5E1-5DA0-4CF0-B23D-2AC8667CDA5B}">
      <dgm:prSet/>
      <dgm:spPr/>
      <dgm:t>
        <a:bodyPr/>
        <a:lstStyle/>
        <a:p>
          <a:endParaRPr lang="en-US"/>
        </a:p>
      </dgm:t>
    </dgm:pt>
    <dgm:pt modelId="{4FEC461A-6098-466A-811E-4B9F59799406}">
      <dgm:prSet phldrT="[Text]" custT="1"/>
      <dgm:spPr>
        <a:solidFill>
          <a:srgbClr val="5072D0"/>
        </a:solidFill>
      </dgm:spPr>
      <dgm:t>
        <a:bodyPr/>
        <a:lstStyle/>
        <a:p>
          <a:r>
            <a:rPr lang="en-US" sz="2000" b="1" dirty="0"/>
            <a:t>Recommend</a:t>
          </a:r>
        </a:p>
      </dgm:t>
    </dgm:pt>
    <dgm:pt modelId="{70EB0FD5-C1C5-40F9-BD11-B259A37BA8A3}" type="parTrans" cxnId="{AFD94167-71C4-4383-ACF8-87AAABD0D7C7}">
      <dgm:prSet/>
      <dgm:spPr/>
      <dgm:t>
        <a:bodyPr/>
        <a:lstStyle/>
        <a:p>
          <a:endParaRPr lang="en-US"/>
        </a:p>
      </dgm:t>
    </dgm:pt>
    <dgm:pt modelId="{9479DF51-4A1C-47D2-9492-1699391DF533}" type="sibTrans" cxnId="{AFD94167-71C4-4383-ACF8-87AAABD0D7C7}">
      <dgm:prSet/>
      <dgm:spPr/>
      <dgm:t>
        <a:bodyPr/>
        <a:lstStyle/>
        <a:p>
          <a:endParaRPr lang="en-US"/>
        </a:p>
      </dgm:t>
    </dgm:pt>
    <dgm:pt modelId="{271BF5D2-88F7-456C-A017-8A11CE6BFCB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/>
            <a:t>Interviews / Observe</a:t>
          </a:r>
        </a:p>
      </dgm:t>
    </dgm:pt>
    <dgm:pt modelId="{747FD8DA-3B51-4F0F-A977-D76C72F6B4B8}" type="parTrans" cxnId="{FE8088DE-540C-40E8-935E-3A027C9CF075}">
      <dgm:prSet/>
      <dgm:spPr/>
      <dgm:t>
        <a:bodyPr/>
        <a:lstStyle/>
        <a:p>
          <a:endParaRPr lang="en-US"/>
        </a:p>
      </dgm:t>
    </dgm:pt>
    <dgm:pt modelId="{3F5EB27E-FF4B-4A83-BE12-39668EE51E9E}" type="sibTrans" cxnId="{FE8088DE-540C-40E8-935E-3A027C9CF075}">
      <dgm:prSet/>
      <dgm:spPr/>
      <dgm:t>
        <a:bodyPr/>
        <a:lstStyle/>
        <a:p>
          <a:endParaRPr lang="en-US"/>
        </a:p>
      </dgm:t>
    </dgm:pt>
    <dgm:pt modelId="{A03423B8-B7FB-4926-AB4F-56ACA4ABA9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Report </a:t>
          </a:r>
        </a:p>
      </dgm:t>
    </dgm:pt>
    <dgm:pt modelId="{DEA07235-1922-43D8-BEA5-3280BDC17516}" type="parTrans" cxnId="{7C171FFF-234D-43FC-B5A2-BB1F9965471A}">
      <dgm:prSet/>
      <dgm:spPr/>
      <dgm:t>
        <a:bodyPr/>
        <a:lstStyle/>
        <a:p>
          <a:endParaRPr lang="en-US"/>
        </a:p>
      </dgm:t>
    </dgm:pt>
    <dgm:pt modelId="{D5C54DC8-14E8-4AFD-A830-EFF75ED2CC6E}" type="sibTrans" cxnId="{7C171FFF-234D-43FC-B5A2-BB1F9965471A}">
      <dgm:prSet/>
      <dgm:spPr/>
      <dgm:t>
        <a:bodyPr/>
        <a:lstStyle/>
        <a:p>
          <a:endParaRPr lang="en-US"/>
        </a:p>
      </dgm:t>
    </dgm:pt>
    <dgm:pt modelId="{28E7E2E8-C2B3-45FF-8EE4-BBC30907F365}" type="pres">
      <dgm:prSet presAssocID="{43EB0149-BCBB-4DDF-994E-A560C4BBA586}" presName="CompostProcess" presStyleCnt="0">
        <dgm:presLayoutVars>
          <dgm:dir/>
          <dgm:resizeHandles val="exact"/>
        </dgm:presLayoutVars>
      </dgm:prSet>
      <dgm:spPr/>
    </dgm:pt>
    <dgm:pt modelId="{73BFF21E-D68F-4916-B26E-9F9CE3545DD3}" type="pres">
      <dgm:prSet presAssocID="{43EB0149-BCBB-4DDF-994E-A560C4BBA586}" presName="arrow" presStyleLbl="bgShp" presStyleIdx="0" presStyleCnt="1"/>
      <dgm:spPr>
        <a:solidFill>
          <a:srgbClr val="7030A0"/>
        </a:solidFill>
      </dgm:spPr>
    </dgm:pt>
    <dgm:pt modelId="{351F0AA0-001D-48AB-B247-8BF5B2CBAC6B}" type="pres">
      <dgm:prSet presAssocID="{43EB0149-BCBB-4DDF-994E-A560C4BBA586}" presName="linearProcess" presStyleCnt="0"/>
      <dgm:spPr/>
    </dgm:pt>
    <dgm:pt modelId="{5D12B60C-18A7-489F-B637-87A8FDA8EBF3}" type="pres">
      <dgm:prSet presAssocID="{7A87B020-6D1A-465F-93A2-DC4C80AC6B29}" presName="textNode" presStyleLbl="node1" presStyleIdx="0" presStyleCnt="5" custScaleX="138469">
        <dgm:presLayoutVars>
          <dgm:bulletEnabled val="1"/>
        </dgm:presLayoutVars>
      </dgm:prSet>
      <dgm:spPr/>
    </dgm:pt>
    <dgm:pt modelId="{55B22B80-0725-41A3-9BB5-7F107002B180}" type="pres">
      <dgm:prSet presAssocID="{9AE4A6CF-831D-44C3-8229-86BC9242F462}" presName="sibTrans" presStyleCnt="0"/>
      <dgm:spPr/>
    </dgm:pt>
    <dgm:pt modelId="{89F2A048-6DFC-4F72-963B-B901B83D08FF}" type="pres">
      <dgm:prSet presAssocID="{F1402E9C-ACAB-4AFA-A179-650DD1F69057}" presName="textNode" presStyleLbl="node1" presStyleIdx="1" presStyleCnt="5" custScaleX="119804">
        <dgm:presLayoutVars>
          <dgm:bulletEnabled val="1"/>
        </dgm:presLayoutVars>
      </dgm:prSet>
      <dgm:spPr/>
    </dgm:pt>
    <dgm:pt modelId="{CDC46D54-3021-4BCD-802E-431F24E569C5}" type="pres">
      <dgm:prSet presAssocID="{AA609863-E616-4785-9526-D617E2FFE4E0}" presName="sibTrans" presStyleCnt="0"/>
      <dgm:spPr/>
    </dgm:pt>
    <dgm:pt modelId="{16065619-2433-4B73-A676-8993270C460C}" type="pres">
      <dgm:prSet presAssocID="{271BF5D2-88F7-456C-A017-8A11CE6BFCB0}" presName="textNode" presStyleLbl="node1" presStyleIdx="2" presStyleCnt="5" custScaleX="130264">
        <dgm:presLayoutVars>
          <dgm:bulletEnabled val="1"/>
        </dgm:presLayoutVars>
      </dgm:prSet>
      <dgm:spPr/>
    </dgm:pt>
    <dgm:pt modelId="{1FD1B974-3822-41C7-A5F4-46BF90CB64E3}" type="pres">
      <dgm:prSet presAssocID="{3F5EB27E-FF4B-4A83-BE12-39668EE51E9E}" presName="sibTrans" presStyleCnt="0"/>
      <dgm:spPr/>
    </dgm:pt>
    <dgm:pt modelId="{A97813F3-DC78-47A1-A7A0-610F4D75E8E4}" type="pres">
      <dgm:prSet presAssocID="{4FEC461A-6098-466A-811E-4B9F59799406}" presName="textNode" presStyleLbl="node1" presStyleIdx="3" presStyleCnt="5" custScaleX="152973">
        <dgm:presLayoutVars>
          <dgm:bulletEnabled val="1"/>
        </dgm:presLayoutVars>
      </dgm:prSet>
      <dgm:spPr/>
    </dgm:pt>
    <dgm:pt modelId="{4C525B43-16F4-4C63-A27F-C1A5367C8839}" type="pres">
      <dgm:prSet presAssocID="{9479DF51-4A1C-47D2-9492-1699391DF533}" presName="sibTrans" presStyleCnt="0"/>
      <dgm:spPr/>
    </dgm:pt>
    <dgm:pt modelId="{A136333A-221C-4872-953D-5093476FF05B}" type="pres">
      <dgm:prSet presAssocID="{A03423B8-B7FB-4926-AB4F-56ACA4ABA97E}" presName="textNode" presStyleLbl="node1" presStyleIdx="4" presStyleCnt="5" custScaleX="122938">
        <dgm:presLayoutVars>
          <dgm:bulletEnabled val="1"/>
        </dgm:presLayoutVars>
      </dgm:prSet>
      <dgm:spPr/>
    </dgm:pt>
  </dgm:ptLst>
  <dgm:cxnLst>
    <dgm:cxn modelId="{F63B7A09-846E-4F14-BCA8-40CE32873314}" srcId="{43EB0149-BCBB-4DDF-994E-A560C4BBA586}" destId="{7A87B020-6D1A-465F-93A2-DC4C80AC6B29}" srcOrd="0" destOrd="0" parTransId="{0D025196-5027-4C09-8E9D-372835C37AEC}" sibTransId="{9AE4A6CF-831D-44C3-8229-86BC9242F462}"/>
    <dgm:cxn modelId="{EB531612-6657-4160-96D5-301ABDFA3CF0}" type="presOf" srcId="{4FEC461A-6098-466A-811E-4B9F59799406}" destId="{A97813F3-DC78-47A1-A7A0-610F4D75E8E4}" srcOrd="0" destOrd="0" presId="urn:microsoft.com/office/officeart/2005/8/layout/hProcess9"/>
    <dgm:cxn modelId="{EFE77465-80E2-4EAC-B753-404BA4E16920}" type="presOf" srcId="{43EB0149-BCBB-4DDF-994E-A560C4BBA586}" destId="{28E7E2E8-C2B3-45FF-8EE4-BBC30907F365}" srcOrd="0" destOrd="0" presId="urn:microsoft.com/office/officeart/2005/8/layout/hProcess9"/>
    <dgm:cxn modelId="{AFD94167-71C4-4383-ACF8-87AAABD0D7C7}" srcId="{43EB0149-BCBB-4DDF-994E-A560C4BBA586}" destId="{4FEC461A-6098-466A-811E-4B9F59799406}" srcOrd="3" destOrd="0" parTransId="{70EB0FD5-C1C5-40F9-BD11-B259A37BA8A3}" sibTransId="{9479DF51-4A1C-47D2-9492-1699391DF533}"/>
    <dgm:cxn modelId="{75F7E68F-B4CB-459B-BA8D-7C4A7F841089}" type="presOf" srcId="{A03423B8-B7FB-4926-AB4F-56ACA4ABA97E}" destId="{A136333A-221C-4872-953D-5093476FF05B}" srcOrd="0" destOrd="0" presId="urn:microsoft.com/office/officeart/2005/8/layout/hProcess9"/>
    <dgm:cxn modelId="{555E9A99-B555-4F47-BFE1-6845EC9BFD6D}" type="presOf" srcId="{F1402E9C-ACAB-4AFA-A179-650DD1F69057}" destId="{89F2A048-6DFC-4F72-963B-B901B83D08FF}" srcOrd="0" destOrd="0" presId="urn:microsoft.com/office/officeart/2005/8/layout/hProcess9"/>
    <dgm:cxn modelId="{599C18CE-63A7-465F-84E9-F69B3064CA2E}" type="presOf" srcId="{7A87B020-6D1A-465F-93A2-DC4C80AC6B29}" destId="{5D12B60C-18A7-489F-B637-87A8FDA8EBF3}" srcOrd="0" destOrd="0" presId="urn:microsoft.com/office/officeart/2005/8/layout/hProcess9"/>
    <dgm:cxn modelId="{FE8088DE-540C-40E8-935E-3A027C9CF075}" srcId="{43EB0149-BCBB-4DDF-994E-A560C4BBA586}" destId="{271BF5D2-88F7-456C-A017-8A11CE6BFCB0}" srcOrd="2" destOrd="0" parTransId="{747FD8DA-3B51-4F0F-A977-D76C72F6B4B8}" sibTransId="{3F5EB27E-FF4B-4A83-BE12-39668EE51E9E}"/>
    <dgm:cxn modelId="{B26BD5E1-5DA0-4CF0-B23D-2AC8667CDA5B}" srcId="{43EB0149-BCBB-4DDF-994E-A560C4BBA586}" destId="{F1402E9C-ACAB-4AFA-A179-650DD1F69057}" srcOrd="1" destOrd="0" parTransId="{3313E272-B366-41DE-9C45-6828D700B7EC}" sibTransId="{AA609863-E616-4785-9526-D617E2FFE4E0}"/>
    <dgm:cxn modelId="{C365ADE7-CE89-40E7-9F50-1C1FEE718D73}" type="presOf" srcId="{271BF5D2-88F7-456C-A017-8A11CE6BFCB0}" destId="{16065619-2433-4B73-A676-8993270C460C}" srcOrd="0" destOrd="0" presId="urn:microsoft.com/office/officeart/2005/8/layout/hProcess9"/>
    <dgm:cxn modelId="{7C171FFF-234D-43FC-B5A2-BB1F9965471A}" srcId="{43EB0149-BCBB-4DDF-994E-A560C4BBA586}" destId="{A03423B8-B7FB-4926-AB4F-56ACA4ABA97E}" srcOrd="4" destOrd="0" parTransId="{DEA07235-1922-43D8-BEA5-3280BDC17516}" sibTransId="{D5C54DC8-14E8-4AFD-A830-EFF75ED2CC6E}"/>
    <dgm:cxn modelId="{4788A0FE-041D-4D34-A3FF-7E7A5C571776}" type="presParOf" srcId="{28E7E2E8-C2B3-45FF-8EE4-BBC30907F365}" destId="{73BFF21E-D68F-4916-B26E-9F9CE3545DD3}" srcOrd="0" destOrd="0" presId="urn:microsoft.com/office/officeart/2005/8/layout/hProcess9"/>
    <dgm:cxn modelId="{B3294AEF-3781-4D8E-90CF-B2B2915187DB}" type="presParOf" srcId="{28E7E2E8-C2B3-45FF-8EE4-BBC30907F365}" destId="{351F0AA0-001D-48AB-B247-8BF5B2CBAC6B}" srcOrd="1" destOrd="0" presId="urn:microsoft.com/office/officeart/2005/8/layout/hProcess9"/>
    <dgm:cxn modelId="{3169D9F5-C871-429A-84AC-A67449B21C78}" type="presParOf" srcId="{351F0AA0-001D-48AB-B247-8BF5B2CBAC6B}" destId="{5D12B60C-18A7-489F-B637-87A8FDA8EBF3}" srcOrd="0" destOrd="0" presId="urn:microsoft.com/office/officeart/2005/8/layout/hProcess9"/>
    <dgm:cxn modelId="{1291D01D-FD95-4C5C-84E1-600125DF7E52}" type="presParOf" srcId="{351F0AA0-001D-48AB-B247-8BF5B2CBAC6B}" destId="{55B22B80-0725-41A3-9BB5-7F107002B180}" srcOrd="1" destOrd="0" presId="urn:microsoft.com/office/officeart/2005/8/layout/hProcess9"/>
    <dgm:cxn modelId="{6D3FD76A-2A77-4624-9796-590D0626F153}" type="presParOf" srcId="{351F0AA0-001D-48AB-B247-8BF5B2CBAC6B}" destId="{89F2A048-6DFC-4F72-963B-B901B83D08FF}" srcOrd="2" destOrd="0" presId="urn:microsoft.com/office/officeart/2005/8/layout/hProcess9"/>
    <dgm:cxn modelId="{55DFC2F7-C57E-4BA3-8B5D-783F5750F254}" type="presParOf" srcId="{351F0AA0-001D-48AB-B247-8BF5B2CBAC6B}" destId="{CDC46D54-3021-4BCD-802E-431F24E569C5}" srcOrd="3" destOrd="0" presId="urn:microsoft.com/office/officeart/2005/8/layout/hProcess9"/>
    <dgm:cxn modelId="{B200C6A5-FD79-470A-A0F1-AF807EF1CA2F}" type="presParOf" srcId="{351F0AA0-001D-48AB-B247-8BF5B2CBAC6B}" destId="{16065619-2433-4B73-A676-8993270C460C}" srcOrd="4" destOrd="0" presId="urn:microsoft.com/office/officeart/2005/8/layout/hProcess9"/>
    <dgm:cxn modelId="{D022673E-FD21-4006-A64D-201570928DC5}" type="presParOf" srcId="{351F0AA0-001D-48AB-B247-8BF5B2CBAC6B}" destId="{1FD1B974-3822-41C7-A5F4-46BF90CB64E3}" srcOrd="5" destOrd="0" presId="urn:microsoft.com/office/officeart/2005/8/layout/hProcess9"/>
    <dgm:cxn modelId="{D3E82F2D-ADEC-48E3-831C-569EC90DBFBA}" type="presParOf" srcId="{351F0AA0-001D-48AB-B247-8BF5B2CBAC6B}" destId="{A97813F3-DC78-47A1-A7A0-610F4D75E8E4}" srcOrd="6" destOrd="0" presId="urn:microsoft.com/office/officeart/2005/8/layout/hProcess9"/>
    <dgm:cxn modelId="{3267E05C-6CD8-46C4-8E03-759EE38D9CAA}" type="presParOf" srcId="{351F0AA0-001D-48AB-B247-8BF5B2CBAC6B}" destId="{4C525B43-16F4-4C63-A27F-C1A5367C8839}" srcOrd="7" destOrd="0" presId="urn:microsoft.com/office/officeart/2005/8/layout/hProcess9"/>
    <dgm:cxn modelId="{B1D9D545-11AE-4177-80FC-29C6F390DC7F}" type="presParOf" srcId="{351F0AA0-001D-48AB-B247-8BF5B2CBAC6B}" destId="{A136333A-221C-4872-953D-5093476FF0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EB0149-BCBB-4DDF-994E-A560C4BBA58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7A87B020-6D1A-465F-93A2-DC4C80AC6B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Spiritual Foundation</a:t>
          </a:r>
        </a:p>
      </dgm:t>
    </dgm:pt>
    <dgm:pt modelId="{0D025196-5027-4C09-8E9D-372835C37AEC}" type="parTrans" cxnId="{F63B7A09-846E-4F14-BCA8-40CE32873314}">
      <dgm:prSet/>
      <dgm:spPr/>
      <dgm:t>
        <a:bodyPr/>
        <a:lstStyle/>
        <a:p>
          <a:endParaRPr lang="en-US"/>
        </a:p>
      </dgm:t>
    </dgm:pt>
    <dgm:pt modelId="{9AE4A6CF-831D-44C3-8229-86BC9242F462}" type="sibTrans" cxnId="{F63B7A09-846E-4F14-BCA8-40CE32873314}">
      <dgm:prSet/>
      <dgm:spPr/>
      <dgm:t>
        <a:bodyPr/>
        <a:lstStyle/>
        <a:p>
          <a:endParaRPr lang="en-US"/>
        </a:p>
      </dgm:t>
    </dgm:pt>
    <dgm:pt modelId="{F1402E9C-ACAB-4AFA-A179-650DD1F6905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Just the Survey</a:t>
          </a:r>
        </a:p>
      </dgm:t>
    </dgm:pt>
    <dgm:pt modelId="{3313E272-B366-41DE-9C45-6828D700B7EC}" type="parTrans" cxnId="{B26BD5E1-5DA0-4CF0-B23D-2AC8667CDA5B}">
      <dgm:prSet/>
      <dgm:spPr/>
      <dgm:t>
        <a:bodyPr/>
        <a:lstStyle/>
        <a:p>
          <a:endParaRPr lang="en-US"/>
        </a:p>
      </dgm:t>
    </dgm:pt>
    <dgm:pt modelId="{AA609863-E616-4785-9526-D617E2FFE4E0}" type="sibTrans" cxnId="{B26BD5E1-5DA0-4CF0-B23D-2AC8667CDA5B}">
      <dgm:prSet/>
      <dgm:spPr/>
      <dgm:t>
        <a:bodyPr/>
        <a:lstStyle/>
        <a:p>
          <a:endParaRPr lang="en-US"/>
        </a:p>
      </dgm:t>
    </dgm:pt>
    <dgm:pt modelId="{4FEC461A-6098-466A-811E-4B9F59799406}">
      <dgm:prSet phldrT="[Text]" custT="1"/>
      <dgm:spPr>
        <a:solidFill>
          <a:srgbClr val="5072D0"/>
        </a:solidFill>
      </dgm:spPr>
      <dgm:t>
        <a:bodyPr/>
        <a:lstStyle/>
        <a:p>
          <a:endParaRPr lang="en-US" sz="2000" b="1" dirty="0"/>
        </a:p>
      </dgm:t>
    </dgm:pt>
    <dgm:pt modelId="{70EB0FD5-C1C5-40F9-BD11-B259A37BA8A3}" type="parTrans" cxnId="{AFD94167-71C4-4383-ACF8-87AAABD0D7C7}">
      <dgm:prSet/>
      <dgm:spPr/>
      <dgm:t>
        <a:bodyPr/>
        <a:lstStyle/>
        <a:p>
          <a:endParaRPr lang="en-US"/>
        </a:p>
      </dgm:t>
    </dgm:pt>
    <dgm:pt modelId="{9479DF51-4A1C-47D2-9492-1699391DF533}" type="sibTrans" cxnId="{AFD94167-71C4-4383-ACF8-87AAABD0D7C7}">
      <dgm:prSet/>
      <dgm:spPr/>
      <dgm:t>
        <a:bodyPr/>
        <a:lstStyle/>
        <a:p>
          <a:endParaRPr lang="en-US"/>
        </a:p>
      </dgm:t>
    </dgm:pt>
    <dgm:pt modelId="{271BF5D2-88F7-456C-A017-8A11CE6BFCB0}">
      <dgm:prSet phldrT="[Text]" custT="1"/>
      <dgm:spPr>
        <a:solidFill>
          <a:srgbClr val="0070C0"/>
        </a:solidFill>
      </dgm:spPr>
      <dgm:t>
        <a:bodyPr/>
        <a:lstStyle/>
        <a:p>
          <a:endParaRPr lang="en-US" sz="2000" b="1" dirty="0"/>
        </a:p>
      </dgm:t>
    </dgm:pt>
    <dgm:pt modelId="{747FD8DA-3B51-4F0F-A977-D76C72F6B4B8}" type="parTrans" cxnId="{FE8088DE-540C-40E8-935E-3A027C9CF075}">
      <dgm:prSet/>
      <dgm:spPr/>
      <dgm:t>
        <a:bodyPr/>
        <a:lstStyle/>
        <a:p>
          <a:endParaRPr lang="en-US"/>
        </a:p>
      </dgm:t>
    </dgm:pt>
    <dgm:pt modelId="{3F5EB27E-FF4B-4A83-BE12-39668EE51E9E}" type="sibTrans" cxnId="{FE8088DE-540C-40E8-935E-3A027C9CF075}">
      <dgm:prSet/>
      <dgm:spPr/>
      <dgm:t>
        <a:bodyPr/>
        <a:lstStyle/>
        <a:p>
          <a:endParaRPr lang="en-US"/>
        </a:p>
      </dgm:t>
    </dgm:pt>
    <dgm:pt modelId="{A03423B8-B7FB-4926-AB4F-56ACA4ABA9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Report </a:t>
          </a:r>
        </a:p>
      </dgm:t>
    </dgm:pt>
    <dgm:pt modelId="{DEA07235-1922-43D8-BEA5-3280BDC17516}" type="parTrans" cxnId="{7C171FFF-234D-43FC-B5A2-BB1F9965471A}">
      <dgm:prSet/>
      <dgm:spPr/>
      <dgm:t>
        <a:bodyPr/>
        <a:lstStyle/>
        <a:p>
          <a:endParaRPr lang="en-US"/>
        </a:p>
      </dgm:t>
    </dgm:pt>
    <dgm:pt modelId="{D5C54DC8-14E8-4AFD-A830-EFF75ED2CC6E}" type="sibTrans" cxnId="{7C171FFF-234D-43FC-B5A2-BB1F9965471A}">
      <dgm:prSet/>
      <dgm:spPr/>
      <dgm:t>
        <a:bodyPr/>
        <a:lstStyle/>
        <a:p>
          <a:endParaRPr lang="en-US"/>
        </a:p>
      </dgm:t>
    </dgm:pt>
    <dgm:pt modelId="{28E7E2E8-C2B3-45FF-8EE4-BBC30907F365}" type="pres">
      <dgm:prSet presAssocID="{43EB0149-BCBB-4DDF-994E-A560C4BBA586}" presName="CompostProcess" presStyleCnt="0">
        <dgm:presLayoutVars>
          <dgm:dir/>
          <dgm:resizeHandles val="exact"/>
        </dgm:presLayoutVars>
      </dgm:prSet>
      <dgm:spPr/>
    </dgm:pt>
    <dgm:pt modelId="{73BFF21E-D68F-4916-B26E-9F9CE3545DD3}" type="pres">
      <dgm:prSet presAssocID="{43EB0149-BCBB-4DDF-994E-A560C4BBA586}" presName="arrow" presStyleLbl="bgShp" presStyleIdx="0" presStyleCnt="1"/>
      <dgm:spPr>
        <a:solidFill>
          <a:srgbClr val="7030A0"/>
        </a:solidFill>
      </dgm:spPr>
    </dgm:pt>
    <dgm:pt modelId="{351F0AA0-001D-48AB-B247-8BF5B2CBAC6B}" type="pres">
      <dgm:prSet presAssocID="{43EB0149-BCBB-4DDF-994E-A560C4BBA586}" presName="linearProcess" presStyleCnt="0"/>
      <dgm:spPr/>
    </dgm:pt>
    <dgm:pt modelId="{5D12B60C-18A7-489F-B637-87A8FDA8EBF3}" type="pres">
      <dgm:prSet presAssocID="{7A87B020-6D1A-465F-93A2-DC4C80AC6B29}" presName="textNode" presStyleLbl="node1" presStyleIdx="0" presStyleCnt="5" custScaleX="138469">
        <dgm:presLayoutVars>
          <dgm:bulletEnabled val="1"/>
        </dgm:presLayoutVars>
      </dgm:prSet>
      <dgm:spPr/>
    </dgm:pt>
    <dgm:pt modelId="{55B22B80-0725-41A3-9BB5-7F107002B180}" type="pres">
      <dgm:prSet presAssocID="{9AE4A6CF-831D-44C3-8229-86BC9242F462}" presName="sibTrans" presStyleCnt="0"/>
      <dgm:spPr/>
    </dgm:pt>
    <dgm:pt modelId="{89F2A048-6DFC-4F72-963B-B901B83D08FF}" type="pres">
      <dgm:prSet presAssocID="{F1402E9C-ACAB-4AFA-A179-650DD1F69057}" presName="textNode" presStyleLbl="node1" presStyleIdx="1" presStyleCnt="5" custScaleX="119804">
        <dgm:presLayoutVars>
          <dgm:bulletEnabled val="1"/>
        </dgm:presLayoutVars>
      </dgm:prSet>
      <dgm:spPr/>
    </dgm:pt>
    <dgm:pt modelId="{CDC46D54-3021-4BCD-802E-431F24E569C5}" type="pres">
      <dgm:prSet presAssocID="{AA609863-E616-4785-9526-D617E2FFE4E0}" presName="sibTrans" presStyleCnt="0"/>
      <dgm:spPr/>
    </dgm:pt>
    <dgm:pt modelId="{16065619-2433-4B73-A676-8993270C460C}" type="pres">
      <dgm:prSet presAssocID="{271BF5D2-88F7-456C-A017-8A11CE6BFCB0}" presName="textNode" presStyleLbl="node1" presStyleIdx="2" presStyleCnt="5" custScaleX="130264">
        <dgm:presLayoutVars>
          <dgm:bulletEnabled val="1"/>
        </dgm:presLayoutVars>
      </dgm:prSet>
      <dgm:spPr/>
    </dgm:pt>
    <dgm:pt modelId="{1FD1B974-3822-41C7-A5F4-46BF90CB64E3}" type="pres">
      <dgm:prSet presAssocID="{3F5EB27E-FF4B-4A83-BE12-39668EE51E9E}" presName="sibTrans" presStyleCnt="0"/>
      <dgm:spPr/>
    </dgm:pt>
    <dgm:pt modelId="{A97813F3-DC78-47A1-A7A0-610F4D75E8E4}" type="pres">
      <dgm:prSet presAssocID="{4FEC461A-6098-466A-811E-4B9F59799406}" presName="textNode" presStyleLbl="node1" presStyleIdx="3" presStyleCnt="5" custScaleX="152973">
        <dgm:presLayoutVars>
          <dgm:bulletEnabled val="1"/>
        </dgm:presLayoutVars>
      </dgm:prSet>
      <dgm:spPr/>
    </dgm:pt>
    <dgm:pt modelId="{4C525B43-16F4-4C63-A27F-C1A5367C8839}" type="pres">
      <dgm:prSet presAssocID="{9479DF51-4A1C-47D2-9492-1699391DF533}" presName="sibTrans" presStyleCnt="0"/>
      <dgm:spPr/>
    </dgm:pt>
    <dgm:pt modelId="{A136333A-221C-4872-953D-5093476FF05B}" type="pres">
      <dgm:prSet presAssocID="{A03423B8-B7FB-4926-AB4F-56ACA4ABA97E}" presName="textNode" presStyleLbl="node1" presStyleIdx="4" presStyleCnt="5" custScaleX="122938">
        <dgm:presLayoutVars>
          <dgm:bulletEnabled val="1"/>
        </dgm:presLayoutVars>
      </dgm:prSet>
      <dgm:spPr/>
    </dgm:pt>
  </dgm:ptLst>
  <dgm:cxnLst>
    <dgm:cxn modelId="{F63B7A09-846E-4F14-BCA8-40CE32873314}" srcId="{43EB0149-BCBB-4DDF-994E-A560C4BBA586}" destId="{7A87B020-6D1A-465F-93A2-DC4C80AC6B29}" srcOrd="0" destOrd="0" parTransId="{0D025196-5027-4C09-8E9D-372835C37AEC}" sibTransId="{9AE4A6CF-831D-44C3-8229-86BC9242F462}"/>
    <dgm:cxn modelId="{AFD94167-71C4-4383-ACF8-87AAABD0D7C7}" srcId="{43EB0149-BCBB-4DDF-994E-A560C4BBA586}" destId="{4FEC461A-6098-466A-811E-4B9F59799406}" srcOrd="3" destOrd="0" parTransId="{70EB0FD5-C1C5-40F9-BD11-B259A37BA8A3}" sibTransId="{9479DF51-4A1C-47D2-9492-1699391DF533}"/>
    <dgm:cxn modelId="{F64F5D4B-4D4C-4B44-8234-7AEF2A270271}" type="presOf" srcId="{43EB0149-BCBB-4DDF-994E-A560C4BBA586}" destId="{28E7E2E8-C2B3-45FF-8EE4-BBC30907F365}" srcOrd="0" destOrd="0" presId="urn:microsoft.com/office/officeart/2005/8/layout/hProcess9"/>
    <dgm:cxn modelId="{BE2A7388-9E8A-46DF-8F13-A86B119D89DA}" type="presOf" srcId="{271BF5D2-88F7-456C-A017-8A11CE6BFCB0}" destId="{16065619-2433-4B73-A676-8993270C460C}" srcOrd="0" destOrd="0" presId="urn:microsoft.com/office/officeart/2005/8/layout/hProcess9"/>
    <dgm:cxn modelId="{CCC84393-07B7-4977-B36E-890C92E3D17C}" type="presOf" srcId="{F1402E9C-ACAB-4AFA-A179-650DD1F69057}" destId="{89F2A048-6DFC-4F72-963B-B901B83D08FF}" srcOrd="0" destOrd="0" presId="urn:microsoft.com/office/officeart/2005/8/layout/hProcess9"/>
    <dgm:cxn modelId="{E06D4BC1-1F29-4D09-B95C-00F1F138671F}" type="presOf" srcId="{7A87B020-6D1A-465F-93A2-DC4C80AC6B29}" destId="{5D12B60C-18A7-489F-B637-87A8FDA8EBF3}" srcOrd="0" destOrd="0" presId="urn:microsoft.com/office/officeart/2005/8/layout/hProcess9"/>
    <dgm:cxn modelId="{FE8088DE-540C-40E8-935E-3A027C9CF075}" srcId="{43EB0149-BCBB-4DDF-994E-A560C4BBA586}" destId="{271BF5D2-88F7-456C-A017-8A11CE6BFCB0}" srcOrd="2" destOrd="0" parTransId="{747FD8DA-3B51-4F0F-A977-D76C72F6B4B8}" sibTransId="{3F5EB27E-FF4B-4A83-BE12-39668EE51E9E}"/>
    <dgm:cxn modelId="{C1FCD0DF-A587-4002-ACDA-1040C00B6F62}" type="presOf" srcId="{4FEC461A-6098-466A-811E-4B9F59799406}" destId="{A97813F3-DC78-47A1-A7A0-610F4D75E8E4}" srcOrd="0" destOrd="0" presId="urn:microsoft.com/office/officeart/2005/8/layout/hProcess9"/>
    <dgm:cxn modelId="{B3E31CE0-1819-472F-AF61-A42D64B201E5}" type="presOf" srcId="{A03423B8-B7FB-4926-AB4F-56ACA4ABA97E}" destId="{A136333A-221C-4872-953D-5093476FF05B}" srcOrd="0" destOrd="0" presId="urn:microsoft.com/office/officeart/2005/8/layout/hProcess9"/>
    <dgm:cxn modelId="{B26BD5E1-5DA0-4CF0-B23D-2AC8667CDA5B}" srcId="{43EB0149-BCBB-4DDF-994E-A560C4BBA586}" destId="{F1402E9C-ACAB-4AFA-A179-650DD1F69057}" srcOrd="1" destOrd="0" parTransId="{3313E272-B366-41DE-9C45-6828D700B7EC}" sibTransId="{AA609863-E616-4785-9526-D617E2FFE4E0}"/>
    <dgm:cxn modelId="{7C171FFF-234D-43FC-B5A2-BB1F9965471A}" srcId="{43EB0149-BCBB-4DDF-994E-A560C4BBA586}" destId="{A03423B8-B7FB-4926-AB4F-56ACA4ABA97E}" srcOrd="4" destOrd="0" parTransId="{DEA07235-1922-43D8-BEA5-3280BDC17516}" sibTransId="{D5C54DC8-14E8-4AFD-A830-EFF75ED2CC6E}"/>
    <dgm:cxn modelId="{31228794-9B74-45AD-B5EF-0FF31897BA0B}" type="presParOf" srcId="{28E7E2E8-C2B3-45FF-8EE4-BBC30907F365}" destId="{73BFF21E-D68F-4916-B26E-9F9CE3545DD3}" srcOrd="0" destOrd="0" presId="urn:microsoft.com/office/officeart/2005/8/layout/hProcess9"/>
    <dgm:cxn modelId="{6556B989-4F8C-4134-91EF-9FBF3AB453CB}" type="presParOf" srcId="{28E7E2E8-C2B3-45FF-8EE4-BBC30907F365}" destId="{351F0AA0-001D-48AB-B247-8BF5B2CBAC6B}" srcOrd="1" destOrd="0" presId="urn:microsoft.com/office/officeart/2005/8/layout/hProcess9"/>
    <dgm:cxn modelId="{CB154792-9FF4-4133-B7D2-0BF8BF08F44A}" type="presParOf" srcId="{351F0AA0-001D-48AB-B247-8BF5B2CBAC6B}" destId="{5D12B60C-18A7-489F-B637-87A8FDA8EBF3}" srcOrd="0" destOrd="0" presId="urn:microsoft.com/office/officeart/2005/8/layout/hProcess9"/>
    <dgm:cxn modelId="{06A093B8-2FD2-4792-B883-67666E549255}" type="presParOf" srcId="{351F0AA0-001D-48AB-B247-8BF5B2CBAC6B}" destId="{55B22B80-0725-41A3-9BB5-7F107002B180}" srcOrd="1" destOrd="0" presId="urn:microsoft.com/office/officeart/2005/8/layout/hProcess9"/>
    <dgm:cxn modelId="{7E11CE4D-D8E1-4949-85AB-5477D48EDCD1}" type="presParOf" srcId="{351F0AA0-001D-48AB-B247-8BF5B2CBAC6B}" destId="{89F2A048-6DFC-4F72-963B-B901B83D08FF}" srcOrd="2" destOrd="0" presId="urn:microsoft.com/office/officeart/2005/8/layout/hProcess9"/>
    <dgm:cxn modelId="{8D56931E-5401-4E89-866C-D16DABE92B5F}" type="presParOf" srcId="{351F0AA0-001D-48AB-B247-8BF5B2CBAC6B}" destId="{CDC46D54-3021-4BCD-802E-431F24E569C5}" srcOrd="3" destOrd="0" presId="urn:microsoft.com/office/officeart/2005/8/layout/hProcess9"/>
    <dgm:cxn modelId="{3C0F0C5A-3123-4C5E-8B23-0EC4DA358DBC}" type="presParOf" srcId="{351F0AA0-001D-48AB-B247-8BF5B2CBAC6B}" destId="{16065619-2433-4B73-A676-8993270C460C}" srcOrd="4" destOrd="0" presId="urn:microsoft.com/office/officeart/2005/8/layout/hProcess9"/>
    <dgm:cxn modelId="{D9E53889-0C16-4642-AADB-40EADF142525}" type="presParOf" srcId="{351F0AA0-001D-48AB-B247-8BF5B2CBAC6B}" destId="{1FD1B974-3822-41C7-A5F4-46BF90CB64E3}" srcOrd="5" destOrd="0" presId="urn:microsoft.com/office/officeart/2005/8/layout/hProcess9"/>
    <dgm:cxn modelId="{D8714B2A-E5B2-42B4-A6C8-083327F5BA3B}" type="presParOf" srcId="{351F0AA0-001D-48AB-B247-8BF5B2CBAC6B}" destId="{A97813F3-DC78-47A1-A7A0-610F4D75E8E4}" srcOrd="6" destOrd="0" presId="urn:microsoft.com/office/officeart/2005/8/layout/hProcess9"/>
    <dgm:cxn modelId="{53A41BB3-3AD0-4B02-8EAA-2A266EE2B896}" type="presParOf" srcId="{351F0AA0-001D-48AB-B247-8BF5B2CBAC6B}" destId="{4C525B43-16F4-4C63-A27F-C1A5367C8839}" srcOrd="7" destOrd="0" presId="urn:microsoft.com/office/officeart/2005/8/layout/hProcess9"/>
    <dgm:cxn modelId="{8C09BF9E-5C62-4FDF-A303-38145E9A689D}" type="presParOf" srcId="{351F0AA0-001D-48AB-B247-8BF5B2CBAC6B}" destId="{A136333A-221C-4872-953D-5093476FF0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EB0149-BCBB-4DDF-994E-A560C4BBA58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7A87B020-6D1A-465F-93A2-DC4C80AC6B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Spiritual Foundation</a:t>
          </a:r>
        </a:p>
      </dgm:t>
    </dgm:pt>
    <dgm:pt modelId="{0D025196-5027-4C09-8E9D-372835C37AEC}" type="parTrans" cxnId="{F63B7A09-846E-4F14-BCA8-40CE32873314}">
      <dgm:prSet/>
      <dgm:spPr/>
      <dgm:t>
        <a:bodyPr/>
        <a:lstStyle/>
        <a:p>
          <a:endParaRPr lang="en-US"/>
        </a:p>
      </dgm:t>
    </dgm:pt>
    <dgm:pt modelId="{9AE4A6CF-831D-44C3-8229-86BC9242F462}" type="sibTrans" cxnId="{F63B7A09-846E-4F14-BCA8-40CE32873314}">
      <dgm:prSet/>
      <dgm:spPr/>
      <dgm:t>
        <a:bodyPr/>
        <a:lstStyle/>
        <a:p>
          <a:endParaRPr lang="en-US"/>
        </a:p>
      </dgm:t>
    </dgm:pt>
    <dgm:pt modelId="{F1402E9C-ACAB-4AFA-A179-650DD1F6905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Survey and Demo- graphics,  Analysis</a:t>
          </a:r>
        </a:p>
      </dgm:t>
    </dgm:pt>
    <dgm:pt modelId="{3313E272-B366-41DE-9C45-6828D700B7EC}" type="parTrans" cxnId="{B26BD5E1-5DA0-4CF0-B23D-2AC8667CDA5B}">
      <dgm:prSet/>
      <dgm:spPr/>
      <dgm:t>
        <a:bodyPr/>
        <a:lstStyle/>
        <a:p>
          <a:endParaRPr lang="en-US"/>
        </a:p>
      </dgm:t>
    </dgm:pt>
    <dgm:pt modelId="{AA609863-E616-4785-9526-D617E2FFE4E0}" type="sibTrans" cxnId="{B26BD5E1-5DA0-4CF0-B23D-2AC8667CDA5B}">
      <dgm:prSet/>
      <dgm:spPr/>
      <dgm:t>
        <a:bodyPr/>
        <a:lstStyle/>
        <a:p>
          <a:endParaRPr lang="en-US"/>
        </a:p>
      </dgm:t>
    </dgm:pt>
    <dgm:pt modelId="{4FEC461A-6098-466A-811E-4B9F59799406}">
      <dgm:prSet phldrT="[Text]" custT="1"/>
      <dgm:spPr>
        <a:solidFill>
          <a:srgbClr val="5072D0"/>
        </a:solidFill>
      </dgm:spPr>
      <dgm:t>
        <a:bodyPr/>
        <a:lstStyle/>
        <a:p>
          <a:endParaRPr lang="en-US" sz="2000" b="1" dirty="0"/>
        </a:p>
      </dgm:t>
    </dgm:pt>
    <dgm:pt modelId="{70EB0FD5-C1C5-40F9-BD11-B259A37BA8A3}" type="parTrans" cxnId="{AFD94167-71C4-4383-ACF8-87AAABD0D7C7}">
      <dgm:prSet/>
      <dgm:spPr/>
      <dgm:t>
        <a:bodyPr/>
        <a:lstStyle/>
        <a:p>
          <a:endParaRPr lang="en-US"/>
        </a:p>
      </dgm:t>
    </dgm:pt>
    <dgm:pt modelId="{9479DF51-4A1C-47D2-9492-1699391DF533}" type="sibTrans" cxnId="{AFD94167-71C4-4383-ACF8-87AAABD0D7C7}">
      <dgm:prSet/>
      <dgm:spPr/>
      <dgm:t>
        <a:bodyPr/>
        <a:lstStyle/>
        <a:p>
          <a:endParaRPr lang="en-US"/>
        </a:p>
      </dgm:t>
    </dgm:pt>
    <dgm:pt modelId="{271BF5D2-88F7-456C-A017-8A11CE6BFCB0}">
      <dgm:prSet phldrT="[Text]" custT="1"/>
      <dgm:spPr>
        <a:solidFill>
          <a:srgbClr val="0070C0"/>
        </a:solidFill>
      </dgm:spPr>
      <dgm:t>
        <a:bodyPr/>
        <a:lstStyle/>
        <a:p>
          <a:endParaRPr lang="en-US" sz="2000" b="1" dirty="0"/>
        </a:p>
      </dgm:t>
    </dgm:pt>
    <dgm:pt modelId="{747FD8DA-3B51-4F0F-A977-D76C72F6B4B8}" type="parTrans" cxnId="{FE8088DE-540C-40E8-935E-3A027C9CF075}">
      <dgm:prSet/>
      <dgm:spPr/>
      <dgm:t>
        <a:bodyPr/>
        <a:lstStyle/>
        <a:p>
          <a:endParaRPr lang="en-US"/>
        </a:p>
      </dgm:t>
    </dgm:pt>
    <dgm:pt modelId="{3F5EB27E-FF4B-4A83-BE12-39668EE51E9E}" type="sibTrans" cxnId="{FE8088DE-540C-40E8-935E-3A027C9CF075}">
      <dgm:prSet/>
      <dgm:spPr/>
      <dgm:t>
        <a:bodyPr/>
        <a:lstStyle/>
        <a:p>
          <a:endParaRPr lang="en-US"/>
        </a:p>
      </dgm:t>
    </dgm:pt>
    <dgm:pt modelId="{A03423B8-B7FB-4926-AB4F-56ACA4ABA9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Report </a:t>
          </a:r>
        </a:p>
      </dgm:t>
    </dgm:pt>
    <dgm:pt modelId="{DEA07235-1922-43D8-BEA5-3280BDC17516}" type="parTrans" cxnId="{7C171FFF-234D-43FC-B5A2-BB1F9965471A}">
      <dgm:prSet/>
      <dgm:spPr/>
      <dgm:t>
        <a:bodyPr/>
        <a:lstStyle/>
        <a:p>
          <a:endParaRPr lang="en-US"/>
        </a:p>
      </dgm:t>
    </dgm:pt>
    <dgm:pt modelId="{D5C54DC8-14E8-4AFD-A830-EFF75ED2CC6E}" type="sibTrans" cxnId="{7C171FFF-234D-43FC-B5A2-BB1F9965471A}">
      <dgm:prSet/>
      <dgm:spPr/>
      <dgm:t>
        <a:bodyPr/>
        <a:lstStyle/>
        <a:p>
          <a:endParaRPr lang="en-US"/>
        </a:p>
      </dgm:t>
    </dgm:pt>
    <dgm:pt modelId="{28E7E2E8-C2B3-45FF-8EE4-BBC30907F365}" type="pres">
      <dgm:prSet presAssocID="{43EB0149-BCBB-4DDF-994E-A560C4BBA586}" presName="CompostProcess" presStyleCnt="0">
        <dgm:presLayoutVars>
          <dgm:dir/>
          <dgm:resizeHandles val="exact"/>
        </dgm:presLayoutVars>
      </dgm:prSet>
      <dgm:spPr/>
    </dgm:pt>
    <dgm:pt modelId="{73BFF21E-D68F-4916-B26E-9F9CE3545DD3}" type="pres">
      <dgm:prSet presAssocID="{43EB0149-BCBB-4DDF-994E-A560C4BBA586}" presName="arrow" presStyleLbl="bgShp" presStyleIdx="0" presStyleCnt="1"/>
      <dgm:spPr>
        <a:solidFill>
          <a:srgbClr val="7030A0"/>
        </a:solidFill>
      </dgm:spPr>
    </dgm:pt>
    <dgm:pt modelId="{351F0AA0-001D-48AB-B247-8BF5B2CBAC6B}" type="pres">
      <dgm:prSet presAssocID="{43EB0149-BCBB-4DDF-994E-A560C4BBA586}" presName="linearProcess" presStyleCnt="0"/>
      <dgm:spPr/>
    </dgm:pt>
    <dgm:pt modelId="{5D12B60C-18A7-489F-B637-87A8FDA8EBF3}" type="pres">
      <dgm:prSet presAssocID="{7A87B020-6D1A-465F-93A2-DC4C80AC6B29}" presName="textNode" presStyleLbl="node1" presStyleIdx="0" presStyleCnt="5" custScaleX="138469">
        <dgm:presLayoutVars>
          <dgm:bulletEnabled val="1"/>
        </dgm:presLayoutVars>
      </dgm:prSet>
      <dgm:spPr/>
    </dgm:pt>
    <dgm:pt modelId="{55B22B80-0725-41A3-9BB5-7F107002B180}" type="pres">
      <dgm:prSet presAssocID="{9AE4A6CF-831D-44C3-8229-86BC9242F462}" presName="sibTrans" presStyleCnt="0"/>
      <dgm:spPr/>
    </dgm:pt>
    <dgm:pt modelId="{89F2A048-6DFC-4F72-963B-B901B83D08FF}" type="pres">
      <dgm:prSet presAssocID="{F1402E9C-ACAB-4AFA-A179-650DD1F69057}" presName="textNode" presStyleLbl="node1" presStyleIdx="1" presStyleCnt="5" custScaleX="119804">
        <dgm:presLayoutVars>
          <dgm:bulletEnabled val="1"/>
        </dgm:presLayoutVars>
      </dgm:prSet>
      <dgm:spPr/>
    </dgm:pt>
    <dgm:pt modelId="{CDC46D54-3021-4BCD-802E-431F24E569C5}" type="pres">
      <dgm:prSet presAssocID="{AA609863-E616-4785-9526-D617E2FFE4E0}" presName="sibTrans" presStyleCnt="0"/>
      <dgm:spPr/>
    </dgm:pt>
    <dgm:pt modelId="{16065619-2433-4B73-A676-8993270C460C}" type="pres">
      <dgm:prSet presAssocID="{271BF5D2-88F7-456C-A017-8A11CE6BFCB0}" presName="textNode" presStyleLbl="node1" presStyleIdx="2" presStyleCnt="5" custScaleX="130264">
        <dgm:presLayoutVars>
          <dgm:bulletEnabled val="1"/>
        </dgm:presLayoutVars>
      </dgm:prSet>
      <dgm:spPr/>
    </dgm:pt>
    <dgm:pt modelId="{1FD1B974-3822-41C7-A5F4-46BF90CB64E3}" type="pres">
      <dgm:prSet presAssocID="{3F5EB27E-FF4B-4A83-BE12-39668EE51E9E}" presName="sibTrans" presStyleCnt="0"/>
      <dgm:spPr/>
    </dgm:pt>
    <dgm:pt modelId="{A97813F3-DC78-47A1-A7A0-610F4D75E8E4}" type="pres">
      <dgm:prSet presAssocID="{4FEC461A-6098-466A-811E-4B9F59799406}" presName="textNode" presStyleLbl="node1" presStyleIdx="3" presStyleCnt="5" custScaleX="152973">
        <dgm:presLayoutVars>
          <dgm:bulletEnabled val="1"/>
        </dgm:presLayoutVars>
      </dgm:prSet>
      <dgm:spPr/>
    </dgm:pt>
    <dgm:pt modelId="{4C525B43-16F4-4C63-A27F-C1A5367C8839}" type="pres">
      <dgm:prSet presAssocID="{9479DF51-4A1C-47D2-9492-1699391DF533}" presName="sibTrans" presStyleCnt="0"/>
      <dgm:spPr/>
    </dgm:pt>
    <dgm:pt modelId="{A136333A-221C-4872-953D-5093476FF05B}" type="pres">
      <dgm:prSet presAssocID="{A03423B8-B7FB-4926-AB4F-56ACA4ABA97E}" presName="textNode" presStyleLbl="node1" presStyleIdx="4" presStyleCnt="5" custScaleX="122938">
        <dgm:presLayoutVars>
          <dgm:bulletEnabled val="1"/>
        </dgm:presLayoutVars>
      </dgm:prSet>
      <dgm:spPr/>
    </dgm:pt>
  </dgm:ptLst>
  <dgm:cxnLst>
    <dgm:cxn modelId="{F63B7A09-846E-4F14-BCA8-40CE32873314}" srcId="{43EB0149-BCBB-4DDF-994E-A560C4BBA586}" destId="{7A87B020-6D1A-465F-93A2-DC4C80AC6B29}" srcOrd="0" destOrd="0" parTransId="{0D025196-5027-4C09-8E9D-372835C37AEC}" sibTransId="{9AE4A6CF-831D-44C3-8229-86BC9242F462}"/>
    <dgm:cxn modelId="{1FD6100D-771A-46FB-910F-E789B09AC599}" type="presOf" srcId="{271BF5D2-88F7-456C-A017-8A11CE6BFCB0}" destId="{16065619-2433-4B73-A676-8993270C460C}" srcOrd="0" destOrd="0" presId="urn:microsoft.com/office/officeart/2005/8/layout/hProcess9"/>
    <dgm:cxn modelId="{36B72215-84D5-4385-B1F3-7A013DC7BD48}" type="presOf" srcId="{F1402E9C-ACAB-4AFA-A179-650DD1F69057}" destId="{89F2A048-6DFC-4F72-963B-B901B83D08FF}" srcOrd="0" destOrd="0" presId="urn:microsoft.com/office/officeart/2005/8/layout/hProcess9"/>
    <dgm:cxn modelId="{F26F3466-6AD2-4F64-8204-9F491AC2F815}" type="presOf" srcId="{A03423B8-B7FB-4926-AB4F-56ACA4ABA97E}" destId="{A136333A-221C-4872-953D-5093476FF05B}" srcOrd="0" destOrd="0" presId="urn:microsoft.com/office/officeart/2005/8/layout/hProcess9"/>
    <dgm:cxn modelId="{AFD94167-71C4-4383-ACF8-87AAABD0D7C7}" srcId="{43EB0149-BCBB-4DDF-994E-A560C4BBA586}" destId="{4FEC461A-6098-466A-811E-4B9F59799406}" srcOrd="3" destOrd="0" parTransId="{70EB0FD5-C1C5-40F9-BD11-B259A37BA8A3}" sibTransId="{9479DF51-4A1C-47D2-9492-1699391DF533}"/>
    <dgm:cxn modelId="{F1A3D36B-6A38-4616-B4CB-49EE497FD658}" type="presOf" srcId="{4FEC461A-6098-466A-811E-4B9F59799406}" destId="{A97813F3-DC78-47A1-A7A0-610F4D75E8E4}" srcOrd="0" destOrd="0" presId="urn:microsoft.com/office/officeart/2005/8/layout/hProcess9"/>
    <dgm:cxn modelId="{0D16457A-0F54-4048-B778-3C5137BB601E}" type="presOf" srcId="{43EB0149-BCBB-4DDF-994E-A560C4BBA586}" destId="{28E7E2E8-C2B3-45FF-8EE4-BBC30907F365}" srcOrd="0" destOrd="0" presId="urn:microsoft.com/office/officeart/2005/8/layout/hProcess9"/>
    <dgm:cxn modelId="{E432D0A7-B404-4976-823B-E1F79AE82211}" type="presOf" srcId="{7A87B020-6D1A-465F-93A2-DC4C80AC6B29}" destId="{5D12B60C-18A7-489F-B637-87A8FDA8EBF3}" srcOrd="0" destOrd="0" presId="urn:microsoft.com/office/officeart/2005/8/layout/hProcess9"/>
    <dgm:cxn modelId="{FE8088DE-540C-40E8-935E-3A027C9CF075}" srcId="{43EB0149-BCBB-4DDF-994E-A560C4BBA586}" destId="{271BF5D2-88F7-456C-A017-8A11CE6BFCB0}" srcOrd="2" destOrd="0" parTransId="{747FD8DA-3B51-4F0F-A977-D76C72F6B4B8}" sibTransId="{3F5EB27E-FF4B-4A83-BE12-39668EE51E9E}"/>
    <dgm:cxn modelId="{B26BD5E1-5DA0-4CF0-B23D-2AC8667CDA5B}" srcId="{43EB0149-BCBB-4DDF-994E-A560C4BBA586}" destId="{F1402E9C-ACAB-4AFA-A179-650DD1F69057}" srcOrd="1" destOrd="0" parTransId="{3313E272-B366-41DE-9C45-6828D700B7EC}" sibTransId="{AA609863-E616-4785-9526-D617E2FFE4E0}"/>
    <dgm:cxn modelId="{7C171FFF-234D-43FC-B5A2-BB1F9965471A}" srcId="{43EB0149-BCBB-4DDF-994E-A560C4BBA586}" destId="{A03423B8-B7FB-4926-AB4F-56ACA4ABA97E}" srcOrd="4" destOrd="0" parTransId="{DEA07235-1922-43D8-BEA5-3280BDC17516}" sibTransId="{D5C54DC8-14E8-4AFD-A830-EFF75ED2CC6E}"/>
    <dgm:cxn modelId="{60F876AE-6348-4FEA-AD6C-0B9245E0FF22}" type="presParOf" srcId="{28E7E2E8-C2B3-45FF-8EE4-BBC30907F365}" destId="{73BFF21E-D68F-4916-B26E-9F9CE3545DD3}" srcOrd="0" destOrd="0" presId="urn:microsoft.com/office/officeart/2005/8/layout/hProcess9"/>
    <dgm:cxn modelId="{B3B68915-91B2-4DCD-ADF8-5A6263B457C5}" type="presParOf" srcId="{28E7E2E8-C2B3-45FF-8EE4-BBC30907F365}" destId="{351F0AA0-001D-48AB-B247-8BF5B2CBAC6B}" srcOrd="1" destOrd="0" presId="urn:microsoft.com/office/officeart/2005/8/layout/hProcess9"/>
    <dgm:cxn modelId="{1CCA6CC7-6B44-482B-A08E-851CCF346C2C}" type="presParOf" srcId="{351F0AA0-001D-48AB-B247-8BF5B2CBAC6B}" destId="{5D12B60C-18A7-489F-B637-87A8FDA8EBF3}" srcOrd="0" destOrd="0" presId="urn:microsoft.com/office/officeart/2005/8/layout/hProcess9"/>
    <dgm:cxn modelId="{7E360721-1F7E-4FD5-B9CB-01714E84400D}" type="presParOf" srcId="{351F0AA0-001D-48AB-B247-8BF5B2CBAC6B}" destId="{55B22B80-0725-41A3-9BB5-7F107002B180}" srcOrd="1" destOrd="0" presId="urn:microsoft.com/office/officeart/2005/8/layout/hProcess9"/>
    <dgm:cxn modelId="{7E020BB2-A0BD-401C-8234-6C2E1AC360B3}" type="presParOf" srcId="{351F0AA0-001D-48AB-B247-8BF5B2CBAC6B}" destId="{89F2A048-6DFC-4F72-963B-B901B83D08FF}" srcOrd="2" destOrd="0" presId="urn:microsoft.com/office/officeart/2005/8/layout/hProcess9"/>
    <dgm:cxn modelId="{AE77E55E-96C8-4937-AB32-F387FA709C18}" type="presParOf" srcId="{351F0AA0-001D-48AB-B247-8BF5B2CBAC6B}" destId="{CDC46D54-3021-4BCD-802E-431F24E569C5}" srcOrd="3" destOrd="0" presId="urn:microsoft.com/office/officeart/2005/8/layout/hProcess9"/>
    <dgm:cxn modelId="{C92FE7B0-3A51-438C-9E70-01802F89A322}" type="presParOf" srcId="{351F0AA0-001D-48AB-B247-8BF5B2CBAC6B}" destId="{16065619-2433-4B73-A676-8993270C460C}" srcOrd="4" destOrd="0" presId="urn:microsoft.com/office/officeart/2005/8/layout/hProcess9"/>
    <dgm:cxn modelId="{FB39AA2C-4E95-44F1-AA24-25D86918E610}" type="presParOf" srcId="{351F0AA0-001D-48AB-B247-8BF5B2CBAC6B}" destId="{1FD1B974-3822-41C7-A5F4-46BF90CB64E3}" srcOrd="5" destOrd="0" presId="urn:microsoft.com/office/officeart/2005/8/layout/hProcess9"/>
    <dgm:cxn modelId="{CC40B55C-0B66-4C3F-83B5-5DB5E6FE7AF6}" type="presParOf" srcId="{351F0AA0-001D-48AB-B247-8BF5B2CBAC6B}" destId="{A97813F3-DC78-47A1-A7A0-610F4D75E8E4}" srcOrd="6" destOrd="0" presId="urn:microsoft.com/office/officeart/2005/8/layout/hProcess9"/>
    <dgm:cxn modelId="{B5E57301-91F9-409E-90EA-DEA9B6DF8C2E}" type="presParOf" srcId="{351F0AA0-001D-48AB-B247-8BF5B2CBAC6B}" destId="{4C525B43-16F4-4C63-A27F-C1A5367C8839}" srcOrd="7" destOrd="0" presId="urn:microsoft.com/office/officeart/2005/8/layout/hProcess9"/>
    <dgm:cxn modelId="{EAC31630-C40C-4F81-AD2F-0A97A6B27DE5}" type="presParOf" srcId="{351F0AA0-001D-48AB-B247-8BF5B2CBAC6B}" destId="{A136333A-221C-4872-953D-5093476FF0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EB0149-BCBB-4DDF-994E-A560C4BBA58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7A87B020-6D1A-465F-93A2-DC4C80AC6B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Spiritual Foundation</a:t>
          </a:r>
        </a:p>
      </dgm:t>
    </dgm:pt>
    <dgm:pt modelId="{0D025196-5027-4C09-8E9D-372835C37AEC}" type="parTrans" cxnId="{F63B7A09-846E-4F14-BCA8-40CE32873314}">
      <dgm:prSet/>
      <dgm:spPr/>
      <dgm:t>
        <a:bodyPr/>
        <a:lstStyle/>
        <a:p>
          <a:endParaRPr lang="en-US"/>
        </a:p>
      </dgm:t>
    </dgm:pt>
    <dgm:pt modelId="{9AE4A6CF-831D-44C3-8229-86BC9242F462}" type="sibTrans" cxnId="{F63B7A09-846E-4F14-BCA8-40CE32873314}">
      <dgm:prSet/>
      <dgm:spPr/>
      <dgm:t>
        <a:bodyPr/>
        <a:lstStyle/>
        <a:p>
          <a:endParaRPr lang="en-US"/>
        </a:p>
      </dgm:t>
    </dgm:pt>
    <dgm:pt modelId="{F1402E9C-ACAB-4AFA-A179-650DD1F6905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Data, Survey, Demo- graphics,  Analysis</a:t>
          </a:r>
        </a:p>
      </dgm:t>
    </dgm:pt>
    <dgm:pt modelId="{3313E272-B366-41DE-9C45-6828D700B7EC}" type="parTrans" cxnId="{B26BD5E1-5DA0-4CF0-B23D-2AC8667CDA5B}">
      <dgm:prSet/>
      <dgm:spPr/>
      <dgm:t>
        <a:bodyPr/>
        <a:lstStyle/>
        <a:p>
          <a:endParaRPr lang="en-US"/>
        </a:p>
      </dgm:t>
    </dgm:pt>
    <dgm:pt modelId="{AA609863-E616-4785-9526-D617E2FFE4E0}" type="sibTrans" cxnId="{B26BD5E1-5DA0-4CF0-B23D-2AC8667CDA5B}">
      <dgm:prSet/>
      <dgm:spPr/>
      <dgm:t>
        <a:bodyPr/>
        <a:lstStyle/>
        <a:p>
          <a:endParaRPr lang="en-US"/>
        </a:p>
      </dgm:t>
    </dgm:pt>
    <dgm:pt modelId="{4FEC461A-6098-466A-811E-4B9F59799406}">
      <dgm:prSet phldrT="[Text]" custT="1"/>
      <dgm:spPr>
        <a:solidFill>
          <a:srgbClr val="5072D0"/>
        </a:solidFill>
      </dgm:spPr>
      <dgm:t>
        <a:bodyPr/>
        <a:lstStyle/>
        <a:p>
          <a:r>
            <a:rPr lang="en-US" sz="2000" b="1" dirty="0"/>
            <a:t>Recommend</a:t>
          </a:r>
        </a:p>
      </dgm:t>
    </dgm:pt>
    <dgm:pt modelId="{70EB0FD5-C1C5-40F9-BD11-B259A37BA8A3}" type="parTrans" cxnId="{AFD94167-71C4-4383-ACF8-87AAABD0D7C7}">
      <dgm:prSet/>
      <dgm:spPr/>
      <dgm:t>
        <a:bodyPr/>
        <a:lstStyle/>
        <a:p>
          <a:endParaRPr lang="en-US"/>
        </a:p>
      </dgm:t>
    </dgm:pt>
    <dgm:pt modelId="{9479DF51-4A1C-47D2-9492-1699391DF533}" type="sibTrans" cxnId="{AFD94167-71C4-4383-ACF8-87AAABD0D7C7}">
      <dgm:prSet/>
      <dgm:spPr/>
      <dgm:t>
        <a:bodyPr/>
        <a:lstStyle/>
        <a:p>
          <a:endParaRPr lang="en-US"/>
        </a:p>
      </dgm:t>
    </dgm:pt>
    <dgm:pt modelId="{271BF5D2-88F7-456C-A017-8A11CE6BFCB0}">
      <dgm:prSet phldrT="[Text]" custT="1"/>
      <dgm:spPr>
        <a:solidFill>
          <a:srgbClr val="0070C0"/>
        </a:solidFill>
      </dgm:spPr>
      <dgm:t>
        <a:bodyPr/>
        <a:lstStyle/>
        <a:p>
          <a:endParaRPr lang="en-US" sz="2000" b="1" dirty="0"/>
        </a:p>
      </dgm:t>
    </dgm:pt>
    <dgm:pt modelId="{747FD8DA-3B51-4F0F-A977-D76C72F6B4B8}" type="parTrans" cxnId="{FE8088DE-540C-40E8-935E-3A027C9CF075}">
      <dgm:prSet/>
      <dgm:spPr/>
      <dgm:t>
        <a:bodyPr/>
        <a:lstStyle/>
        <a:p>
          <a:endParaRPr lang="en-US"/>
        </a:p>
      </dgm:t>
    </dgm:pt>
    <dgm:pt modelId="{3F5EB27E-FF4B-4A83-BE12-39668EE51E9E}" type="sibTrans" cxnId="{FE8088DE-540C-40E8-935E-3A027C9CF075}">
      <dgm:prSet/>
      <dgm:spPr/>
      <dgm:t>
        <a:bodyPr/>
        <a:lstStyle/>
        <a:p>
          <a:endParaRPr lang="en-US"/>
        </a:p>
      </dgm:t>
    </dgm:pt>
    <dgm:pt modelId="{A03423B8-B7FB-4926-AB4F-56ACA4ABA9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Report </a:t>
          </a:r>
        </a:p>
      </dgm:t>
    </dgm:pt>
    <dgm:pt modelId="{DEA07235-1922-43D8-BEA5-3280BDC17516}" type="parTrans" cxnId="{7C171FFF-234D-43FC-B5A2-BB1F9965471A}">
      <dgm:prSet/>
      <dgm:spPr/>
      <dgm:t>
        <a:bodyPr/>
        <a:lstStyle/>
        <a:p>
          <a:endParaRPr lang="en-US"/>
        </a:p>
      </dgm:t>
    </dgm:pt>
    <dgm:pt modelId="{D5C54DC8-14E8-4AFD-A830-EFF75ED2CC6E}" type="sibTrans" cxnId="{7C171FFF-234D-43FC-B5A2-BB1F9965471A}">
      <dgm:prSet/>
      <dgm:spPr/>
      <dgm:t>
        <a:bodyPr/>
        <a:lstStyle/>
        <a:p>
          <a:endParaRPr lang="en-US"/>
        </a:p>
      </dgm:t>
    </dgm:pt>
    <dgm:pt modelId="{28E7E2E8-C2B3-45FF-8EE4-BBC30907F365}" type="pres">
      <dgm:prSet presAssocID="{43EB0149-BCBB-4DDF-994E-A560C4BBA586}" presName="CompostProcess" presStyleCnt="0">
        <dgm:presLayoutVars>
          <dgm:dir/>
          <dgm:resizeHandles val="exact"/>
        </dgm:presLayoutVars>
      </dgm:prSet>
      <dgm:spPr/>
    </dgm:pt>
    <dgm:pt modelId="{73BFF21E-D68F-4916-B26E-9F9CE3545DD3}" type="pres">
      <dgm:prSet presAssocID="{43EB0149-BCBB-4DDF-994E-A560C4BBA586}" presName="arrow" presStyleLbl="bgShp" presStyleIdx="0" presStyleCnt="1"/>
      <dgm:spPr>
        <a:solidFill>
          <a:srgbClr val="7030A0"/>
        </a:solidFill>
      </dgm:spPr>
    </dgm:pt>
    <dgm:pt modelId="{351F0AA0-001D-48AB-B247-8BF5B2CBAC6B}" type="pres">
      <dgm:prSet presAssocID="{43EB0149-BCBB-4DDF-994E-A560C4BBA586}" presName="linearProcess" presStyleCnt="0"/>
      <dgm:spPr/>
    </dgm:pt>
    <dgm:pt modelId="{5D12B60C-18A7-489F-B637-87A8FDA8EBF3}" type="pres">
      <dgm:prSet presAssocID="{7A87B020-6D1A-465F-93A2-DC4C80AC6B29}" presName="textNode" presStyleLbl="node1" presStyleIdx="0" presStyleCnt="5" custScaleX="138469">
        <dgm:presLayoutVars>
          <dgm:bulletEnabled val="1"/>
        </dgm:presLayoutVars>
      </dgm:prSet>
      <dgm:spPr/>
    </dgm:pt>
    <dgm:pt modelId="{55B22B80-0725-41A3-9BB5-7F107002B180}" type="pres">
      <dgm:prSet presAssocID="{9AE4A6CF-831D-44C3-8229-86BC9242F462}" presName="sibTrans" presStyleCnt="0"/>
      <dgm:spPr/>
    </dgm:pt>
    <dgm:pt modelId="{89F2A048-6DFC-4F72-963B-B901B83D08FF}" type="pres">
      <dgm:prSet presAssocID="{F1402E9C-ACAB-4AFA-A179-650DD1F69057}" presName="textNode" presStyleLbl="node1" presStyleIdx="1" presStyleCnt="5" custScaleX="119804">
        <dgm:presLayoutVars>
          <dgm:bulletEnabled val="1"/>
        </dgm:presLayoutVars>
      </dgm:prSet>
      <dgm:spPr/>
    </dgm:pt>
    <dgm:pt modelId="{CDC46D54-3021-4BCD-802E-431F24E569C5}" type="pres">
      <dgm:prSet presAssocID="{AA609863-E616-4785-9526-D617E2FFE4E0}" presName="sibTrans" presStyleCnt="0"/>
      <dgm:spPr/>
    </dgm:pt>
    <dgm:pt modelId="{16065619-2433-4B73-A676-8993270C460C}" type="pres">
      <dgm:prSet presAssocID="{271BF5D2-88F7-456C-A017-8A11CE6BFCB0}" presName="textNode" presStyleLbl="node1" presStyleIdx="2" presStyleCnt="5" custScaleX="130264">
        <dgm:presLayoutVars>
          <dgm:bulletEnabled val="1"/>
        </dgm:presLayoutVars>
      </dgm:prSet>
      <dgm:spPr/>
    </dgm:pt>
    <dgm:pt modelId="{1FD1B974-3822-41C7-A5F4-46BF90CB64E3}" type="pres">
      <dgm:prSet presAssocID="{3F5EB27E-FF4B-4A83-BE12-39668EE51E9E}" presName="sibTrans" presStyleCnt="0"/>
      <dgm:spPr/>
    </dgm:pt>
    <dgm:pt modelId="{A97813F3-DC78-47A1-A7A0-610F4D75E8E4}" type="pres">
      <dgm:prSet presAssocID="{4FEC461A-6098-466A-811E-4B9F59799406}" presName="textNode" presStyleLbl="node1" presStyleIdx="3" presStyleCnt="5" custScaleX="152973">
        <dgm:presLayoutVars>
          <dgm:bulletEnabled val="1"/>
        </dgm:presLayoutVars>
      </dgm:prSet>
      <dgm:spPr/>
    </dgm:pt>
    <dgm:pt modelId="{4C525B43-16F4-4C63-A27F-C1A5367C8839}" type="pres">
      <dgm:prSet presAssocID="{9479DF51-4A1C-47D2-9492-1699391DF533}" presName="sibTrans" presStyleCnt="0"/>
      <dgm:spPr/>
    </dgm:pt>
    <dgm:pt modelId="{A136333A-221C-4872-953D-5093476FF05B}" type="pres">
      <dgm:prSet presAssocID="{A03423B8-B7FB-4926-AB4F-56ACA4ABA97E}" presName="textNode" presStyleLbl="node1" presStyleIdx="4" presStyleCnt="5" custScaleX="122938">
        <dgm:presLayoutVars>
          <dgm:bulletEnabled val="1"/>
        </dgm:presLayoutVars>
      </dgm:prSet>
      <dgm:spPr/>
    </dgm:pt>
  </dgm:ptLst>
  <dgm:cxnLst>
    <dgm:cxn modelId="{F102C605-1493-4A3D-B295-38B1C60E09B5}" type="presOf" srcId="{7A87B020-6D1A-465F-93A2-DC4C80AC6B29}" destId="{5D12B60C-18A7-489F-B637-87A8FDA8EBF3}" srcOrd="0" destOrd="0" presId="urn:microsoft.com/office/officeart/2005/8/layout/hProcess9"/>
    <dgm:cxn modelId="{F63B7A09-846E-4F14-BCA8-40CE32873314}" srcId="{43EB0149-BCBB-4DDF-994E-A560C4BBA586}" destId="{7A87B020-6D1A-465F-93A2-DC4C80AC6B29}" srcOrd="0" destOrd="0" parTransId="{0D025196-5027-4C09-8E9D-372835C37AEC}" sibTransId="{9AE4A6CF-831D-44C3-8229-86BC9242F462}"/>
    <dgm:cxn modelId="{736DDA0C-A654-45F4-8347-8AED652C8C3D}" type="presOf" srcId="{A03423B8-B7FB-4926-AB4F-56ACA4ABA97E}" destId="{A136333A-221C-4872-953D-5093476FF05B}" srcOrd="0" destOrd="0" presId="urn:microsoft.com/office/officeart/2005/8/layout/hProcess9"/>
    <dgm:cxn modelId="{631DB935-41E0-4528-91DE-8C21F1C114FE}" type="presOf" srcId="{F1402E9C-ACAB-4AFA-A179-650DD1F69057}" destId="{89F2A048-6DFC-4F72-963B-B901B83D08FF}" srcOrd="0" destOrd="0" presId="urn:microsoft.com/office/officeart/2005/8/layout/hProcess9"/>
    <dgm:cxn modelId="{AFD94167-71C4-4383-ACF8-87AAABD0D7C7}" srcId="{43EB0149-BCBB-4DDF-994E-A560C4BBA586}" destId="{4FEC461A-6098-466A-811E-4B9F59799406}" srcOrd="3" destOrd="0" parTransId="{70EB0FD5-C1C5-40F9-BD11-B259A37BA8A3}" sibTransId="{9479DF51-4A1C-47D2-9492-1699391DF533}"/>
    <dgm:cxn modelId="{A2F8DF7D-44EA-42CF-B974-8B32FC3A4606}" type="presOf" srcId="{4FEC461A-6098-466A-811E-4B9F59799406}" destId="{A97813F3-DC78-47A1-A7A0-610F4D75E8E4}" srcOrd="0" destOrd="0" presId="urn:microsoft.com/office/officeart/2005/8/layout/hProcess9"/>
    <dgm:cxn modelId="{99353B93-8B1F-479A-B675-F1A07EE38254}" type="presOf" srcId="{271BF5D2-88F7-456C-A017-8A11CE6BFCB0}" destId="{16065619-2433-4B73-A676-8993270C460C}" srcOrd="0" destOrd="0" presId="urn:microsoft.com/office/officeart/2005/8/layout/hProcess9"/>
    <dgm:cxn modelId="{DCD7B0CC-7BCE-4468-A85D-DD50B75A7CCD}" type="presOf" srcId="{43EB0149-BCBB-4DDF-994E-A560C4BBA586}" destId="{28E7E2E8-C2B3-45FF-8EE4-BBC30907F365}" srcOrd="0" destOrd="0" presId="urn:microsoft.com/office/officeart/2005/8/layout/hProcess9"/>
    <dgm:cxn modelId="{FE8088DE-540C-40E8-935E-3A027C9CF075}" srcId="{43EB0149-BCBB-4DDF-994E-A560C4BBA586}" destId="{271BF5D2-88F7-456C-A017-8A11CE6BFCB0}" srcOrd="2" destOrd="0" parTransId="{747FD8DA-3B51-4F0F-A977-D76C72F6B4B8}" sibTransId="{3F5EB27E-FF4B-4A83-BE12-39668EE51E9E}"/>
    <dgm:cxn modelId="{B26BD5E1-5DA0-4CF0-B23D-2AC8667CDA5B}" srcId="{43EB0149-BCBB-4DDF-994E-A560C4BBA586}" destId="{F1402E9C-ACAB-4AFA-A179-650DD1F69057}" srcOrd="1" destOrd="0" parTransId="{3313E272-B366-41DE-9C45-6828D700B7EC}" sibTransId="{AA609863-E616-4785-9526-D617E2FFE4E0}"/>
    <dgm:cxn modelId="{7C171FFF-234D-43FC-B5A2-BB1F9965471A}" srcId="{43EB0149-BCBB-4DDF-994E-A560C4BBA586}" destId="{A03423B8-B7FB-4926-AB4F-56ACA4ABA97E}" srcOrd="4" destOrd="0" parTransId="{DEA07235-1922-43D8-BEA5-3280BDC17516}" sibTransId="{D5C54DC8-14E8-4AFD-A830-EFF75ED2CC6E}"/>
    <dgm:cxn modelId="{B32770B1-685F-49D3-8F43-8BC97C0E9323}" type="presParOf" srcId="{28E7E2E8-C2B3-45FF-8EE4-BBC30907F365}" destId="{73BFF21E-D68F-4916-B26E-9F9CE3545DD3}" srcOrd="0" destOrd="0" presId="urn:microsoft.com/office/officeart/2005/8/layout/hProcess9"/>
    <dgm:cxn modelId="{647B2127-8DEA-41D2-9FFA-B41F50B623EA}" type="presParOf" srcId="{28E7E2E8-C2B3-45FF-8EE4-BBC30907F365}" destId="{351F0AA0-001D-48AB-B247-8BF5B2CBAC6B}" srcOrd="1" destOrd="0" presId="urn:microsoft.com/office/officeart/2005/8/layout/hProcess9"/>
    <dgm:cxn modelId="{4ACA91CC-268B-49D2-8DB3-CD874CB12A7E}" type="presParOf" srcId="{351F0AA0-001D-48AB-B247-8BF5B2CBAC6B}" destId="{5D12B60C-18A7-489F-B637-87A8FDA8EBF3}" srcOrd="0" destOrd="0" presId="urn:microsoft.com/office/officeart/2005/8/layout/hProcess9"/>
    <dgm:cxn modelId="{8ED1780A-A3B4-4E7B-8858-F5226645228C}" type="presParOf" srcId="{351F0AA0-001D-48AB-B247-8BF5B2CBAC6B}" destId="{55B22B80-0725-41A3-9BB5-7F107002B180}" srcOrd="1" destOrd="0" presId="urn:microsoft.com/office/officeart/2005/8/layout/hProcess9"/>
    <dgm:cxn modelId="{C90C7B8F-16A8-482D-AFDE-F1835816CFF0}" type="presParOf" srcId="{351F0AA0-001D-48AB-B247-8BF5B2CBAC6B}" destId="{89F2A048-6DFC-4F72-963B-B901B83D08FF}" srcOrd="2" destOrd="0" presId="urn:microsoft.com/office/officeart/2005/8/layout/hProcess9"/>
    <dgm:cxn modelId="{C44EE31D-3FDC-4202-B63F-B9B57B5EF934}" type="presParOf" srcId="{351F0AA0-001D-48AB-B247-8BF5B2CBAC6B}" destId="{CDC46D54-3021-4BCD-802E-431F24E569C5}" srcOrd="3" destOrd="0" presId="urn:microsoft.com/office/officeart/2005/8/layout/hProcess9"/>
    <dgm:cxn modelId="{D33452A0-A193-4A0F-988D-28F95AA967B0}" type="presParOf" srcId="{351F0AA0-001D-48AB-B247-8BF5B2CBAC6B}" destId="{16065619-2433-4B73-A676-8993270C460C}" srcOrd="4" destOrd="0" presId="urn:microsoft.com/office/officeart/2005/8/layout/hProcess9"/>
    <dgm:cxn modelId="{BAB268CC-830A-42E6-9804-024A7F9E63E1}" type="presParOf" srcId="{351F0AA0-001D-48AB-B247-8BF5B2CBAC6B}" destId="{1FD1B974-3822-41C7-A5F4-46BF90CB64E3}" srcOrd="5" destOrd="0" presId="urn:microsoft.com/office/officeart/2005/8/layout/hProcess9"/>
    <dgm:cxn modelId="{24718018-0A06-4D27-83AF-CB4CC6FE2D10}" type="presParOf" srcId="{351F0AA0-001D-48AB-B247-8BF5B2CBAC6B}" destId="{A97813F3-DC78-47A1-A7A0-610F4D75E8E4}" srcOrd="6" destOrd="0" presId="urn:microsoft.com/office/officeart/2005/8/layout/hProcess9"/>
    <dgm:cxn modelId="{BB53B47D-6DC0-459F-8715-FE53E4E84916}" type="presParOf" srcId="{351F0AA0-001D-48AB-B247-8BF5B2CBAC6B}" destId="{4C525B43-16F4-4C63-A27F-C1A5367C8839}" srcOrd="7" destOrd="0" presId="urn:microsoft.com/office/officeart/2005/8/layout/hProcess9"/>
    <dgm:cxn modelId="{C78A8E60-F646-4E34-B512-A83B4714A323}" type="presParOf" srcId="{351F0AA0-001D-48AB-B247-8BF5B2CBAC6B}" destId="{A136333A-221C-4872-953D-5093476FF0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90E566-2214-457B-B76F-55BEBA565B59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F435A3-0674-4B8F-A30A-27BA914E8AB3}">
      <dgm:prSet phldrT="[Text]" custT="1"/>
      <dgm:spPr/>
      <dgm:t>
        <a:bodyPr/>
        <a:lstStyle/>
        <a:p>
          <a:r>
            <a:rPr lang="en-US" sz="2000" b="1" dirty="0"/>
            <a:t>Introductory Relationship</a:t>
          </a:r>
        </a:p>
      </dgm:t>
    </dgm:pt>
    <dgm:pt modelId="{E403F033-B661-42E6-A781-6B263A8BDB8F}" type="parTrans" cxnId="{6C61A1BC-6DA9-4B45-9901-5273446D7C21}">
      <dgm:prSet/>
      <dgm:spPr/>
      <dgm:t>
        <a:bodyPr/>
        <a:lstStyle/>
        <a:p>
          <a:endParaRPr lang="en-US"/>
        </a:p>
      </dgm:t>
    </dgm:pt>
    <dgm:pt modelId="{6C81EA8B-E55C-40E0-B8A7-D05B7E0BA72F}" type="sibTrans" cxnId="{6C61A1BC-6DA9-4B45-9901-5273446D7C21}">
      <dgm:prSet/>
      <dgm:spPr/>
      <dgm:t>
        <a:bodyPr/>
        <a:lstStyle/>
        <a:p>
          <a:endParaRPr lang="en-US"/>
        </a:p>
      </dgm:t>
    </dgm:pt>
    <dgm:pt modelId="{881AA90E-2F09-4398-9D3A-1906EDF1B0EB}">
      <dgm:prSet phldrT="[Text]" custT="1"/>
      <dgm:spPr/>
      <dgm:t>
        <a:bodyPr/>
        <a:lstStyle/>
        <a:p>
          <a:r>
            <a:rPr lang="en-US" sz="2400" b="1" dirty="0"/>
            <a:t>Generalist </a:t>
          </a:r>
        </a:p>
      </dgm:t>
    </dgm:pt>
    <dgm:pt modelId="{1AB153CC-4BF9-4EAB-AE6E-D39F6624AE6E}" type="parTrans" cxnId="{52A056B4-7B70-47BF-AD4A-9C5C491E1093}">
      <dgm:prSet/>
      <dgm:spPr/>
      <dgm:t>
        <a:bodyPr/>
        <a:lstStyle/>
        <a:p>
          <a:endParaRPr lang="en-US"/>
        </a:p>
      </dgm:t>
    </dgm:pt>
    <dgm:pt modelId="{49A33DFB-A032-46F8-9FB1-1FED67FF3A9D}" type="sibTrans" cxnId="{52A056B4-7B70-47BF-AD4A-9C5C491E1093}">
      <dgm:prSet/>
      <dgm:spPr/>
      <dgm:t>
        <a:bodyPr/>
        <a:lstStyle/>
        <a:p>
          <a:endParaRPr lang="en-US"/>
        </a:p>
      </dgm:t>
    </dgm:pt>
    <dgm:pt modelId="{D92C5989-4D06-423A-B2F6-9E2F79D720EF}">
      <dgm:prSet phldrT="[Text]" custT="1"/>
      <dgm:spPr/>
      <dgm:t>
        <a:bodyPr/>
        <a:lstStyle/>
        <a:p>
          <a:r>
            <a:rPr lang="en-US" sz="2400" b="1" dirty="0"/>
            <a:t>Specialist</a:t>
          </a:r>
        </a:p>
      </dgm:t>
    </dgm:pt>
    <dgm:pt modelId="{F482941B-0AB4-4554-B50E-F4EEA04CB6B1}" type="parTrans" cxnId="{9D9B256D-7563-4962-BB7C-6CEF57F29CBA}">
      <dgm:prSet/>
      <dgm:spPr/>
      <dgm:t>
        <a:bodyPr/>
        <a:lstStyle/>
        <a:p>
          <a:endParaRPr lang="en-US"/>
        </a:p>
      </dgm:t>
    </dgm:pt>
    <dgm:pt modelId="{311517A1-7C27-424A-BA2B-1220C74B453D}" type="sibTrans" cxnId="{9D9B256D-7563-4962-BB7C-6CEF57F29CBA}">
      <dgm:prSet/>
      <dgm:spPr/>
      <dgm:t>
        <a:bodyPr/>
        <a:lstStyle/>
        <a:p>
          <a:endParaRPr lang="en-US"/>
        </a:p>
      </dgm:t>
    </dgm:pt>
    <dgm:pt modelId="{72CA13D6-F928-4658-84CC-ABFBE0E115F7}" type="pres">
      <dgm:prSet presAssocID="{3C90E566-2214-457B-B76F-55BEBA565B5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203E2A9-54CA-4B88-BD72-E8AB6C637CD8}" type="pres">
      <dgm:prSet presAssocID="{D92C5989-4D06-423A-B2F6-9E2F79D720EF}" presName="Accent3" presStyleCnt="0"/>
      <dgm:spPr/>
    </dgm:pt>
    <dgm:pt modelId="{3C8499B9-2341-4465-8EAA-384F9B01A9FB}" type="pres">
      <dgm:prSet presAssocID="{D92C5989-4D06-423A-B2F6-9E2F79D720EF}" presName="Accent" presStyleLbl="node1" presStyleIdx="0" presStyleCnt="3"/>
      <dgm:spPr/>
    </dgm:pt>
    <dgm:pt modelId="{E150225F-C5E4-4ABC-A6E7-C088C5DA04E3}" type="pres">
      <dgm:prSet presAssocID="{D92C5989-4D06-423A-B2F6-9E2F79D720EF}" presName="ParentBackground3" presStyleCnt="0"/>
      <dgm:spPr/>
    </dgm:pt>
    <dgm:pt modelId="{3247ED32-8539-4439-A1FE-E2E8A8473445}" type="pres">
      <dgm:prSet presAssocID="{D92C5989-4D06-423A-B2F6-9E2F79D720EF}" presName="ParentBackground" presStyleLbl="fgAcc1" presStyleIdx="0" presStyleCnt="3"/>
      <dgm:spPr/>
    </dgm:pt>
    <dgm:pt modelId="{E651EC4A-DEE5-46AA-9B67-17F829FDDE3A}" type="pres">
      <dgm:prSet presAssocID="{D92C5989-4D06-423A-B2F6-9E2F79D720E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8298253-F3AF-436B-90F7-31455BE90935}" type="pres">
      <dgm:prSet presAssocID="{881AA90E-2F09-4398-9D3A-1906EDF1B0EB}" presName="Accent2" presStyleCnt="0"/>
      <dgm:spPr/>
    </dgm:pt>
    <dgm:pt modelId="{EF155140-F073-4045-AF70-65E7BBB75FDB}" type="pres">
      <dgm:prSet presAssocID="{881AA90E-2F09-4398-9D3A-1906EDF1B0EB}" presName="Accent" presStyleLbl="node1" presStyleIdx="1" presStyleCnt="3"/>
      <dgm:spPr/>
    </dgm:pt>
    <dgm:pt modelId="{82ACF4D8-9576-49A8-B1EB-947B3A850C2D}" type="pres">
      <dgm:prSet presAssocID="{881AA90E-2F09-4398-9D3A-1906EDF1B0EB}" presName="ParentBackground2" presStyleCnt="0"/>
      <dgm:spPr/>
    </dgm:pt>
    <dgm:pt modelId="{8384B4A1-3796-4958-B66E-ECE6634EE6E8}" type="pres">
      <dgm:prSet presAssocID="{881AA90E-2F09-4398-9D3A-1906EDF1B0EB}" presName="ParentBackground" presStyleLbl="fgAcc1" presStyleIdx="1" presStyleCnt="3"/>
      <dgm:spPr/>
    </dgm:pt>
    <dgm:pt modelId="{21A62CB7-8100-47B8-97C4-702C148F0E81}" type="pres">
      <dgm:prSet presAssocID="{881AA90E-2F09-4398-9D3A-1906EDF1B0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238322C-E4C3-4D83-AC4E-136DC8467418}" type="pres">
      <dgm:prSet presAssocID="{E8F435A3-0674-4B8F-A30A-27BA914E8AB3}" presName="Accent1" presStyleCnt="0"/>
      <dgm:spPr/>
    </dgm:pt>
    <dgm:pt modelId="{61EF2595-07AB-49D2-B3BB-FE4A41BD47D0}" type="pres">
      <dgm:prSet presAssocID="{E8F435A3-0674-4B8F-A30A-27BA914E8AB3}" presName="Accent" presStyleLbl="node1" presStyleIdx="2" presStyleCnt="3"/>
      <dgm:spPr/>
    </dgm:pt>
    <dgm:pt modelId="{AE82A721-46A2-448E-974F-4DD60A67B918}" type="pres">
      <dgm:prSet presAssocID="{E8F435A3-0674-4B8F-A30A-27BA914E8AB3}" presName="ParentBackground1" presStyleCnt="0"/>
      <dgm:spPr/>
    </dgm:pt>
    <dgm:pt modelId="{D03FE6C5-577F-4DD0-B064-C35F8E46C47D}" type="pres">
      <dgm:prSet presAssocID="{E8F435A3-0674-4B8F-A30A-27BA914E8AB3}" presName="ParentBackground" presStyleLbl="fgAcc1" presStyleIdx="2" presStyleCnt="3"/>
      <dgm:spPr/>
    </dgm:pt>
    <dgm:pt modelId="{FBCCB58E-AADF-4582-AF3F-F211B884667E}" type="pres">
      <dgm:prSet presAssocID="{E8F435A3-0674-4B8F-A30A-27BA914E8AB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4228827-AA19-4FD6-B337-8CCDE749CC15}" type="presOf" srcId="{881AA90E-2F09-4398-9D3A-1906EDF1B0EB}" destId="{21A62CB7-8100-47B8-97C4-702C148F0E81}" srcOrd="1" destOrd="0" presId="urn:microsoft.com/office/officeart/2011/layout/CircleProcess"/>
    <dgm:cxn modelId="{4D756441-6F74-4598-A753-3F7BC899E71A}" type="presOf" srcId="{D92C5989-4D06-423A-B2F6-9E2F79D720EF}" destId="{E651EC4A-DEE5-46AA-9B67-17F829FDDE3A}" srcOrd="1" destOrd="0" presId="urn:microsoft.com/office/officeart/2011/layout/CircleProcess"/>
    <dgm:cxn modelId="{A4187D4C-7254-4875-8604-9CCF403DB129}" type="presOf" srcId="{D92C5989-4D06-423A-B2F6-9E2F79D720EF}" destId="{3247ED32-8539-4439-A1FE-E2E8A8473445}" srcOrd="0" destOrd="0" presId="urn:microsoft.com/office/officeart/2011/layout/CircleProcess"/>
    <dgm:cxn modelId="{9D9B256D-7563-4962-BB7C-6CEF57F29CBA}" srcId="{3C90E566-2214-457B-B76F-55BEBA565B59}" destId="{D92C5989-4D06-423A-B2F6-9E2F79D720EF}" srcOrd="2" destOrd="0" parTransId="{F482941B-0AB4-4554-B50E-F4EEA04CB6B1}" sibTransId="{311517A1-7C27-424A-BA2B-1220C74B453D}"/>
    <dgm:cxn modelId="{52A056B4-7B70-47BF-AD4A-9C5C491E1093}" srcId="{3C90E566-2214-457B-B76F-55BEBA565B59}" destId="{881AA90E-2F09-4398-9D3A-1906EDF1B0EB}" srcOrd="1" destOrd="0" parTransId="{1AB153CC-4BF9-4EAB-AE6E-D39F6624AE6E}" sibTransId="{49A33DFB-A032-46F8-9FB1-1FED67FF3A9D}"/>
    <dgm:cxn modelId="{FA08D7B9-44EB-40F4-BC80-4F60E2359ED4}" type="presOf" srcId="{3C90E566-2214-457B-B76F-55BEBA565B59}" destId="{72CA13D6-F928-4658-84CC-ABFBE0E115F7}" srcOrd="0" destOrd="0" presId="urn:microsoft.com/office/officeart/2011/layout/CircleProcess"/>
    <dgm:cxn modelId="{6C61A1BC-6DA9-4B45-9901-5273446D7C21}" srcId="{3C90E566-2214-457B-B76F-55BEBA565B59}" destId="{E8F435A3-0674-4B8F-A30A-27BA914E8AB3}" srcOrd="0" destOrd="0" parTransId="{E403F033-B661-42E6-A781-6B263A8BDB8F}" sibTransId="{6C81EA8B-E55C-40E0-B8A7-D05B7E0BA72F}"/>
    <dgm:cxn modelId="{CCEE25C0-1A66-446A-AA57-68A2AB269CAC}" type="presOf" srcId="{881AA90E-2F09-4398-9D3A-1906EDF1B0EB}" destId="{8384B4A1-3796-4958-B66E-ECE6634EE6E8}" srcOrd="0" destOrd="0" presId="urn:microsoft.com/office/officeart/2011/layout/CircleProcess"/>
    <dgm:cxn modelId="{DEE41AC9-7DDC-4537-95D3-E01890AF577A}" type="presOf" srcId="{E8F435A3-0674-4B8F-A30A-27BA914E8AB3}" destId="{D03FE6C5-577F-4DD0-B064-C35F8E46C47D}" srcOrd="0" destOrd="0" presId="urn:microsoft.com/office/officeart/2011/layout/CircleProcess"/>
    <dgm:cxn modelId="{7D486DFD-9485-4C92-9A48-7FBDC9C9E667}" type="presOf" srcId="{E8F435A3-0674-4B8F-A30A-27BA914E8AB3}" destId="{FBCCB58E-AADF-4582-AF3F-F211B884667E}" srcOrd="1" destOrd="0" presId="urn:microsoft.com/office/officeart/2011/layout/CircleProcess"/>
    <dgm:cxn modelId="{FDE1EB6A-A67E-49AD-8BEF-B18BAAF0A872}" type="presParOf" srcId="{72CA13D6-F928-4658-84CC-ABFBE0E115F7}" destId="{D203E2A9-54CA-4B88-BD72-E8AB6C637CD8}" srcOrd="0" destOrd="0" presId="urn:microsoft.com/office/officeart/2011/layout/CircleProcess"/>
    <dgm:cxn modelId="{4D4CDFBD-224E-4951-9B57-18E913BAE97C}" type="presParOf" srcId="{D203E2A9-54CA-4B88-BD72-E8AB6C637CD8}" destId="{3C8499B9-2341-4465-8EAA-384F9B01A9FB}" srcOrd="0" destOrd="0" presId="urn:microsoft.com/office/officeart/2011/layout/CircleProcess"/>
    <dgm:cxn modelId="{1E4F94F8-C317-43CC-BC25-1FBFB6686F30}" type="presParOf" srcId="{72CA13D6-F928-4658-84CC-ABFBE0E115F7}" destId="{E150225F-C5E4-4ABC-A6E7-C088C5DA04E3}" srcOrd="1" destOrd="0" presId="urn:microsoft.com/office/officeart/2011/layout/CircleProcess"/>
    <dgm:cxn modelId="{D8669BE7-03A7-493D-B61E-892252F1AF7C}" type="presParOf" srcId="{E150225F-C5E4-4ABC-A6E7-C088C5DA04E3}" destId="{3247ED32-8539-4439-A1FE-E2E8A8473445}" srcOrd="0" destOrd="0" presId="urn:microsoft.com/office/officeart/2011/layout/CircleProcess"/>
    <dgm:cxn modelId="{F1D29B29-1591-4468-AAEE-EF9051D305BB}" type="presParOf" srcId="{72CA13D6-F928-4658-84CC-ABFBE0E115F7}" destId="{E651EC4A-DEE5-46AA-9B67-17F829FDDE3A}" srcOrd="2" destOrd="0" presId="urn:microsoft.com/office/officeart/2011/layout/CircleProcess"/>
    <dgm:cxn modelId="{96EFC7F4-A638-4A40-A8D8-241F34598762}" type="presParOf" srcId="{72CA13D6-F928-4658-84CC-ABFBE0E115F7}" destId="{C8298253-F3AF-436B-90F7-31455BE90935}" srcOrd="3" destOrd="0" presId="urn:microsoft.com/office/officeart/2011/layout/CircleProcess"/>
    <dgm:cxn modelId="{CF13E604-130F-4557-914D-D1F1AD84D359}" type="presParOf" srcId="{C8298253-F3AF-436B-90F7-31455BE90935}" destId="{EF155140-F073-4045-AF70-65E7BBB75FDB}" srcOrd="0" destOrd="0" presId="urn:microsoft.com/office/officeart/2011/layout/CircleProcess"/>
    <dgm:cxn modelId="{7FCAF075-C3D4-440F-94F0-AA02597077B3}" type="presParOf" srcId="{72CA13D6-F928-4658-84CC-ABFBE0E115F7}" destId="{82ACF4D8-9576-49A8-B1EB-947B3A850C2D}" srcOrd="4" destOrd="0" presId="urn:microsoft.com/office/officeart/2011/layout/CircleProcess"/>
    <dgm:cxn modelId="{68F17223-BEF1-4CFB-B97A-E03064718342}" type="presParOf" srcId="{82ACF4D8-9576-49A8-B1EB-947B3A850C2D}" destId="{8384B4A1-3796-4958-B66E-ECE6634EE6E8}" srcOrd="0" destOrd="0" presId="urn:microsoft.com/office/officeart/2011/layout/CircleProcess"/>
    <dgm:cxn modelId="{E7B464C1-D39B-4350-9623-B42DB476DE3F}" type="presParOf" srcId="{72CA13D6-F928-4658-84CC-ABFBE0E115F7}" destId="{21A62CB7-8100-47B8-97C4-702C148F0E81}" srcOrd="5" destOrd="0" presId="urn:microsoft.com/office/officeart/2011/layout/CircleProcess"/>
    <dgm:cxn modelId="{2FCB4201-998C-48F1-8332-80BA9EDB5853}" type="presParOf" srcId="{72CA13D6-F928-4658-84CC-ABFBE0E115F7}" destId="{C238322C-E4C3-4D83-AC4E-136DC8467418}" srcOrd="6" destOrd="0" presId="urn:microsoft.com/office/officeart/2011/layout/CircleProcess"/>
    <dgm:cxn modelId="{D7EB183E-7354-4C3E-8A70-2F735561A44E}" type="presParOf" srcId="{C238322C-E4C3-4D83-AC4E-136DC8467418}" destId="{61EF2595-07AB-49D2-B3BB-FE4A41BD47D0}" srcOrd="0" destOrd="0" presId="urn:microsoft.com/office/officeart/2011/layout/CircleProcess"/>
    <dgm:cxn modelId="{01ED9C8F-35E9-4F44-8409-547C09A38CDE}" type="presParOf" srcId="{72CA13D6-F928-4658-84CC-ABFBE0E115F7}" destId="{AE82A721-46A2-448E-974F-4DD60A67B918}" srcOrd="7" destOrd="0" presId="urn:microsoft.com/office/officeart/2011/layout/CircleProcess"/>
    <dgm:cxn modelId="{B4931337-5E16-4CA0-A430-99F43DA822DA}" type="presParOf" srcId="{AE82A721-46A2-448E-974F-4DD60A67B918}" destId="{D03FE6C5-577F-4DD0-B064-C35F8E46C47D}" srcOrd="0" destOrd="0" presId="urn:microsoft.com/office/officeart/2011/layout/CircleProcess"/>
    <dgm:cxn modelId="{777A63AE-2012-47CE-9E14-DF62FA253C7F}" type="presParOf" srcId="{72CA13D6-F928-4658-84CC-ABFBE0E115F7}" destId="{FBCCB58E-AADF-4582-AF3F-F211B884667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What is Church Consulting? </a:t>
          </a:r>
        </a:p>
      </dsp:txBody>
      <dsp:txXfrm rot="-5400000">
        <a:off x="788988" y="36365"/>
        <a:ext cx="5271248" cy="661103"/>
      </dsp:txXfrm>
    </dsp:sp>
    <dsp:sp modelId="{F4106EAF-377E-4C71-AB18-887CEF39BCE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BCF5CC6D-F16A-4D75-BD8C-B8A67F2F785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Who Consults?</a:t>
          </a:r>
        </a:p>
      </dsp:txBody>
      <dsp:txXfrm rot="-5400000">
        <a:off x="788988" y="1014923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Types of Consultations</a:t>
          </a:r>
        </a:p>
      </dsp:txBody>
      <dsp:txXfrm rot="-5400000">
        <a:off x="788988" y="1993480"/>
        <a:ext cx="5271248" cy="661103"/>
      </dsp:txXfrm>
    </dsp:sp>
    <dsp:sp modelId="{00717160-4AE7-4C78-9079-DCF5D7BB88F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83E42657-2EB2-4528-801D-CB50175BEC08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Society Certification Path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99B9-2341-4465-8EAA-384F9B01A9FB}">
      <dsp:nvSpPr>
        <dsp:cNvPr id="0" name=""/>
        <dsp:cNvSpPr/>
      </dsp:nvSpPr>
      <dsp:spPr>
        <a:xfrm>
          <a:off x="5800972" y="1744644"/>
          <a:ext cx="2530486" cy="25309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7ED32-8539-4439-A1FE-E2E8A8473445}">
      <dsp:nvSpPr>
        <dsp:cNvPr id="0" name=""/>
        <dsp:cNvSpPr/>
      </dsp:nvSpPr>
      <dsp:spPr>
        <a:xfrm>
          <a:off x="5884992" y="1829024"/>
          <a:ext cx="2362446" cy="23621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Generalist</a:t>
          </a:r>
        </a:p>
      </dsp:txBody>
      <dsp:txXfrm>
        <a:off x="6222720" y="2166544"/>
        <a:ext cx="1686990" cy="1687155"/>
      </dsp:txXfrm>
    </dsp:sp>
    <dsp:sp modelId="{EF155140-F073-4045-AF70-65E7BBB75FDB}">
      <dsp:nvSpPr>
        <dsp:cNvPr id="0" name=""/>
        <dsp:cNvSpPr/>
      </dsp:nvSpPr>
      <dsp:spPr>
        <a:xfrm rot="2700000">
          <a:off x="3188689" y="1747704"/>
          <a:ext cx="2524391" cy="2524391"/>
        </a:xfrm>
        <a:prstGeom prst="teardrop">
          <a:avLst>
            <a:gd name="adj" fmla="val 100000"/>
          </a:avLst>
        </a:prstGeom>
        <a:solidFill>
          <a:schemeClr val="accent5">
            <a:hueOff val="-790798"/>
            <a:satOff val="-10271"/>
            <a:lumOff val="-10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4B4A1-3796-4958-B66E-ECE6634EE6E8}">
      <dsp:nvSpPr>
        <dsp:cNvPr id="0" name=""/>
        <dsp:cNvSpPr/>
      </dsp:nvSpPr>
      <dsp:spPr>
        <a:xfrm>
          <a:off x="3269662" y="1829024"/>
          <a:ext cx="2362446" cy="23621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0798"/>
              <a:satOff val="-10271"/>
              <a:lumOff val="-10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Specialist </a:t>
          </a:r>
        </a:p>
      </dsp:txBody>
      <dsp:txXfrm>
        <a:off x="3607390" y="2166544"/>
        <a:ext cx="1686990" cy="1687155"/>
      </dsp:txXfrm>
    </dsp:sp>
    <dsp:sp modelId="{61EF2595-07AB-49D2-B3BB-FE4A41BD47D0}">
      <dsp:nvSpPr>
        <dsp:cNvPr id="0" name=""/>
        <dsp:cNvSpPr/>
      </dsp:nvSpPr>
      <dsp:spPr>
        <a:xfrm rot="2700000">
          <a:off x="573359" y="1747704"/>
          <a:ext cx="2524391" cy="2524391"/>
        </a:xfrm>
        <a:prstGeom prst="teardrop">
          <a:avLst>
            <a:gd name="adj" fmla="val 100000"/>
          </a:avLst>
        </a:prstGeom>
        <a:solidFill>
          <a:schemeClr val="accent5">
            <a:hueOff val="-1581595"/>
            <a:satOff val="-20541"/>
            <a:lumOff val="-2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FE6C5-577F-4DD0-B064-C35F8E46C47D}">
      <dsp:nvSpPr>
        <dsp:cNvPr id="0" name=""/>
        <dsp:cNvSpPr/>
      </dsp:nvSpPr>
      <dsp:spPr>
        <a:xfrm>
          <a:off x="654332" y="1829024"/>
          <a:ext cx="2362446" cy="23621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81595"/>
              <a:satOff val="-20541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Introductory Relationship</a:t>
          </a:r>
        </a:p>
      </dsp:txBody>
      <dsp:txXfrm>
        <a:off x="992059" y="2166544"/>
        <a:ext cx="1686990" cy="16871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What is Church Consulting? </a:t>
          </a:r>
        </a:p>
      </dsp:txBody>
      <dsp:txXfrm rot="-5400000">
        <a:off x="788988" y="36365"/>
        <a:ext cx="5271248" cy="661103"/>
      </dsp:txXfrm>
    </dsp:sp>
    <dsp:sp modelId="{F4106EAF-377E-4C71-AB18-887CEF39BCE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BCF5CC6D-F16A-4D75-BD8C-B8A67F2F785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Who Consults?</a:t>
          </a:r>
        </a:p>
      </dsp:txBody>
      <dsp:txXfrm rot="-5400000">
        <a:off x="788988" y="1014923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Types of Consultations</a:t>
          </a:r>
        </a:p>
      </dsp:txBody>
      <dsp:txXfrm rot="-5400000">
        <a:off x="788988" y="1993480"/>
        <a:ext cx="5271248" cy="661103"/>
      </dsp:txXfrm>
    </dsp:sp>
    <dsp:sp modelId="{00717160-4AE7-4C78-9079-DCF5D7BB88F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83E42657-2EB2-4528-801D-CB50175BEC08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Society Certification Path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BC5E4-D577-45E0-9397-B248359AD98B}">
      <dsp:nvSpPr>
        <dsp:cNvPr id="0" name=""/>
        <dsp:cNvSpPr/>
      </dsp:nvSpPr>
      <dsp:spPr>
        <a:xfrm>
          <a:off x="125158" y="272478"/>
          <a:ext cx="3087243" cy="308724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Consulting </a:t>
          </a:r>
        </a:p>
      </dsp:txBody>
      <dsp:txXfrm>
        <a:off x="556259" y="636530"/>
        <a:ext cx="1780032" cy="2359138"/>
      </dsp:txXfrm>
    </dsp:sp>
    <dsp:sp modelId="{8816BE00-5C93-4FAB-96E5-55EB72D83389}">
      <dsp:nvSpPr>
        <dsp:cNvPr id="0" name=""/>
        <dsp:cNvSpPr/>
      </dsp:nvSpPr>
      <dsp:spPr>
        <a:xfrm>
          <a:off x="2350198" y="272478"/>
          <a:ext cx="3087243" cy="30872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Coaching</a:t>
          </a:r>
          <a:r>
            <a:rPr lang="en-US" sz="2700" kern="1200" dirty="0"/>
            <a:t> </a:t>
          </a:r>
        </a:p>
      </dsp:txBody>
      <dsp:txXfrm>
        <a:off x="3226308" y="636530"/>
        <a:ext cx="1780032" cy="235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What is Church Consulting? </a:t>
          </a:r>
        </a:p>
      </dsp:txBody>
      <dsp:txXfrm rot="-5400000">
        <a:off x="788988" y="36365"/>
        <a:ext cx="5271248" cy="661103"/>
      </dsp:txXfrm>
    </dsp:sp>
    <dsp:sp modelId="{F4106EAF-377E-4C71-AB18-887CEF39BCE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BCF5CC6D-F16A-4D75-BD8C-B8A67F2F785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Who Consults?</a:t>
          </a:r>
        </a:p>
      </dsp:txBody>
      <dsp:txXfrm rot="-5400000">
        <a:off x="788988" y="1014923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Types of Consultations</a:t>
          </a:r>
        </a:p>
      </dsp:txBody>
      <dsp:txXfrm rot="-5400000">
        <a:off x="788988" y="1993480"/>
        <a:ext cx="5271248" cy="661103"/>
      </dsp:txXfrm>
    </dsp:sp>
    <dsp:sp modelId="{00717160-4AE7-4C78-9079-DCF5D7BB88F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83E42657-2EB2-4528-801D-CB50175BEC08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Society Certification Path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What is Church Consulting? </a:t>
          </a:r>
        </a:p>
      </dsp:txBody>
      <dsp:txXfrm rot="-5400000">
        <a:off x="788988" y="36365"/>
        <a:ext cx="5271248" cy="661103"/>
      </dsp:txXfrm>
    </dsp:sp>
    <dsp:sp modelId="{F4106EAF-377E-4C71-AB18-887CEF39BCE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BCF5CC6D-F16A-4D75-BD8C-B8A67F2F785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Who Consults?</a:t>
          </a:r>
        </a:p>
      </dsp:txBody>
      <dsp:txXfrm rot="-5400000">
        <a:off x="788988" y="1014923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Types of Consultations</a:t>
          </a:r>
        </a:p>
      </dsp:txBody>
      <dsp:txXfrm rot="-5400000">
        <a:off x="788988" y="1993480"/>
        <a:ext cx="5271248" cy="661103"/>
      </dsp:txXfrm>
    </dsp:sp>
    <dsp:sp modelId="{00717160-4AE7-4C78-9079-DCF5D7BB88F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83E42657-2EB2-4528-801D-CB50175BEC08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Society Certification Path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F21E-D68F-4916-B26E-9F9CE3545DD3}">
      <dsp:nvSpPr>
        <dsp:cNvPr id="0" name=""/>
        <dsp:cNvSpPr/>
      </dsp:nvSpPr>
      <dsp:spPr>
        <a:xfrm>
          <a:off x="657224" y="0"/>
          <a:ext cx="7448550" cy="3378237"/>
        </a:xfrm>
        <a:prstGeom prst="rightArrow">
          <a:avLst/>
        </a:prstGeom>
        <a:solidFill>
          <a:srgbClr val="7030A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B60C-18A7-489F-B637-87A8FDA8EBF3}">
      <dsp:nvSpPr>
        <dsp:cNvPr id="0" name=""/>
        <dsp:cNvSpPr/>
      </dsp:nvSpPr>
      <dsp:spPr>
        <a:xfrm>
          <a:off x="3444" y="1013471"/>
          <a:ext cx="1658358" cy="135129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Spiritual Foundation</a:t>
          </a:r>
        </a:p>
      </dsp:txBody>
      <dsp:txXfrm>
        <a:off x="69409" y="1079436"/>
        <a:ext cx="1526428" cy="1219364"/>
      </dsp:txXfrm>
    </dsp:sp>
    <dsp:sp modelId="{89F2A048-6DFC-4F72-963B-B901B83D08FF}">
      <dsp:nvSpPr>
        <dsp:cNvPr id="0" name=""/>
        <dsp:cNvSpPr/>
      </dsp:nvSpPr>
      <dsp:spPr>
        <a:xfrm>
          <a:off x="1861409" y="1013471"/>
          <a:ext cx="1434818" cy="13512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Data, Survey, Demo- graphics,  Analysis</a:t>
          </a:r>
        </a:p>
      </dsp:txBody>
      <dsp:txXfrm>
        <a:off x="1927374" y="1079436"/>
        <a:ext cx="1302888" cy="1219364"/>
      </dsp:txXfrm>
    </dsp:sp>
    <dsp:sp modelId="{16065619-2433-4B73-A676-8993270C460C}">
      <dsp:nvSpPr>
        <dsp:cNvPr id="0" name=""/>
        <dsp:cNvSpPr/>
      </dsp:nvSpPr>
      <dsp:spPr>
        <a:xfrm>
          <a:off x="3495834" y="1013471"/>
          <a:ext cx="1560091" cy="135129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Interviews / Observe</a:t>
          </a:r>
        </a:p>
      </dsp:txBody>
      <dsp:txXfrm>
        <a:off x="3561799" y="1079436"/>
        <a:ext cx="1428161" cy="1219364"/>
      </dsp:txXfrm>
    </dsp:sp>
    <dsp:sp modelId="{A97813F3-DC78-47A1-A7A0-610F4D75E8E4}">
      <dsp:nvSpPr>
        <dsp:cNvPr id="0" name=""/>
        <dsp:cNvSpPr/>
      </dsp:nvSpPr>
      <dsp:spPr>
        <a:xfrm>
          <a:off x="5255532" y="1013471"/>
          <a:ext cx="1832063" cy="1351294"/>
        </a:xfrm>
        <a:prstGeom prst="roundRect">
          <a:avLst/>
        </a:prstGeom>
        <a:solidFill>
          <a:srgbClr val="5072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Recommend</a:t>
          </a:r>
        </a:p>
      </dsp:txBody>
      <dsp:txXfrm>
        <a:off x="5321497" y="1079436"/>
        <a:ext cx="1700133" cy="1219364"/>
      </dsp:txXfrm>
    </dsp:sp>
    <dsp:sp modelId="{A136333A-221C-4872-953D-5093476FF05B}">
      <dsp:nvSpPr>
        <dsp:cNvPr id="0" name=""/>
        <dsp:cNvSpPr/>
      </dsp:nvSpPr>
      <dsp:spPr>
        <a:xfrm>
          <a:off x="7287202" y="1013471"/>
          <a:ext cx="1472352" cy="135129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Report </a:t>
          </a:r>
        </a:p>
      </dsp:txBody>
      <dsp:txXfrm>
        <a:off x="7353167" y="1079436"/>
        <a:ext cx="1340422" cy="1219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F21E-D68F-4916-B26E-9F9CE3545DD3}">
      <dsp:nvSpPr>
        <dsp:cNvPr id="0" name=""/>
        <dsp:cNvSpPr/>
      </dsp:nvSpPr>
      <dsp:spPr>
        <a:xfrm>
          <a:off x="662939" y="0"/>
          <a:ext cx="7513320" cy="3454437"/>
        </a:xfrm>
        <a:prstGeom prst="rightArrow">
          <a:avLst/>
        </a:prstGeom>
        <a:solidFill>
          <a:srgbClr val="7030A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B60C-18A7-489F-B637-87A8FDA8EBF3}">
      <dsp:nvSpPr>
        <dsp:cNvPr id="0" name=""/>
        <dsp:cNvSpPr/>
      </dsp:nvSpPr>
      <dsp:spPr>
        <a:xfrm>
          <a:off x="3474" y="1036331"/>
          <a:ext cx="1672778" cy="138177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Spiritual Foundation</a:t>
          </a:r>
        </a:p>
      </dsp:txBody>
      <dsp:txXfrm>
        <a:off x="70927" y="1103784"/>
        <a:ext cx="1537872" cy="1246868"/>
      </dsp:txXfrm>
    </dsp:sp>
    <dsp:sp modelId="{89F2A048-6DFC-4F72-963B-B901B83D08FF}">
      <dsp:nvSpPr>
        <dsp:cNvPr id="0" name=""/>
        <dsp:cNvSpPr/>
      </dsp:nvSpPr>
      <dsp:spPr>
        <a:xfrm>
          <a:off x="1877595" y="1036331"/>
          <a:ext cx="1447295" cy="1381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Just the Survey</a:t>
          </a:r>
        </a:p>
      </dsp:txBody>
      <dsp:txXfrm>
        <a:off x="1945048" y="1103784"/>
        <a:ext cx="1312389" cy="1246868"/>
      </dsp:txXfrm>
    </dsp:sp>
    <dsp:sp modelId="{16065619-2433-4B73-A676-8993270C460C}">
      <dsp:nvSpPr>
        <dsp:cNvPr id="0" name=""/>
        <dsp:cNvSpPr/>
      </dsp:nvSpPr>
      <dsp:spPr>
        <a:xfrm>
          <a:off x="3526232" y="1036331"/>
          <a:ext cx="1573657" cy="138177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3593685" y="1103784"/>
        <a:ext cx="1438751" cy="1246868"/>
      </dsp:txXfrm>
    </dsp:sp>
    <dsp:sp modelId="{A97813F3-DC78-47A1-A7A0-610F4D75E8E4}">
      <dsp:nvSpPr>
        <dsp:cNvPr id="0" name=""/>
        <dsp:cNvSpPr/>
      </dsp:nvSpPr>
      <dsp:spPr>
        <a:xfrm>
          <a:off x="5301232" y="1036331"/>
          <a:ext cx="1847994" cy="1381774"/>
        </a:xfrm>
        <a:prstGeom prst="roundRect">
          <a:avLst/>
        </a:prstGeom>
        <a:solidFill>
          <a:srgbClr val="5072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5368685" y="1103784"/>
        <a:ext cx="1713088" cy="1246868"/>
      </dsp:txXfrm>
    </dsp:sp>
    <dsp:sp modelId="{A136333A-221C-4872-953D-5093476FF05B}">
      <dsp:nvSpPr>
        <dsp:cNvPr id="0" name=""/>
        <dsp:cNvSpPr/>
      </dsp:nvSpPr>
      <dsp:spPr>
        <a:xfrm>
          <a:off x="7350569" y="1036331"/>
          <a:ext cx="1485155" cy="138177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Report </a:t>
          </a:r>
        </a:p>
      </dsp:txBody>
      <dsp:txXfrm>
        <a:off x="7418022" y="1103784"/>
        <a:ext cx="1350249" cy="1246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F21E-D68F-4916-B26E-9F9CE3545DD3}">
      <dsp:nvSpPr>
        <dsp:cNvPr id="0" name=""/>
        <dsp:cNvSpPr/>
      </dsp:nvSpPr>
      <dsp:spPr>
        <a:xfrm>
          <a:off x="662939" y="0"/>
          <a:ext cx="7513320" cy="3454437"/>
        </a:xfrm>
        <a:prstGeom prst="rightArrow">
          <a:avLst/>
        </a:prstGeom>
        <a:solidFill>
          <a:srgbClr val="7030A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B60C-18A7-489F-B637-87A8FDA8EBF3}">
      <dsp:nvSpPr>
        <dsp:cNvPr id="0" name=""/>
        <dsp:cNvSpPr/>
      </dsp:nvSpPr>
      <dsp:spPr>
        <a:xfrm>
          <a:off x="3474" y="1036331"/>
          <a:ext cx="1672778" cy="138177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Spiritual Foundation</a:t>
          </a:r>
        </a:p>
      </dsp:txBody>
      <dsp:txXfrm>
        <a:off x="70927" y="1103784"/>
        <a:ext cx="1537872" cy="1246868"/>
      </dsp:txXfrm>
    </dsp:sp>
    <dsp:sp modelId="{89F2A048-6DFC-4F72-963B-B901B83D08FF}">
      <dsp:nvSpPr>
        <dsp:cNvPr id="0" name=""/>
        <dsp:cNvSpPr/>
      </dsp:nvSpPr>
      <dsp:spPr>
        <a:xfrm>
          <a:off x="1877595" y="1036331"/>
          <a:ext cx="1447295" cy="1381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Survey and Demo- graphics,  Analysis</a:t>
          </a:r>
        </a:p>
      </dsp:txBody>
      <dsp:txXfrm>
        <a:off x="1945048" y="1103784"/>
        <a:ext cx="1312389" cy="1246868"/>
      </dsp:txXfrm>
    </dsp:sp>
    <dsp:sp modelId="{16065619-2433-4B73-A676-8993270C460C}">
      <dsp:nvSpPr>
        <dsp:cNvPr id="0" name=""/>
        <dsp:cNvSpPr/>
      </dsp:nvSpPr>
      <dsp:spPr>
        <a:xfrm>
          <a:off x="3526232" y="1036331"/>
          <a:ext cx="1573657" cy="138177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3593685" y="1103784"/>
        <a:ext cx="1438751" cy="1246868"/>
      </dsp:txXfrm>
    </dsp:sp>
    <dsp:sp modelId="{A97813F3-DC78-47A1-A7A0-610F4D75E8E4}">
      <dsp:nvSpPr>
        <dsp:cNvPr id="0" name=""/>
        <dsp:cNvSpPr/>
      </dsp:nvSpPr>
      <dsp:spPr>
        <a:xfrm>
          <a:off x="5301232" y="1036331"/>
          <a:ext cx="1847994" cy="1381774"/>
        </a:xfrm>
        <a:prstGeom prst="roundRect">
          <a:avLst/>
        </a:prstGeom>
        <a:solidFill>
          <a:srgbClr val="5072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5368685" y="1103784"/>
        <a:ext cx="1713088" cy="1246868"/>
      </dsp:txXfrm>
    </dsp:sp>
    <dsp:sp modelId="{A136333A-221C-4872-953D-5093476FF05B}">
      <dsp:nvSpPr>
        <dsp:cNvPr id="0" name=""/>
        <dsp:cNvSpPr/>
      </dsp:nvSpPr>
      <dsp:spPr>
        <a:xfrm>
          <a:off x="7350569" y="1036331"/>
          <a:ext cx="1485155" cy="138177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Report </a:t>
          </a:r>
        </a:p>
      </dsp:txBody>
      <dsp:txXfrm>
        <a:off x="7418022" y="1103784"/>
        <a:ext cx="1350249" cy="12468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F21E-D68F-4916-B26E-9F9CE3545DD3}">
      <dsp:nvSpPr>
        <dsp:cNvPr id="0" name=""/>
        <dsp:cNvSpPr/>
      </dsp:nvSpPr>
      <dsp:spPr>
        <a:xfrm>
          <a:off x="662939" y="0"/>
          <a:ext cx="7513320" cy="3454437"/>
        </a:xfrm>
        <a:prstGeom prst="rightArrow">
          <a:avLst/>
        </a:prstGeom>
        <a:solidFill>
          <a:srgbClr val="7030A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B60C-18A7-489F-B637-87A8FDA8EBF3}">
      <dsp:nvSpPr>
        <dsp:cNvPr id="0" name=""/>
        <dsp:cNvSpPr/>
      </dsp:nvSpPr>
      <dsp:spPr>
        <a:xfrm>
          <a:off x="3474" y="1036331"/>
          <a:ext cx="1672778" cy="138177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Spiritual Foundation</a:t>
          </a:r>
        </a:p>
      </dsp:txBody>
      <dsp:txXfrm>
        <a:off x="70927" y="1103784"/>
        <a:ext cx="1537872" cy="1246868"/>
      </dsp:txXfrm>
    </dsp:sp>
    <dsp:sp modelId="{89F2A048-6DFC-4F72-963B-B901B83D08FF}">
      <dsp:nvSpPr>
        <dsp:cNvPr id="0" name=""/>
        <dsp:cNvSpPr/>
      </dsp:nvSpPr>
      <dsp:spPr>
        <a:xfrm>
          <a:off x="1877595" y="1036331"/>
          <a:ext cx="1447295" cy="1381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Data, Survey, Demo- graphics,  Analysis</a:t>
          </a:r>
        </a:p>
      </dsp:txBody>
      <dsp:txXfrm>
        <a:off x="1945048" y="1103784"/>
        <a:ext cx="1312389" cy="1246868"/>
      </dsp:txXfrm>
    </dsp:sp>
    <dsp:sp modelId="{16065619-2433-4B73-A676-8993270C460C}">
      <dsp:nvSpPr>
        <dsp:cNvPr id="0" name=""/>
        <dsp:cNvSpPr/>
      </dsp:nvSpPr>
      <dsp:spPr>
        <a:xfrm>
          <a:off x="3526232" y="1036331"/>
          <a:ext cx="1573657" cy="138177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3593685" y="1103784"/>
        <a:ext cx="1438751" cy="1246868"/>
      </dsp:txXfrm>
    </dsp:sp>
    <dsp:sp modelId="{A97813F3-DC78-47A1-A7A0-610F4D75E8E4}">
      <dsp:nvSpPr>
        <dsp:cNvPr id="0" name=""/>
        <dsp:cNvSpPr/>
      </dsp:nvSpPr>
      <dsp:spPr>
        <a:xfrm>
          <a:off x="5301232" y="1036331"/>
          <a:ext cx="1847994" cy="1381774"/>
        </a:xfrm>
        <a:prstGeom prst="roundRect">
          <a:avLst/>
        </a:prstGeom>
        <a:solidFill>
          <a:srgbClr val="5072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Recommend</a:t>
          </a:r>
        </a:p>
      </dsp:txBody>
      <dsp:txXfrm>
        <a:off x="5368685" y="1103784"/>
        <a:ext cx="1713088" cy="1246868"/>
      </dsp:txXfrm>
    </dsp:sp>
    <dsp:sp modelId="{A136333A-221C-4872-953D-5093476FF05B}">
      <dsp:nvSpPr>
        <dsp:cNvPr id="0" name=""/>
        <dsp:cNvSpPr/>
      </dsp:nvSpPr>
      <dsp:spPr>
        <a:xfrm>
          <a:off x="7350569" y="1036331"/>
          <a:ext cx="1485155" cy="138177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Report </a:t>
          </a:r>
        </a:p>
      </dsp:txBody>
      <dsp:txXfrm>
        <a:off x="7418022" y="1103784"/>
        <a:ext cx="1350249" cy="12468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99B9-2341-4465-8EAA-384F9B01A9FB}">
      <dsp:nvSpPr>
        <dsp:cNvPr id="0" name=""/>
        <dsp:cNvSpPr/>
      </dsp:nvSpPr>
      <dsp:spPr>
        <a:xfrm>
          <a:off x="5800972" y="1744644"/>
          <a:ext cx="2530486" cy="25309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7ED32-8539-4439-A1FE-E2E8A8473445}">
      <dsp:nvSpPr>
        <dsp:cNvPr id="0" name=""/>
        <dsp:cNvSpPr/>
      </dsp:nvSpPr>
      <dsp:spPr>
        <a:xfrm>
          <a:off x="5884992" y="1829024"/>
          <a:ext cx="2362446" cy="23621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Specialist</a:t>
          </a:r>
        </a:p>
      </dsp:txBody>
      <dsp:txXfrm>
        <a:off x="6222720" y="2166544"/>
        <a:ext cx="1686990" cy="1687155"/>
      </dsp:txXfrm>
    </dsp:sp>
    <dsp:sp modelId="{EF155140-F073-4045-AF70-65E7BBB75FDB}">
      <dsp:nvSpPr>
        <dsp:cNvPr id="0" name=""/>
        <dsp:cNvSpPr/>
      </dsp:nvSpPr>
      <dsp:spPr>
        <a:xfrm rot="2700000">
          <a:off x="3188689" y="1747704"/>
          <a:ext cx="2524391" cy="2524391"/>
        </a:xfrm>
        <a:prstGeom prst="teardrop">
          <a:avLst>
            <a:gd name="adj" fmla="val 100000"/>
          </a:avLst>
        </a:prstGeom>
        <a:solidFill>
          <a:schemeClr val="accent5">
            <a:hueOff val="-790798"/>
            <a:satOff val="-10271"/>
            <a:lumOff val="-10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4B4A1-3796-4958-B66E-ECE6634EE6E8}">
      <dsp:nvSpPr>
        <dsp:cNvPr id="0" name=""/>
        <dsp:cNvSpPr/>
      </dsp:nvSpPr>
      <dsp:spPr>
        <a:xfrm>
          <a:off x="3269662" y="1829024"/>
          <a:ext cx="2362446" cy="23621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0798"/>
              <a:satOff val="-10271"/>
              <a:lumOff val="-10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Generalist </a:t>
          </a:r>
        </a:p>
      </dsp:txBody>
      <dsp:txXfrm>
        <a:off x="3607390" y="2166544"/>
        <a:ext cx="1686990" cy="1687155"/>
      </dsp:txXfrm>
    </dsp:sp>
    <dsp:sp modelId="{61EF2595-07AB-49D2-B3BB-FE4A41BD47D0}">
      <dsp:nvSpPr>
        <dsp:cNvPr id="0" name=""/>
        <dsp:cNvSpPr/>
      </dsp:nvSpPr>
      <dsp:spPr>
        <a:xfrm rot="2700000">
          <a:off x="573359" y="1747704"/>
          <a:ext cx="2524391" cy="2524391"/>
        </a:xfrm>
        <a:prstGeom prst="teardrop">
          <a:avLst>
            <a:gd name="adj" fmla="val 100000"/>
          </a:avLst>
        </a:prstGeom>
        <a:solidFill>
          <a:schemeClr val="accent5">
            <a:hueOff val="-1581595"/>
            <a:satOff val="-20541"/>
            <a:lumOff val="-2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FE6C5-577F-4DD0-B064-C35F8E46C47D}">
      <dsp:nvSpPr>
        <dsp:cNvPr id="0" name=""/>
        <dsp:cNvSpPr/>
      </dsp:nvSpPr>
      <dsp:spPr>
        <a:xfrm>
          <a:off x="654332" y="1829024"/>
          <a:ext cx="2362446" cy="23621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81595"/>
              <a:satOff val="-20541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Introductory Relationship</a:t>
          </a:r>
        </a:p>
      </dsp:txBody>
      <dsp:txXfrm>
        <a:off x="992059" y="2166544"/>
        <a:ext cx="1686990" cy="168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B83FEF3-D097-4A59-B58B-6C60843AE49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1BED908-EFAF-4A8C-8698-535032F0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2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93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93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9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4773-77D1-4AD9-A563-E20897F4C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4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EBE8-B3E9-476F-90DB-904EACB6C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4A7B-A8F0-4329-BF13-1AE5395F7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4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1054-4447-4404-9FA4-978379A89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7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2B5A4-FD62-4E9A-9C9D-5D3880E64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F892-CA6E-41FB-901A-C7D3DACC6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6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D57F-8F5E-426E-8751-027F492D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3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FB9A-9161-45BC-9C95-C0A229B41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A29A-2B43-4B60-BDB7-D65265B9D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A13D-8ECD-459F-AF60-99BC46288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EF18-B544-4C66-9530-92D7FFE9C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66E97-2A17-4FE0-983D-6F2D0EE43F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4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9E4799E-ADC8-47E4-9C5F-A7DABB37DAD9}" type="slidenum">
              <a:rPr lang="en-US" sz="1050">
                <a:solidFill>
                  <a:srgbClr val="000000"/>
                </a:solidFill>
                <a:latin typeface="Gill Sans MT"/>
              </a:rPr>
              <a:pPr defTabSz="685800">
                <a:defRPr/>
              </a:pPr>
              <a:t>1</a:t>
            </a:fld>
            <a:endParaRPr lang="en-US" sz="105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075" name="Picture 6" descr="SfCC Logo_h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5" y="1028701"/>
            <a:ext cx="4717256" cy="144661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315200" y="5715001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272" y="3590654"/>
            <a:ext cx="543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algn="ctr" defTabSz="6858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Revitalization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474" y="4353199"/>
            <a:ext cx="2779928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400050" algn="ctr" defTabSz="68580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Session #8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C12FBE-3B24-410A-AA84-D68C5D61F376}"/>
              </a:ext>
            </a:extLst>
          </p:cNvPr>
          <p:cNvSpPr/>
          <p:nvPr/>
        </p:nvSpPr>
        <p:spPr>
          <a:xfrm>
            <a:off x="1862155" y="3429000"/>
            <a:ext cx="5581472" cy="1049891"/>
          </a:xfrm>
          <a:prstGeom prst="roundRect">
            <a:avLst/>
          </a:prstGeom>
          <a:noFill/>
          <a:ln w="63500">
            <a:solidFill>
              <a:srgbClr val="89C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928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Basic Consulting Concepts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Interventionist </a:t>
            </a:r>
            <a:r>
              <a:rPr lang="en-US" sz="2400" dirty="0">
                <a:solidFill>
                  <a:schemeClr val="bg1"/>
                </a:solidFill>
              </a:rPr>
              <a:t>Lyle E. Schaller Abingdon 1997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 church consultant is: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An outside third party (to denom./church,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board/staff)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 change agent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Gifted for it or learned skills or both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Able to formulate relevant questions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Active listener and a learner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Able to offer a diagnosis </a:t>
            </a:r>
          </a:p>
          <a:p>
            <a:pPr marL="342900" indent="-34290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Has a conceptual framework from which to analyze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73" y="2621645"/>
            <a:ext cx="2179509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Basic Consulting Concepts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Interventionist </a:t>
            </a:r>
            <a:r>
              <a:rPr lang="en-US" sz="2400" dirty="0">
                <a:solidFill>
                  <a:schemeClr val="bg1"/>
                </a:solidFill>
              </a:rPr>
              <a:t>Lyle E. Schaller Abingdon 1997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19" y="184211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 church consultant is:  A change agent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09" y="2257614"/>
            <a:ext cx="6755019" cy="390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6747" y="6158001"/>
            <a:ext cx="4547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Credit:  Dave Travis, Leadership Network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   Everett Rogers, Diffusion of Innovations</a:t>
            </a:r>
          </a:p>
        </p:txBody>
      </p:sp>
    </p:spTree>
    <p:extLst>
      <p:ext uri="{BB962C8B-B14F-4D97-AF65-F5344CB8AC3E}">
        <p14:creationId xmlns:p14="http://schemas.microsoft.com/office/powerpoint/2010/main" val="399975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Basic Consulting Concepts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Interventionist </a:t>
            </a:r>
            <a:r>
              <a:rPr lang="en-US" sz="2400" dirty="0">
                <a:solidFill>
                  <a:schemeClr val="bg1"/>
                </a:solidFill>
              </a:rPr>
              <a:t>Lyle E. Schaller Abingdon 1997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19" y="1842115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 church consultant formulates questions and is an active listener.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46" y="3332113"/>
            <a:ext cx="2438400" cy="162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" y="2971800"/>
            <a:ext cx="54585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“… </a:t>
            </a: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most effective way to </a:t>
            </a:r>
          </a:p>
          <a:p>
            <a:pPr indent="-53340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influence both individual and </a:t>
            </a:r>
          </a:p>
          <a:p>
            <a:pPr indent="-53340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institutional behavior is to ask </a:t>
            </a:r>
          </a:p>
          <a:p>
            <a:pPr indent="-53340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268" y="4723879"/>
            <a:ext cx="320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Interventionist   p.15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5928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“But what about you?” </a:t>
            </a:r>
            <a:r>
              <a:rPr lang="en-US" sz="20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asked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“Who do you say I am?” Mt 16:15</a:t>
            </a:r>
          </a:p>
        </p:txBody>
      </p:sp>
    </p:spTree>
    <p:extLst>
      <p:ext uri="{BB962C8B-B14F-4D97-AF65-F5344CB8AC3E}">
        <p14:creationId xmlns:p14="http://schemas.microsoft.com/office/powerpoint/2010/main" val="335598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Basic Consulting Concepts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Interventionist </a:t>
            </a:r>
            <a:r>
              <a:rPr lang="en-US" sz="2400" dirty="0">
                <a:solidFill>
                  <a:schemeClr val="bg1"/>
                </a:solidFill>
              </a:rPr>
              <a:t>Lyle E. Schaller Abingdon 1997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19" y="1842115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 church consultant has a </a:t>
            </a:r>
            <a:r>
              <a:rPr lang="en-US" sz="2400" b="1" u="sng" dirty="0">
                <a:solidFill>
                  <a:srgbClr val="FFC000"/>
                </a:solidFill>
              </a:rPr>
              <a:t>conceptual framework </a:t>
            </a:r>
            <a:r>
              <a:rPr lang="en-US" sz="2400" b="1" dirty="0">
                <a:solidFill>
                  <a:srgbClr val="FFC000"/>
                </a:solidFill>
              </a:rPr>
              <a:t>from which to analyze.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The Fishbone Diagram is a framework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18435"/>
            <a:ext cx="1592073" cy="10613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1CA32ADD-A1ED-40CF-92DC-DED50A58D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" y="3717189"/>
            <a:ext cx="7518175" cy="282191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902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Consulting versus… i.e. what consulting is 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22564"/>
              </p:ext>
            </p:extLst>
          </p:nvPr>
        </p:nvGraphicFramePr>
        <p:xfrm>
          <a:off x="207579" y="1905000"/>
          <a:ext cx="8784021" cy="48554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50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Primary </a:t>
                      </a:r>
                    </a:p>
                    <a:p>
                      <a:pPr algn="ctr"/>
                      <a:r>
                        <a:rPr lang="en-US" sz="2000" dirty="0"/>
                        <a:t>Relationship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Need </a:t>
                      </a:r>
                    </a:p>
                    <a:p>
                      <a:pPr algn="ctr"/>
                      <a:r>
                        <a:rPr lang="en-US" sz="2000" dirty="0"/>
                        <a:t>Addressed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Relational </a:t>
                      </a:r>
                    </a:p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40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u="sng" dirty="0"/>
                        <a:t>Consulting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Organization</a:t>
                      </a:r>
                    </a:p>
                    <a:p>
                      <a:r>
                        <a:rPr lang="en-US" sz="2000" b="0" dirty="0"/>
                        <a:t>Leadership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Mission and Strategies,</a:t>
                      </a:r>
                    </a:p>
                    <a:p>
                      <a:r>
                        <a:rPr lang="en-US" sz="2000" baseline="0" dirty="0"/>
                        <a:t>Specialty, Conflict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Observe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r>
                        <a:rPr lang="en-US" sz="2000" baseline="0" dirty="0"/>
                        <a:t>Recommend Train / Facilitate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2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Coaching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Individual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How</a:t>
                      </a:r>
                      <a:r>
                        <a:rPr lang="en-US" sz="2000" baseline="0" dirty="0"/>
                        <a:t> to achieve goals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Drawing out </a:t>
                      </a:r>
                    </a:p>
                    <a:p>
                      <a:r>
                        <a:rPr lang="en-US" sz="2000" dirty="0"/>
                        <a:t>Hold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accountable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24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Mentoring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Individual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Learn from others experience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Sharing and </a:t>
                      </a:r>
                    </a:p>
                    <a:p>
                      <a:r>
                        <a:rPr lang="en-US" sz="2000" dirty="0"/>
                        <a:t>Showing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24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Discipling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Individual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Spiritual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Train</a:t>
                      </a:r>
                      <a:r>
                        <a:rPr lang="en-US" sz="2000" baseline="0" dirty="0"/>
                        <a:t> -</a:t>
                      </a:r>
                      <a:r>
                        <a:rPr lang="en-US" sz="2000" dirty="0"/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24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Counseling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Individual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Mental/Emotional</a:t>
                      </a:r>
                      <a:r>
                        <a:rPr lang="en-US" sz="2000" baseline="0" dirty="0"/>
                        <a:t> Health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Reflecting on and resolving the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008695" y="1905000"/>
            <a:ext cx="2057400" cy="762000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657600"/>
            <a:ext cx="8686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6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One Coaching Definition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34207"/>
            <a:ext cx="8300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“Coaches are change experts who help </a:t>
            </a:r>
            <a:r>
              <a:rPr lang="en-US" sz="2400" b="1" u="sng" dirty="0">
                <a:solidFill>
                  <a:schemeClr val="bg1"/>
                </a:solidFill>
              </a:rPr>
              <a:t>leaders</a:t>
            </a:r>
            <a:r>
              <a:rPr lang="en-US" sz="2400" b="1" dirty="0">
                <a:solidFill>
                  <a:schemeClr val="bg1"/>
                </a:solidFill>
              </a:rPr>
              <a:t> take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responsibility for </a:t>
            </a:r>
            <a:r>
              <a:rPr lang="en-US" sz="2400" b="1" u="sng" dirty="0">
                <a:solidFill>
                  <a:schemeClr val="bg1"/>
                </a:solidFill>
              </a:rPr>
              <a:t>their lives</a:t>
            </a:r>
            <a:r>
              <a:rPr lang="en-US" sz="2400" b="1" dirty="0">
                <a:solidFill>
                  <a:schemeClr val="bg1"/>
                </a:solidFill>
              </a:rPr>
              <a:t> and act to maximize </a:t>
            </a:r>
            <a:r>
              <a:rPr lang="en-US" sz="2400" b="1" u="sng" dirty="0">
                <a:solidFill>
                  <a:schemeClr val="bg1"/>
                </a:solidFill>
              </a:rPr>
              <a:t>their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own potential.”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400" b="1" dirty="0">
                <a:solidFill>
                  <a:schemeClr val="bg1"/>
                </a:solidFill>
              </a:rPr>
              <a:t>“… the essence of coaching is believing in </a:t>
            </a:r>
            <a:r>
              <a:rPr lang="en-US" sz="2400" b="1" u="sng" dirty="0">
                <a:solidFill>
                  <a:schemeClr val="bg1"/>
                </a:solidFill>
              </a:rPr>
              <a:t>people</a:t>
            </a:r>
            <a:r>
              <a:rPr lang="en-US" sz="2400" b="1" dirty="0">
                <a:solidFill>
                  <a:schemeClr val="bg1"/>
                </a:solidFill>
              </a:rPr>
              <a:t>.”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62670"/>
            <a:ext cx="4452660" cy="178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6008" y="5999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Leadership Coaching, Tony </a:t>
            </a:r>
            <a:r>
              <a:rPr lang="en-US" dirty="0" err="1">
                <a:solidFill>
                  <a:schemeClr val="bg1"/>
                </a:solidFill>
              </a:rPr>
              <a:t>Stoltzfus</a:t>
            </a:r>
            <a:r>
              <a:rPr lang="en-US" dirty="0">
                <a:solidFill>
                  <a:schemeClr val="bg1"/>
                </a:solidFill>
              </a:rPr>
              <a:t>, Coach22, 2005 </a:t>
            </a:r>
          </a:p>
        </p:txBody>
      </p:sp>
    </p:spTree>
    <p:extLst>
      <p:ext uri="{BB962C8B-B14F-4D97-AF65-F5344CB8AC3E}">
        <p14:creationId xmlns:p14="http://schemas.microsoft.com/office/powerpoint/2010/main" val="6853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Consulting and Coaching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7708026"/>
              </p:ext>
            </p:extLst>
          </p:nvPr>
        </p:nvGraphicFramePr>
        <p:xfrm>
          <a:off x="1676400" y="1626386"/>
          <a:ext cx="5562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433" y="5282153"/>
            <a:ext cx="61689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There can be overlap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Some get certifications for both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          </a:t>
            </a:r>
            <a:r>
              <a:rPr lang="en-US" dirty="0">
                <a:solidFill>
                  <a:schemeClr val="bg1"/>
                </a:solidFill>
              </a:rPr>
              <a:t>E.g. see christiancoachingmag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com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coachfederation.org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Basic Church Consulting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958104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68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Who Consults?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trend is a wider circle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057400"/>
            <a:ext cx="763863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Historically, just published professors, 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influential pastors, and some denominational 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leaders, predominantly male. </a:t>
            </a:r>
          </a:p>
          <a:p>
            <a:pPr indent="-533400">
              <a:buClr>
                <a:schemeClr val="tx1"/>
              </a:buClr>
            </a:pPr>
            <a:endParaRPr lang="en-US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The circle has widened to include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trained men and women, usually 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with ministry experience, some 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with business experience, and 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ethnic diversity.</a:t>
            </a:r>
          </a:p>
          <a:p>
            <a:pPr indent="-533400">
              <a:buClr>
                <a:schemeClr val="tx1"/>
              </a:buClr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wider circle comes from the need, from 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pathways, and partly “retiring” or later-phase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baby boomers.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2438400" cy="16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7" y="397186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Who Consults?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Denominational “Consultants”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66" y="5257800"/>
            <a:ext cx="4373083" cy="1432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827" y="1862308"/>
            <a:ext cx="8169224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Many denominations staff Church Health Strategy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positions at the national, regional, state, or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multi-county level.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They perform most of the same functions of a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generalist as described in this training (overall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church health).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They typically have served as a pastor/minister in that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denomination.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18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9E4799E-ADC8-47E4-9C5F-A7DABB37DAD9}" type="slidenum">
              <a:rPr lang="en-US" sz="1050">
                <a:solidFill>
                  <a:srgbClr val="000000"/>
                </a:solidFill>
                <a:latin typeface="Gill Sans MT"/>
              </a:rPr>
              <a:pPr defTabSz="685800">
                <a:defRPr/>
              </a:pPr>
              <a:t>2</a:t>
            </a:fld>
            <a:endParaRPr lang="en-US" sz="105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315200" y="5715001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46557"/>
              </p:ext>
            </p:extLst>
          </p:nvPr>
        </p:nvGraphicFramePr>
        <p:xfrm>
          <a:off x="1097893" y="1967164"/>
          <a:ext cx="6948214" cy="4278061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0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Session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1 and 2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3-5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6-7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1-3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4-6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7-9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10-12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Certification and Consulting 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Consulting: Comprehensive Church Health Assessment 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 and How To Launch a Consulting Practice 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7350" y="762701"/>
            <a:ext cx="5819222" cy="74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400050" defTabSz="68580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Online Training 10 Sessions</a:t>
            </a:r>
          </a:p>
        </p:txBody>
      </p:sp>
    </p:spTree>
    <p:extLst>
      <p:ext uri="{BB962C8B-B14F-4D97-AF65-F5344CB8AC3E}">
        <p14:creationId xmlns:p14="http://schemas.microsoft.com/office/powerpoint/2010/main" val="99645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Who Consults? (See Session #1)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Many who mix it with other careers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8117" y="2099215"/>
            <a:ext cx="1941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 algn="ctr"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latin typeface="+mj-lt"/>
              </a:rPr>
              <a:t>Most are not</a:t>
            </a:r>
          </a:p>
          <a:p>
            <a:pPr indent="-533400" algn="ctr"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latin typeface="+mj-lt"/>
              </a:rPr>
              <a:t>full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075948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Gary McIntosh on how to launch a church consultancy: “Don’t quit your day job!”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966532"/>
              </p:ext>
            </p:extLst>
          </p:nvPr>
        </p:nvGraphicFramePr>
        <p:xfrm>
          <a:off x="838200" y="1895475"/>
          <a:ext cx="6273800" cy="408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59DC11D4-AEAC-41CC-AE30-DFB8B62FC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4" y="3225487"/>
            <a:ext cx="11776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4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Who Consults?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Future Trends Report Full time / Part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028069"/>
              </p:ext>
            </p:extLst>
          </p:nvPr>
        </p:nvGraphicFramePr>
        <p:xfrm>
          <a:off x="685800" y="1981200"/>
          <a:ext cx="7620000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C8A2FFE-EF57-4E18-86C6-3A400F1D4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4" y="3225487"/>
            <a:ext cx="11776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0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 Consults?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Some in Groups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74529"/>
            <a:ext cx="3505201" cy="942509"/>
          </a:xfrm>
          <a:prstGeom prst="rect">
            <a:avLst/>
          </a:prstGeom>
        </p:spPr>
      </p:pic>
      <p:sp>
        <p:nvSpPr>
          <p:cNvPr id="7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74529"/>
            <a:ext cx="3444538" cy="937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810000"/>
            <a:ext cx="3581401" cy="1009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54" y="3657600"/>
            <a:ext cx="2819400" cy="1033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40829"/>
            <a:ext cx="2438400" cy="1059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5220471"/>
            <a:ext cx="2629292" cy="11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8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254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Who Consults? Free Training Guide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Self-assessment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9854" y="1809947"/>
            <a:ext cx="85344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972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1.  Do you have more than five years of experience </a:t>
            </a:r>
          </a:p>
          <a:p>
            <a:pPr>
              <a:tabLst>
                <a:tab pos="33972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 serving on a church staff?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2. Do you understand how a church can be unhealthy?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	</a:t>
            </a:r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3. Do you feel a deep desire to help churches become healthy?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4. Do you currently have an adequate source of income?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</a:t>
            </a:r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5. Do you have any experience in the business world?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>
              <a:tabLst>
                <a:tab pos="395288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6. Do you know of at least three churches that are in significant 	decline?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	</a:t>
            </a:r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7. Have you ever been involved in resolving serious church conflict?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One point for every “Yes” – then find your score below.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10" y="1193481"/>
            <a:ext cx="1508950" cy="14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Self-Assessment Quiz – Cont’d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SCORE: 6-7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You have the highest chance of success if you decide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to pursue church consulting.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have the experience, desire and opportunity necessary to help struggling churches. You are a </a:t>
            </a:r>
            <a:r>
              <a:rPr lang="en-US" b="1" u="sng" dirty="0">
                <a:solidFill>
                  <a:schemeClr val="bg1"/>
                </a:solidFill>
              </a:rPr>
              <a:t>natural candidate </a:t>
            </a:r>
            <a:r>
              <a:rPr lang="en-US" dirty="0">
                <a:solidFill>
                  <a:schemeClr val="bg1"/>
                </a:solidFill>
              </a:rPr>
              <a:t>for professional training.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SCORE: 3-5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You have a good chance of success if you decide to pursue church consulting.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you scored in this range, you should </a:t>
            </a:r>
            <a:r>
              <a:rPr lang="en-US" i="1" dirty="0">
                <a:solidFill>
                  <a:schemeClr val="bg1"/>
                </a:solidFill>
              </a:rPr>
              <a:t>not </a:t>
            </a:r>
            <a:r>
              <a:rPr lang="en-US" dirty="0">
                <a:solidFill>
                  <a:schemeClr val="bg1"/>
                </a:solidFill>
              </a:rPr>
              <a:t>consider becoming a full-time consultant, but you still have what it takes to revitalize churches. We recommend that you </a:t>
            </a:r>
            <a:r>
              <a:rPr lang="en-US" b="1" u="sng" dirty="0">
                <a:solidFill>
                  <a:schemeClr val="bg1"/>
                </a:solidFill>
              </a:rPr>
              <a:t>investigate various resources and training </a:t>
            </a:r>
            <a:r>
              <a:rPr lang="en-US" dirty="0">
                <a:solidFill>
                  <a:schemeClr val="bg1"/>
                </a:solidFill>
              </a:rPr>
              <a:t>to equip you for this work.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SCORE: 0-3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Modest to low chance of success if you decide to pursue consulting.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 you evaluate your next steps in ministry and life, we advise that you consider focusing your time, efforts and resources on your </a:t>
            </a:r>
            <a:r>
              <a:rPr lang="en-US" b="1" u="sng" dirty="0">
                <a:solidFill>
                  <a:schemeClr val="bg1"/>
                </a:solidFill>
              </a:rPr>
              <a:t>home church rather than consulting </a:t>
            </a:r>
            <a:r>
              <a:rPr lang="en-US" dirty="0">
                <a:solidFill>
                  <a:schemeClr val="bg1"/>
                </a:solidFill>
              </a:rPr>
              <a:t>others.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10" y="1193481"/>
            <a:ext cx="1508950" cy="14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4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Basic Church Consulting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357718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72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85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Society Future Trends Report 2010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Motivations to Seek a Consultant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1" y="6075144"/>
            <a:ext cx="739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33400" algn="ctr"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informs the types of services that will be in demand. </a:t>
            </a:r>
          </a:p>
          <a:p>
            <a:pPr indent="-533400" algn="ctr"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Consultants provide a supply for demand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97901"/>
              </p:ext>
            </p:extLst>
          </p:nvPr>
        </p:nvGraphicFramePr>
        <p:xfrm>
          <a:off x="685800" y="1809114"/>
          <a:ext cx="6857999" cy="428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D2B50F23-B660-4A60-8F15-4FBCA9810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4" y="3225487"/>
            <a:ext cx="11776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Comprehensive Generalist Consulting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2596656"/>
              </p:ext>
            </p:extLst>
          </p:nvPr>
        </p:nvGraphicFramePr>
        <p:xfrm>
          <a:off x="228600" y="3403563"/>
          <a:ext cx="8763000" cy="337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9967" y="6172200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#9 will be devoted to this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243579"/>
            <a:ext cx="5221301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Health Assessment</a:t>
            </a:r>
          </a:p>
        </p:txBody>
      </p:sp>
    </p:spTree>
    <p:extLst>
      <p:ext uri="{BB962C8B-B14F-4D97-AF65-F5344CB8AC3E}">
        <p14:creationId xmlns:p14="http://schemas.microsoft.com/office/powerpoint/2010/main" val="176203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</a:rPr>
              <a:t>Comprehensive Generalist Consulting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8048998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Survey: see thelawlessgroup.com Church Health Survey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15% of attendance, 160 questions, Acts 2:40-47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(See sample summary report in Session #2)</a:t>
            </a:r>
            <a:endParaRPr lang="en-US" sz="2000" b="1" i="1" kern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endParaRPr lang="en-US" sz="1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Percept Demographics and Psychographics (beliefs, preferences)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see Ministryarea.com   draw a radius, 40+pages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(See sample summary First View Report – Andover – Session #2)</a:t>
            </a:r>
          </a:p>
          <a:p>
            <a:pPr indent="-533400">
              <a:buClr>
                <a:schemeClr val="tx1"/>
              </a:buClr>
            </a:pPr>
            <a:endParaRPr lang="en-US" sz="11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Analysis: read, measure ratios, measure against church standards,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compare internal to external, etc.</a:t>
            </a:r>
          </a:p>
          <a:p>
            <a:pPr indent="-533400">
              <a:buClr>
                <a:schemeClr val="tx1"/>
              </a:buClr>
            </a:pPr>
            <a:endParaRPr lang="en-US" sz="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981200"/>
            <a:ext cx="55563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Request: attendance trend, financials,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</a:t>
            </a:r>
            <a:r>
              <a:rPr lang="en-US" sz="20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0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ministry participation, by laws,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attendance, adult age by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decade, etc. </a:t>
            </a:r>
            <a:r>
              <a:rPr lang="en-US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(See sample request)</a:t>
            </a:r>
          </a:p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26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</a:rPr>
              <a:t>Comprehensive Generalist Consulting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792236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Survey: see thelawlessgroup.com Church Health Survey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15% of attendance, 160 questions, Acts 2:40-4</a:t>
            </a:r>
          </a:p>
          <a:p>
            <a:pPr indent="-533400">
              <a:buClr>
                <a:schemeClr val="tx1"/>
              </a:buClr>
            </a:pP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alternatives: Transformational Church Assessment Tool –LifeWay</a:t>
            </a:r>
          </a:p>
          <a:p>
            <a:pPr indent="-533400">
              <a:buClr>
                <a:schemeClr val="tx1"/>
              </a:buClr>
            </a:pP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     NCD, or Macchia CHAT</a:t>
            </a:r>
          </a:p>
          <a:p>
            <a:pPr indent="-533400">
              <a:buClr>
                <a:schemeClr val="tx1"/>
              </a:buClr>
            </a:pPr>
            <a:endParaRPr lang="en-US" sz="1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Percept Demographics and Psychographics (beliefs, preferences)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see Ministryarea.com   draw a radius, 40+pages</a:t>
            </a:r>
          </a:p>
          <a:p>
            <a:pPr indent="-533400">
              <a:buClr>
                <a:schemeClr val="tx1"/>
              </a:buClr>
            </a:pP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alternatives: see MissionInsite.com and thearda.com </a:t>
            </a:r>
          </a:p>
          <a:p>
            <a:pPr indent="-533400">
              <a:buClr>
                <a:schemeClr val="tx1"/>
              </a:buClr>
            </a:pP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(Archive of Religious Data – free)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981200"/>
            <a:ext cx="55563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Request: attendance trend, financials,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</a:t>
            </a:r>
            <a:r>
              <a:rPr lang="en-US" sz="20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0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ministry participation, by laws,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attendance, adult age by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decade, etc. </a:t>
            </a:r>
          </a:p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91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Basic Church Consulting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1130577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92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Modified Generalist Consulting #1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4558072"/>
              </p:ext>
            </p:extLst>
          </p:nvPr>
        </p:nvGraphicFramePr>
        <p:xfrm>
          <a:off x="152400" y="3403563"/>
          <a:ext cx="8839200" cy="345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1956675"/>
            <a:ext cx="4729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Administrate the process of helping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church complete a church health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survey. Possibly analyze the report. </a:t>
            </a:r>
          </a:p>
        </p:txBody>
      </p:sp>
    </p:spTree>
    <p:extLst>
      <p:ext uri="{BB962C8B-B14F-4D97-AF65-F5344CB8AC3E}">
        <p14:creationId xmlns:p14="http://schemas.microsoft.com/office/powerpoint/2010/main" val="727492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Modified Generalist Consulting #2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22358672"/>
              </p:ext>
            </p:extLst>
          </p:nvPr>
        </p:nvGraphicFramePr>
        <p:xfrm>
          <a:off x="152400" y="3403563"/>
          <a:ext cx="8839200" cy="345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1956675"/>
            <a:ext cx="45560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Administrate the survey and getting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demographic info and possibly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interpret the reports somewhat. </a:t>
            </a:r>
          </a:p>
        </p:txBody>
      </p:sp>
    </p:spTree>
    <p:extLst>
      <p:ext uri="{BB962C8B-B14F-4D97-AF65-F5344CB8AC3E}">
        <p14:creationId xmlns:p14="http://schemas.microsoft.com/office/powerpoint/2010/main" val="716222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Modified Generalist Consulting #3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75330775"/>
              </p:ext>
            </p:extLst>
          </p:nvPr>
        </p:nvGraphicFramePr>
        <p:xfrm>
          <a:off x="152400" y="3403563"/>
          <a:ext cx="8839200" cy="345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1956675"/>
            <a:ext cx="5054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everything but come on site to do 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interviews and observe worship and the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facilitate. </a:t>
            </a:r>
          </a:p>
        </p:txBody>
      </p:sp>
    </p:spTree>
    <p:extLst>
      <p:ext uri="{BB962C8B-B14F-4D97-AF65-F5344CB8AC3E}">
        <p14:creationId xmlns:p14="http://schemas.microsoft.com/office/powerpoint/2010/main" val="71622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Alternative Pricing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956675"/>
            <a:ext cx="5004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Think about the value of the service, the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complexity of the size church, and price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accordingly. (More in Session #10)</a:t>
            </a:r>
          </a:p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barberchurchconsulting.com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27526"/>
              </p:ext>
            </p:extLst>
          </p:nvPr>
        </p:nvGraphicFramePr>
        <p:xfrm>
          <a:off x="1371600" y="3559980"/>
          <a:ext cx="6096000" cy="317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Small Church</a:t>
                      </a:r>
                    </a:p>
                    <a:p>
                      <a:r>
                        <a:rPr lang="en-US" sz="1600" dirty="0"/>
                        <a:t>(1-300)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Medium Church</a:t>
                      </a:r>
                    </a:p>
                    <a:p>
                      <a:r>
                        <a:rPr lang="en-US" sz="1600" dirty="0"/>
                        <a:t>(301-699)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Large</a:t>
                      </a:r>
                    </a:p>
                    <a:p>
                      <a:r>
                        <a:rPr lang="en-US" sz="1600" dirty="0"/>
                        <a:t>Church</a:t>
                      </a:r>
                    </a:p>
                    <a:p>
                      <a:r>
                        <a:rPr lang="en-US" sz="1600" dirty="0"/>
                        <a:t>(700+)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Survey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Above</a:t>
                      </a:r>
                      <a:r>
                        <a:rPr lang="en-US" sz="1600" baseline="0" dirty="0"/>
                        <a:t> plus</a:t>
                      </a:r>
                      <a:r>
                        <a:rPr lang="en-US" sz="1600" dirty="0"/>
                        <a:t> Demographics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Above</a:t>
                      </a:r>
                      <a:r>
                        <a:rPr lang="en-US" sz="1600" baseline="0" dirty="0"/>
                        <a:t> plus </a:t>
                      </a:r>
                      <a:r>
                        <a:rPr lang="en-US" sz="1600" dirty="0"/>
                        <a:t>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Above plus interviews and on</a:t>
                      </a:r>
                      <a:r>
                        <a:rPr lang="en-US" sz="1600" baseline="0" dirty="0"/>
                        <a:t> site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15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424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Consulting with very small churches: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Cluster Consulting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2" y="1525451"/>
            <a:ext cx="1972330" cy="1293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1" y="5521177"/>
            <a:ext cx="1972330" cy="1293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5451"/>
            <a:ext cx="1972330" cy="1293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521176"/>
            <a:ext cx="1972330" cy="129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688" y="2906598"/>
            <a:ext cx="7366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Sometimes used with 5 or more churches when each one cannot afford your fees. You design a service with large group sessions and breakout sessions charging a large discount for each church. See Dr. Ray Ellis: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736" y="4834121"/>
            <a:ext cx="8164415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http://churchconsultingnetwork.org/cluster_consultation.html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521175"/>
            <a:ext cx="1972330" cy="12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Specialties Mentioned Thus Far…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53864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“specific area of church need”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Conflict Resolution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Strategic Planning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Facility Construction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Launching new ministries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2895600" cy="24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0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“Church Consulting” Study 2010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First 200 websites on Google, Jim Barber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6670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chemeClr val="bg1"/>
                </a:solidFill>
              </a:rPr>
              <a:t>Developing a church Vision   	Strategic Planning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Organization Design 		Board Governance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Role of the Staff vs. Board		Facility Design/Expansion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Stewardship/Fundraising		Worship Ministry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Multi-Venue or Multi-Site		Branding/Marketing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Community Service 	            Incorporation of Non Profits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Systems Design/Implementation  	Administration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General Coaching 			By-Law Redrafting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Ministry Audits 			Relocation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57800"/>
            <a:ext cx="1676400" cy="1423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3770B6-C9FF-484D-AAA2-8ED5007979CE}"/>
              </a:ext>
            </a:extLst>
          </p:cNvPr>
          <p:cNvSpPr txBox="1"/>
          <p:nvPr/>
        </p:nvSpPr>
        <p:spPr>
          <a:xfrm>
            <a:off x="3505200" y="1810434"/>
            <a:ext cx="1757212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Page 1 of 2</a:t>
            </a:r>
          </a:p>
        </p:txBody>
      </p:sp>
    </p:spTree>
    <p:extLst>
      <p:ext uri="{BB962C8B-B14F-4D97-AF65-F5344CB8AC3E}">
        <p14:creationId xmlns:p14="http://schemas.microsoft.com/office/powerpoint/2010/main" val="623942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34 Consulting Specialties!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chemeClr val="bg1"/>
                </a:solidFill>
              </a:rPr>
              <a:t>Leadership Assessment 		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Financial Analysis/Policy/Accounting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Financing 				     Cultural Change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Small Groups 			     Hospitality and Guests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Aligning Vision and Practice 	     Gift Training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Human Resource Management 	     Demographic Studies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Salary and Benefit Planning 	     Outreach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Technology 			     Missions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Security 				     Education and Training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57800"/>
            <a:ext cx="1676400" cy="1423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07F25-A2CC-4020-AF30-5D49FC844103}"/>
              </a:ext>
            </a:extLst>
          </p:cNvPr>
          <p:cNvSpPr txBox="1"/>
          <p:nvPr/>
        </p:nvSpPr>
        <p:spPr>
          <a:xfrm>
            <a:off x="3505200" y="1810434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Page 2 of 2</a:t>
            </a:r>
          </a:p>
        </p:txBody>
      </p:sp>
    </p:spTree>
    <p:extLst>
      <p:ext uri="{BB962C8B-B14F-4D97-AF65-F5344CB8AC3E}">
        <p14:creationId xmlns:p14="http://schemas.microsoft.com/office/powerpoint/2010/main" val="2700102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742" y="4572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Future Trends Report Specialties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847227"/>
              </p:ext>
            </p:extLst>
          </p:nvPr>
        </p:nvGraphicFramePr>
        <p:xfrm>
          <a:off x="609600" y="1809114"/>
          <a:ext cx="8229600" cy="491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770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Example: My Specialties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9" y="2349649"/>
            <a:ext cx="8016938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Strategic Revitalization and Planning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</a:t>
            </a: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Working with a church leadership team to help </a:t>
            </a:r>
          </a:p>
          <a:p>
            <a:pPr indent="-533400"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them develop a 3-year ministry plan in light of</a:t>
            </a:r>
          </a:p>
          <a:p>
            <a:pPr indent="-533400"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today’s reality (with primary emphasis years 1-2)</a:t>
            </a:r>
          </a:p>
          <a:p>
            <a:pPr indent="-533400">
              <a:buClr>
                <a:schemeClr val="tx1"/>
              </a:buClr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Vision and Partnering 1-2-3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Training a leadership team how to annually refresh</a:t>
            </a:r>
          </a:p>
          <a:p>
            <a:pPr indent="-533400"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strategies and align staff, programs, and 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budget</a:t>
            </a:r>
          </a:p>
          <a:p>
            <a:pPr indent="-533400">
              <a:buClr>
                <a:schemeClr val="tx1"/>
              </a:buClr>
            </a:pPr>
            <a:endParaRPr lang="en-US" sz="1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Leadership Structure</a:t>
            </a:r>
          </a:p>
          <a:p>
            <a:pPr indent="-533400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Facilitating congregational and elder rule church</a:t>
            </a:r>
          </a:p>
          <a:p>
            <a:pPr indent="-533400"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transitions into new governance 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2627376" cy="8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2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Basic Church Consulting Concepts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Society Definition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2057400"/>
            <a:ext cx="6172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chemeClr val="tx1"/>
              </a:buClr>
              <a:defRPr/>
            </a:pPr>
            <a:r>
              <a:rPr lang="en-US" sz="1100" b="1" dirty="0">
                <a:solidFill>
                  <a:schemeClr val="bg1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</a:rPr>
              <a:t>“A church consultation is a process in which an individual or a team provides insights, recommendations and guidance to improve the overall health of a church, or to assist in a </a:t>
            </a:r>
          </a:p>
          <a:p>
            <a:pPr marL="609600" indent="-609600" algn="ctr">
              <a:buClr>
                <a:schemeClr val="tx1"/>
              </a:buClr>
              <a:defRPr/>
            </a:pPr>
            <a:r>
              <a:rPr lang="en-US" sz="3200" b="1" dirty="0">
                <a:solidFill>
                  <a:schemeClr val="bg1"/>
                </a:solidFill>
              </a:rPr>
              <a:t>specific area of church need.”</a:t>
            </a:r>
          </a:p>
          <a:p>
            <a:pPr marL="609600" indent="-609600" algn="ctr">
              <a:buClr>
                <a:schemeClr val="tx1"/>
              </a:buClr>
              <a:defRPr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" y="3280011"/>
            <a:ext cx="1914144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5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066" y="51030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Two paths a church may follow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 your specialty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6226864"/>
              </p:ext>
            </p:extLst>
          </p:nvPr>
        </p:nvGraphicFramePr>
        <p:xfrm>
          <a:off x="383967" y="759529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181600"/>
            <a:ext cx="88332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Path #1: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You start a relationship as a generalist which gives you 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       credibility and a trust relationship to help with your specialty.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Example: Church Health Assessment followed by Leadership Structure </a:t>
            </a:r>
          </a:p>
        </p:txBody>
      </p:sp>
    </p:spTree>
    <p:extLst>
      <p:ext uri="{BB962C8B-B14F-4D97-AF65-F5344CB8AC3E}">
        <p14:creationId xmlns:p14="http://schemas.microsoft.com/office/powerpoint/2010/main" val="1091739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Two paths a church may follow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 your specialty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0629200"/>
              </p:ext>
            </p:extLst>
          </p:nvPr>
        </p:nvGraphicFramePr>
        <p:xfrm>
          <a:off x="381000" y="6858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334000"/>
            <a:ext cx="839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Path #2: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You start a relationship as a specialist which gives you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 credibility and a trust relationship to help as a generalist. </a:t>
            </a:r>
          </a:p>
        </p:txBody>
      </p:sp>
    </p:spTree>
    <p:extLst>
      <p:ext uri="{BB962C8B-B14F-4D97-AF65-F5344CB8AC3E}">
        <p14:creationId xmlns:p14="http://schemas.microsoft.com/office/powerpoint/2010/main" val="754371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77" y="3810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Specialty of Strategic Planning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and Church Revitalization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2749987" cy="3820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905000"/>
            <a:ext cx="444063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Session #10 will address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Levels 1-4 Training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Strategic Planning Track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 Consulting Specialty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DVDs on website 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 Live Training Planned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Based on Aubrey’s book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Advanced Strategic Planning</a:t>
            </a:r>
          </a:p>
          <a:p>
            <a:r>
              <a:rPr lang="en-US" sz="2400" b="1" i="1" u="sng" dirty="0">
                <a:solidFill>
                  <a:schemeClr val="bg1"/>
                </a:solidFill>
              </a:rPr>
              <a:t>and his consulting practice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1078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Complementary Church Health Assessment and Strategic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432300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1540618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2327493"/>
            <a:ext cx="3393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 Today’s </a:t>
            </a:r>
          </a:p>
          <a:p>
            <a:pPr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Reality</a:t>
            </a:r>
          </a:p>
          <a:p>
            <a:pPr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 months)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3285" y="4322951"/>
            <a:ext cx="44662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 algn="ctr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Facilitate </a:t>
            </a:r>
          </a:p>
          <a:p>
            <a:pPr indent="-533400" algn="ctr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Development of </a:t>
            </a:r>
          </a:p>
          <a:p>
            <a:pPr indent="-533400" algn="ctr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3-year Ministry Plan</a:t>
            </a:r>
          </a:p>
          <a:p>
            <a:pPr indent="-533400" algn="ctr"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(6 months)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566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Basic Church Consulting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6629057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94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FE021-3C41-4BEF-A975-3592503C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1A118-0D67-486A-9DD3-47EDF5C4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7" y="1447800"/>
            <a:ext cx="8573243" cy="2926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A638A-1B76-46B6-A2AA-98AB2A95830F}"/>
              </a:ext>
            </a:extLst>
          </p:cNvPr>
          <p:cNvSpPr txBox="1"/>
          <p:nvPr/>
        </p:nvSpPr>
        <p:spPr>
          <a:xfrm>
            <a:off x="321734" y="4718911"/>
            <a:ext cx="1885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Three Alternative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Training Tracks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1473-2AF4-4E73-831A-E9218936AA06}"/>
              </a:ext>
            </a:extLst>
          </p:cNvPr>
          <p:cNvSpPr txBox="1"/>
          <p:nvPr/>
        </p:nvSpPr>
        <p:spPr>
          <a:xfrm>
            <a:off x="2590800" y="4718911"/>
            <a:ext cx="1530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Two Methods: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Coached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Shadow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9186D-8B45-4B40-99D0-FE83E2E138D7}"/>
              </a:ext>
            </a:extLst>
          </p:cNvPr>
          <p:cNvSpPr txBox="1"/>
          <p:nvPr/>
        </p:nvSpPr>
        <p:spPr>
          <a:xfrm>
            <a:off x="2133600" y="636775"/>
            <a:ext cx="565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Society Path to Certification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D874D-52A9-4271-8824-1727B8A1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08901"/>
            <a:ext cx="140208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F3F63-6048-4F36-BB95-4BB26CE48B97}"/>
              </a:ext>
            </a:extLst>
          </p:cNvPr>
          <p:cNvSpPr txBox="1"/>
          <p:nvPr/>
        </p:nvSpPr>
        <p:spPr>
          <a:xfrm>
            <a:off x="6517069" y="2253020"/>
            <a:ext cx="177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Society Directory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C3BB1-30D7-4394-88DB-7DD886E9AF4C}"/>
              </a:ext>
            </a:extLst>
          </p:cNvPr>
          <p:cNvSpPr txBox="1"/>
          <p:nvPr/>
        </p:nvSpPr>
        <p:spPr>
          <a:xfrm>
            <a:off x="5105400" y="4672744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Certification Requirements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3F8FA-544D-47C0-A47B-01506B0BD13D}"/>
              </a:ext>
            </a:extLst>
          </p:cNvPr>
          <p:cNvCxnSpPr/>
          <p:nvPr/>
        </p:nvCxnSpPr>
        <p:spPr>
          <a:xfrm>
            <a:off x="2300065" y="4495800"/>
            <a:ext cx="0" cy="1600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C9E2AC-161A-4DA9-88B8-38CA14872D58}"/>
              </a:ext>
            </a:extLst>
          </p:cNvPr>
          <p:cNvCxnSpPr/>
          <p:nvPr/>
        </p:nvCxnSpPr>
        <p:spPr>
          <a:xfrm>
            <a:off x="4876800" y="4495800"/>
            <a:ext cx="0" cy="1600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32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CC Logo 460 x 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905000" cy="62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" y="914400"/>
            <a:ext cx="7497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    Level 5 </a:t>
            </a:r>
            <a:r>
              <a:rPr lang="en-US" sz="3200" b="1" u="sng" dirty="0">
                <a:solidFill>
                  <a:schemeClr val="bg1"/>
                </a:solidFill>
              </a:rPr>
              <a:t>Coached</a:t>
            </a:r>
            <a:r>
              <a:rPr lang="en-US" sz="3200" b="1" dirty="0">
                <a:solidFill>
                  <a:schemeClr val="bg1"/>
                </a:solidFill>
              </a:rPr>
              <a:t> Training Project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451535"/>
            <a:ext cx="7315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 live, comprehensive church consultation with a church that   	agrees to use your services (not your church)</a:t>
            </a:r>
          </a:p>
          <a:p>
            <a:pPr>
              <a:tabLst>
                <a:tab pos="225425" algn="l"/>
              </a:tabLst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Coached by Dr. Chuck  Lawless. Your communication with Dr. 	Lawless will be by e-mail and phone </a:t>
            </a: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Recommended but not required that 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  you use the Church Health Survey 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  in your consultation. </a:t>
            </a:r>
          </a:p>
          <a:p>
            <a:pPr>
              <a:tabLst>
                <a:tab pos="225425" algn="l"/>
              </a:tabLst>
            </a:pPr>
            <a:endParaRPr lang="en-US" sz="1400" dirty="0">
              <a:solidFill>
                <a:schemeClr val="bg1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  <a:tabLst>
                <a:tab pos="111125" algn="l"/>
                <a:tab pos="2841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You may also use Track 2 </a:t>
            </a:r>
            <a:r>
              <a:rPr lang="en-US" sz="2000" i="1" dirty="0">
                <a:solidFill>
                  <a:schemeClr val="bg1"/>
                </a:solidFill>
              </a:rPr>
              <a:t>Strategic </a:t>
            </a:r>
          </a:p>
          <a:p>
            <a:pPr>
              <a:tabLst>
                <a:tab pos="111125" algn="l"/>
                <a:tab pos="284163" algn="l"/>
              </a:tabLst>
            </a:pPr>
            <a:r>
              <a:rPr lang="en-US" sz="2000" i="1" dirty="0">
                <a:solidFill>
                  <a:schemeClr val="bg1"/>
                </a:solidFill>
              </a:rPr>
              <a:t>   Planning Consulting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tabLst>
                <a:tab pos="111125" algn="l"/>
                <a:tab pos="284163" algn="l"/>
              </a:tabLst>
            </a:pPr>
            <a:endParaRPr lang="en-US" sz="2000" i="1" dirty="0">
              <a:solidFill>
                <a:schemeClr val="bg1"/>
              </a:solidFill>
            </a:endParaRPr>
          </a:p>
          <a:p>
            <a:pPr>
              <a:tabLst>
                <a:tab pos="111125" algn="l"/>
                <a:tab pos="284163" algn="l"/>
              </a:tabLst>
            </a:pPr>
            <a:r>
              <a:rPr lang="en-US" sz="2000" i="1" dirty="0">
                <a:solidFill>
                  <a:schemeClr val="bg1"/>
                </a:solidFill>
              </a:rPr>
              <a:t>16 people in last two years have opted for</a:t>
            </a:r>
          </a:p>
          <a:p>
            <a:pPr>
              <a:tabLst>
                <a:tab pos="111125" algn="l"/>
                <a:tab pos="284163" algn="l"/>
              </a:tabLst>
            </a:pPr>
            <a:r>
              <a:rPr lang="en-US" sz="2000" i="1" dirty="0">
                <a:solidFill>
                  <a:schemeClr val="bg1"/>
                </a:solidFill>
              </a:rPr>
              <a:t>this coached method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3" name="Picture 12" descr="profess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209" y="3950335"/>
            <a:ext cx="1915391" cy="20066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7713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CC Logo 460 x 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905000" cy="62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213" y="703055"/>
            <a:ext cx="7807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    Level 5 </a:t>
            </a:r>
            <a:r>
              <a:rPr lang="en-US" sz="3200" b="1" u="sng" dirty="0">
                <a:solidFill>
                  <a:schemeClr val="bg1"/>
                </a:solidFill>
              </a:rPr>
              <a:t>Shadowed</a:t>
            </a:r>
            <a:r>
              <a:rPr lang="en-US" sz="3200" b="1" dirty="0">
                <a:solidFill>
                  <a:schemeClr val="bg1"/>
                </a:solidFill>
              </a:rPr>
              <a:t> Training Project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26" y="1524000"/>
            <a:ext cx="55472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 live, comprehensive church consultation with a   church conducted by a certified church consultant</a:t>
            </a:r>
          </a:p>
          <a:p>
            <a:pPr>
              <a:tabLst>
                <a:tab pos="225425" algn="l"/>
              </a:tabLst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You agree on the level of involvement and fees</a:t>
            </a:r>
          </a:p>
          <a:p>
            <a:pPr>
              <a:tabLst>
                <a:tab pos="225425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You shadow the consultant by phone, email, with online meetings and possibly in person</a:t>
            </a:r>
          </a:p>
          <a:p>
            <a:pPr>
              <a:tabLst>
                <a:tab pos="225425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 You write a  1000 word report </a:t>
            </a:r>
          </a:p>
          <a:p>
            <a:pPr>
              <a:tabLst>
                <a:tab pos="225425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3" name="Picture 2" descr="A person standing in front of a window&#10;&#10;Description generated with very high confidence">
            <a:extLst>
              <a:ext uri="{FF2B5EF4-FFF2-40B4-BE49-F238E27FC236}">
                <a16:creationId xmlns:a16="http://schemas.microsoft.com/office/drawing/2014/main" id="{34845F04-86EA-4032-A581-82D7508E6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44" y="1524000"/>
            <a:ext cx="2287806" cy="148707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9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8A302A2B-B6DF-452C-BEEF-5C7AED2E9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38450"/>
            <a:ext cx="2235200" cy="167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CE6A3D-C5F5-4A39-96E5-45015C6696FE}"/>
              </a:ext>
            </a:extLst>
          </p:cNvPr>
          <p:cNvSpPr txBox="1"/>
          <p:nvPr/>
        </p:nvSpPr>
        <p:spPr>
          <a:xfrm>
            <a:off x="3810000" y="4876800"/>
            <a:ext cx="46073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- 23 people have shadowed since January 2017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Churches in SC, ND, FL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- 21 from the U.S., 1 from U.K., 1 from Malaysia</a:t>
            </a:r>
          </a:p>
        </p:txBody>
      </p:sp>
    </p:spTree>
    <p:extLst>
      <p:ext uri="{BB962C8B-B14F-4D97-AF65-F5344CB8AC3E}">
        <p14:creationId xmlns:p14="http://schemas.microsoft.com/office/powerpoint/2010/main" val="2822243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3FC80-4A68-45AD-A115-8826E370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CD22E2-B8A6-4977-8EA5-48FF7BB3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" y="1828800"/>
            <a:ext cx="8325278" cy="4349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83C734-2006-4A6F-8C26-9795FA77F0D3}"/>
              </a:ext>
            </a:extLst>
          </p:cNvPr>
          <p:cNvSpPr txBox="1"/>
          <p:nvPr/>
        </p:nvSpPr>
        <p:spPr>
          <a:xfrm>
            <a:off x="633254" y="803512"/>
            <a:ext cx="7725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    Level 5 </a:t>
            </a:r>
            <a:r>
              <a:rPr lang="en-US" sz="3200" b="1" u="sng" dirty="0">
                <a:solidFill>
                  <a:schemeClr val="bg1"/>
                </a:solidFill>
              </a:rPr>
              <a:t>Coached Versus Shadowing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9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CC Logo 460 x 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905000" cy="62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881804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Certification Requirements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978089"/>
            <a:ext cx="703205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000" b="1" dirty="0">
                <a:solidFill>
                  <a:schemeClr val="bg1"/>
                </a:solidFill>
              </a:rPr>
              <a:t>Must be a Society Member in good standing </a:t>
            </a:r>
          </a:p>
          <a:p>
            <a:pPr marL="342900" indent="-342900"/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2) Minimum of 5 consecutive years church consulting </a:t>
            </a:r>
            <a:r>
              <a:rPr lang="en-US" sz="2000" b="1" u="sng" dirty="0">
                <a:solidFill>
                  <a:schemeClr val="bg1"/>
                </a:solidFill>
              </a:rPr>
              <a:t>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en-US" sz="2000" b="1" dirty="0">
                <a:solidFill>
                  <a:schemeClr val="bg1"/>
                </a:solidFill>
              </a:rPr>
              <a:t>      adequate training (Levels 1-5 with the Society or </a:t>
            </a:r>
          </a:p>
          <a:p>
            <a:pPr marL="342900" indent="-342900"/>
            <a:r>
              <a:rPr lang="en-US" sz="2000" b="1" dirty="0">
                <a:solidFill>
                  <a:schemeClr val="bg1"/>
                </a:solidFill>
              </a:rPr>
              <a:t>      equivalent training by another body)</a:t>
            </a:r>
          </a:p>
          <a:p>
            <a:pPr marL="342900" indent="-342900"/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3) 1000-word paper on your philosophy of consulting</a:t>
            </a:r>
          </a:p>
          <a:p>
            <a:pPr marL="342900" indent="-342900"/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4) Submit </a:t>
            </a:r>
            <a:r>
              <a:rPr lang="en-US" sz="2000" b="1" u="sng" dirty="0">
                <a:solidFill>
                  <a:schemeClr val="bg1"/>
                </a:solidFill>
              </a:rPr>
              <a:t>two</a:t>
            </a:r>
            <a:r>
              <a:rPr lang="en-US" sz="2000" b="1" dirty="0">
                <a:solidFill>
                  <a:schemeClr val="bg1"/>
                </a:solidFill>
              </a:rPr>
              <a:t> church consultation reports (one can be </a:t>
            </a:r>
          </a:p>
          <a:p>
            <a:pPr marL="344488" indent="-344488"/>
            <a:r>
              <a:rPr lang="en-US" sz="2000" b="1" dirty="0">
                <a:solidFill>
                  <a:schemeClr val="bg1"/>
                </a:solidFill>
              </a:rPr>
              <a:t>      your Level 5 Project)</a:t>
            </a:r>
          </a:p>
          <a:p>
            <a:pPr marL="342900" indent="-342900"/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5) Submit three ministry reference letters</a:t>
            </a:r>
          </a:p>
          <a:p>
            <a:pPr marL="342900" indent="-342900"/>
            <a:endParaRPr lang="en-US" sz="1200" b="1" dirty="0">
              <a:solidFill>
                <a:schemeClr val="bg1"/>
              </a:solidFill>
            </a:endParaRPr>
          </a:p>
          <a:p>
            <a:pPr>
              <a:tabLst>
                <a:tab pos="344488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6) Agree to abide by the Consultant’s Code of Ethics</a:t>
            </a:r>
          </a:p>
          <a:p>
            <a:pPr>
              <a:tabLst>
                <a:tab pos="344488" algn="l"/>
              </a:tabLst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tabLst>
                <a:tab pos="344488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7) Fee $189</a:t>
            </a:r>
          </a:p>
        </p:txBody>
      </p:sp>
    </p:spTree>
    <p:extLst>
      <p:ext uri="{BB962C8B-B14F-4D97-AF65-F5344CB8AC3E}">
        <p14:creationId xmlns:p14="http://schemas.microsoft.com/office/powerpoint/2010/main" val="377469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Basic Church Consulting Concepts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Society Definition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2057400"/>
            <a:ext cx="6172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chemeClr val="tx1"/>
              </a:buClr>
              <a:defRPr/>
            </a:pPr>
            <a:r>
              <a:rPr lang="en-US" sz="1100" b="1" dirty="0">
                <a:solidFill>
                  <a:schemeClr val="bg1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</a:rPr>
              <a:t>“A church consultation is a process in which an individual or a team provides insights, recommendations and guidance to improve the overall health of a church, or to assist in a </a:t>
            </a:r>
          </a:p>
          <a:p>
            <a:pPr marL="609600" indent="-609600" algn="ctr">
              <a:buClr>
                <a:schemeClr val="tx1"/>
              </a:buClr>
              <a:defRPr/>
            </a:pPr>
            <a:r>
              <a:rPr lang="en-US" sz="3200" b="1" dirty="0">
                <a:solidFill>
                  <a:schemeClr val="bg1"/>
                </a:solidFill>
              </a:rPr>
              <a:t>specific area of church need.”</a:t>
            </a:r>
          </a:p>
          <a:p>
            <a:pPr marL="609600" indent="-609600" algn="ctr">
              <a:buClr>
                <a:schemeClr val="tx1"/>
              </a:buClr>
              <a:defRPr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" y="3280011"/>
            <a:ext cx="1914144" cy="125577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914400" y="3581400"/>
            <a:ext cx="5105400" cy="3087678"/>
          </a:xfrm>
          <a:prstGeom prst="cloudCallout">
            <a:avLst>
              <a:gd name="adj1" fmla="val 19268"/>
              <a:gd name="adj2" fmla="val -653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May be a few days, weeks, or months, or a few months with follow up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over years</a:t>
            </a:r>
          </a:p>
        </p:txBody>
      </p:sp>
    </p:spTree>
    <p:extLst>
      <p:ext uri="{BB962C8B-B14F-4D97-AF65-F5344CB8AC3E}">
        <p14:creationId xmlns:p14="http://schemas.microsoft.com/office/powerpoint/2010/main" val="2769471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CC Logo 460 x 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905000" cy="62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99" y="840320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Society Code of Ethics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056807"/>
            <a:ext cx="716280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1)   </a:t>
            </a:r>
            <a:r>
              <a:rPr lang="en-US" sz="2000" b="1" dirty="0">
                <a:solidFill>
                  <a:schemeClr val="bg1"/>
                </a:solidFill>
              </a:rPr>
              <a:t>Work under the Lordship of Christ and hold to</a:t>
            </a:r>
          </a:p>
          <a:p>
            <a:pPr marL="342900" indent="-342900"/>
            <a:r>
              <a:rPr lang="en-US" sz="2000" b="1" dirty="0">
                <a:solidFill>
                  <a:schemeClr val="bg1"/>
                </a:solidFill>
              </a:rPr>
              <a:t>       the authority of the Bible</a:t>
            </a:r>
          </a:p>
          <a:p>
            <a:pPr marL="342900" indent="-342900"/>
            <a:endParaRPr lang="en-US" sz="1050" b="1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2000" b="1" dirty="0">
                <a:solidFill>
                  <a:schemeClr val="bg1"/>
                </a:solidFill>
              </a:rPr>
              <a:t>          (See our Mission, Code and Statement of Faith in	 </a:t>
            </a:r>
            <a:r>
              <a:rPr lang="en-US" sz="2000" b="1" i="1" dirty="0">
                <a:solidFill>
                  <a:schemeClr val="bg1"/>
                </a:solidFill>
              </a:rPr>
              <a:t>About Us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  <a:p>
            <a:pPr marL="342900" indent="-342900"/>
            <a:endParaRPr lang="en-US" sz="11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 startAt="2"/>
            </a:pPr>
            <a:r>
              <a:rPr lang="en-US" sz="2000" b="1" dirty="0">
                <a:solidFill>
                  <a:schemeClr val="bg1"/>
                </a:solidFill>
              </a:rPr>
              <a:t>Be honest and do not knowingly misrepresent facts</a:t>
            </a:r>
          </a:p>
          <a:p>
            <a:pPr marL="457200" indent="-457200"/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en-US" sz="2000" b="1" dirty="0">
                <a:solidFill>
                  <a:schemeClr val="bg1"/>
                </a:solidFill>
              </a:rPr>
              <a:t>Divulge any potential conflicts of interest as soon</a:t>
            </a:r>
          </a:p>
          <a:p>
            <a:pPr marL="457200" indent="-457200"/>
            <a:r>
              <a:rPr lang="en-US" sz="2000" b="1" dirty="0">
                <a:solidFill>
                  <a:schemeClr val="bg1"/>
                </a:solidFill>
              </a:rPr>
              <a:t>       as they are known</a:t>
            </a:r>
          </a:p>
          <a:p>
            <a:pPr marL="457200" indent="-457200"/>
            <a:endParaRPr 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000" b="1" dirty="0">
                <a:solidFill>
                  <a:schemeClr val="bg1"/>
                </a:solidFill>
              </a:rPr>
              <a:t>Only accept consulting projects which can be </a:t>
            </a:r>
          </a:p>
          <a:p>
            <a:pPr marL="457200" indent="-457200"/>
            <a:r>
              <a:rPr lang="en-US" sz="2000" b="1" dirty="0">
                <a:solidFill>
                  <a:schemeClr val="bg1"/>
                </a:solidFill>
              </a:rPr>
              <a:t>       completed in a professional and timely manner</a:t>
            </a:r>
          </a:p>
          <a:p>
            <a:pPr marL="457200" indent="-457200"/>
            <a:endParaRPr 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arenR" startAt="5"/>
            </a:pPr>
            <a:r>
              <a:rPr lang="en-US" sz="2000" b="1" dirty="0">
                <a:solidFill>
                  <a:schemeClr val="bg1"/>
                </a:solidFill>
              </a:rPr>
              <a:t>Safeguard any confidential information or </a:t>
            </a:r>
          </a:p>
          <a:p>
            <a:pPr marL="457200" indent="-457200"/>
            <a:r>
              <a:rPr lang="en-US" sz="2000" b="1" dirty="0">
                <a:solidFill>
                  <a:schemeClr val="bg1"/>
                </a:solidFill>
              </a:rPr>
              <a:t>       documents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56" y="533400"/>
            <a:ext cx="12192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1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CC Logo 460 x 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905000" cy="62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99" y="838200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Society Code of Ethics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9271-70A5-48F5-AC37-97174E2FFF9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286000"/>
            <a:ext cx="6629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en-US" sz="2000" dirty="0">
                <a:solidFill>
                  <a:schemeClr val="bg1"/>
                </a:solidFill>
              </a:rPr>
              <a:t>6) 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Do not divulge any confidential information    without consent of the church/client</a:t>
            </a:r>
          </a:p>
          <a:p>
            <a:pPr marL="396875" indent="-396875"/>
            <a:endParaRPr lang="en-US" sz="2000" b="1" dirty="0">
              <a:solidFill>
                <a:schemeClr val="bg1"/>
              </a:solidFill>
            </a:endParaRPr>
          </a:p>
          <a:p>
            <a:pPr marL="396875" indent="-396875"/>
            <a:r>
              <a:rPr lang="en-US" sz="2000" b="1" dirty="0">
                <a:solidFill>
                  <a:schemeClr val="bg1"/>
                </a:solidFill>
              </a:rPr>
              <a:t>7)   Abide by all laws in the jurisdictions where they work</a:t>
            </a:r>
          </a:p>
          <a:p>
            <a:pPr marL="396875" indent="-396875"/>
            <a:endParaRPr lang="en-US" sz="2000" b="1" dirty="0">
              <a:solidFill>
                <a:schemeClr val="bg1"/>
              </a:solidFill>
            </a:endParaRPr>
          </a:p>
          <a:p>
            <a:pPr marL="396875" indent="-396875"/>
            <a:r>
              <a:rPr lang="en-US" sz="2000" b="1" dirty="0">
                <a:solidFill>
                  <a:schemeClr val="bg1"/>
                </a:solidFill>
              </a:rPr>
              <a:t>8)   Report all time worked and expenses incurred</a:t>
            </a:r>
          </a:p>
          <a:p>
            <a:pPr marL="396875" indent="-396875"/>
            <a:r>
              <a:rPr lang="en-US" sz="2000" b="1" dirty="0">
                <a:solidFill>
                  <a:schemeClr val="bg1"/>
                </a:solidFill>
              </a:rPr>
              <a:t>       accurately and honestly</a:t>
            </a:r>
          </a:p>
          <a:p>
            <a:pPr marL="396875" indent="-396875"/>
            <a:endParaRPr lang="en-US" sz="2000" b="1" dirty="0">
              <a:solidFill>
                <a:schemeClr val="bg1"/>
              </a:solidFill>
            </a:endParaRPr>
          </a:p>
          <a:p>
            <a:pPr marL="396875" indent="-396875"/>
            <a:r>
              <a:rPr lang="en-US" sz="2000" b="1" dirty="0">
                <a:solidFill>
                  <a:schemeClr val="bg1"/>
                </a:solidFill>
              </a:rPr>
              <a:t>9)   Meet all requirements to maintain integrity as a </a:t>
            </a:r>
          </a:p>
          <a:p>
            <a:pPr marL="396875" indent="-396875"/>
            <a:r>
              <a:rPr lang="en-US" sz="2000" b="1" dirty="0">
                <a:solidFill>
                  <a:schemeClr val="bg1"/>
                </a:solidFill>
              </a:rPr>
              <a:t>       certified consultant</a:t>
            </a:r>
          </a:p>
          <a:p>
            <a:pPr marL="342900" indent="-342900">
              <a:buFont typeface="+mj-lt"/>
              <a:buAutoNum type="arabicParenR" startAt="2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48B61-85BF-4EE0-93E7-CBB9624B2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56" y="533400"/>
            <a:ext cx="12192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0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pixabay.com/static/uploads/photo/2015/11/11/11/05/question-1038491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0088"/>
            <a:ext cx="3110434" cy="20574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vectorstock.com/i/composite/59,35/question-mark-vector-975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64" y="1989138"/>
            <a:ext cx="1936432" cy="203835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343400"/>
            <a:ext cx="578716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questions do you have?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troubles you about the material?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6814-F5B6-4576-A7F6-1E7B995DE087}"/>
              </a:ext>
            </a:extLst>
          </p:cNvPr>
          <p:cNvSpPr txBox="1"/>
          <p:nvPr/>
        </p:nvSpPr>
        <p:spPr>
          <a:xfrm>
            <a:off x="3276600" y="5410200"/>
            <a:ext cx="3023584" cy="87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jim@churchconsulting.org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1-866-221-6313</a:t>
            </a:r>
          </a:p>
        </p:txBody>
      </p:sp>
    </p:spTree>
    <p:extLst>
      <p:ext uri="{BB962C8B-B14F-4D97-AF65-F5344CB8AC3E}">
        <p14:creationId xmlns:p14="http://schemas.microsoft.com/office/powerpoint/2010/main" val="339080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Basic Church Consulting Concepts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Society Definition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2057400"/>
            <a:ext cx="6172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chemeClr val="tx1"/>
              </a:buClr>
              <a:defRPr/>
            </a:pPr>
            <a:r>
              <a:rPr lang="en-US" sz="1100" b="1" dirty="0">
                <a:solidFill>
                  <a:schemeClr val="bg1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</a:rPr>
              <a:t>“A church consultation is a process in which an individual or a team provides insights, recommendations and guidance to improve the overall health of a church, or to assist in a </a:t>
            </a:r>
          </a:p>
          <a:p>
            <a:pPr marL="609600" indent="-609600" algn="ctr">
              <a:buClr>
                <a:schemeClr val="tx1"/>
              </a:buClr>
              <a:defRPr/>
            </a:pPr>
            <a:r>
              <a:rPr lang="en-US" sz="3200" b="1" dirty="0">
                <a:solidFill>
                  <a:schemeClr val="bg1"/>
                </a:solidFill>
              </a:rPr>
              <a:t>specific area of church need.”</a:t>
            </a:r>
          </a:p>
          <a:p>
            <a:pPr marL="609600" indent="-609600" algn="ctr">
              <a:buClr>
                <a:schemeClr val="tx1"/>
              </a:buClr>
              <a:defRPr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" y="3280011"/>
            <a:ext cx="1914144" cy="125577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752600" y="4267200"/>
            <a:ext cx="3733800" cy="2248846"/>
          </a:xfrm>
          <a:prstGeom prst="cloudCallout">
            <a:avLst>
              <a:gd name="adj1" fmla="val 57365"/>
              <a:gd name="adj2" fmla="val -818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There are consulting individuals and groups</a:t>
            </a:r>
          </a:p>
        </p:txBody>
      </p:sp>
    </p:spTree>
    <p:extLst>
      <p:ext uri="{BB962C8B-B14F-4D97-AF65-F5344CB8AC3E}">
        <p14:creationId xmlns:p14="http://schemas.microsoft.com/office/powerpoint/2010/main" val="138809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Basic Church Consulting Concepts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Society Definition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2057400"/>
            <a:ext cx="6172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chemeClr val="tx1"/>
              </a:buClr>
              <a:defRPr/>
            </a:pPr>
            <a:r>
              <a:rPr lang="en-US" sz="1100" b="1" dirty="0">
                <a:solidFill>
                  <a:schemeClr val="bg1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</a:rPr>
              <a:t>“A church consultation is a process in which an individual or a team provides insights, recommendations and guidance to improve the overall health of a church, or to assist in a </a:t>
            </a:r>
          </a:p>
          <a:p>
            <a:pPr marL="609600" indent="-609600" algn="ctr">
              <a:buClr>
                <a:schemeClr val="tx1"/>
              </a:buClr>
              <a:defRPr/>
            </a:pPr>
            <a:r>
              <a:rPr lang="en-US" sz="3200" b="1" dirty="0">
                <a:solidFill>
                  <a:schemeClr val="bg1"/>
                </a:solidFill>
              </a:rPr>
              <a:t>specific area of church need.”</a:t>
            </a:r>
          </a:p>
          <a:p>
            <a:pPr marL="609600" indent="-609600" algn="ctr">
              <a:buClr>
                <a:schemeClr val="tx1"/>
              </a:buClr>
              <a:defRPr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" y="3280011"/>
            <a:ext cx="1914144" cy="125577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124200" y="2293934"/>
            <a:ext cx="3733800" cy="2248846"/>
          </a:xfrm>
          <a:prstGeom prst="cloudCallout">
            <a:avLst>
              <a:gd name="adj1" fmla="val 44993"/>
              <a:gd name="adj2" fmla="val 774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Consult a church versus coaching an individual</a:t>
            </a:r>
          </a:p>
        </p:txBody>
      </p:sp>
    </p:spTree>
    <p:extLst>
      <p:ext uri="{BB962C8B-B14F-4D97-AF65-F5344CB8AC3E}">
        <p14:creationId xmlns:p14="http://schemas.microsoft.com/office/powerpoint/2010/main" val="53262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Basic Church Consulting Concepts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Society Definition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057400"/>
            <a:ext cx="6172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rgbClr val="000000"/>
              </a:buClr>
              <a:defRPr/>
            </a:pPr>
            <a:r>
              <a:rPr lang="en-US" sz="1100" b="1" dirty="0">
                <a:solidFill>
                  <a:srgbClr val="FFFFFF"/>
                </a:solidFill>
              </a:rPr>
              <a:t>	</a:t>
            </a:r>
            <a:r>
              <a:rPr lang="en-US" sz="3200" b="1" dirty="0">
                <a:solidFill>
                  <a:srgbClr val="FFFFFF"/>
                </a:solidFill>
              </a:rPr>
              <a:t>“A church consultation is a process in which an individual or a team provides insights, recommendations and guidance to improve the overall health of a church, or to assist in a </a:t>
            </a:r>
          </a:p>
          <a:p>
            <a:pPr marL="609600" indent="-609600" algn="ctr">
              <a:buClr>
                <a:srgbClr val="000000"/>
              </a:buClr>
              <a:defRPr/>
            </a:pPr>
            <a:r>
              <a:rPr lang="en-US" sz="3200" b="1" dirty="0">
                <a:solidFill>
                  <a:srgbClr val="FFFFFF"/>
                </a:solidFill>
              </a:rPr>
              <a:t>specific area of church need.”</a:t>
            </a:r>
          </a:p>
          <a:p>
            <a:pPr marL="609600" indent="-609600" algn="ctr">
              <a:buClr>
                <a:srgbClr val="000000"/>
              </a:buClr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" y="3280011"/>
            <a:ext cx="1914144" cy="125577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57200" y="3124200"/>
            <a:ext cx="3733800" cy="2248846"/>
          </a:xfrm>
          <a:prstGeom prst="cloudCallout">
            <a:avLst>
              <a:gd name="adj1" fmla="val 44993"/>
              <a:gd name="adj2" fmla="val 774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There are Generalists and Specialists</a:t>
            </a:r>
          </a:p>
        </p:txBody>
      </p:sp>
    </p:spTree>
    <p:extLst>
      <p:ext uri="{BB962C8B-B14F-4D97-AF65-F5344CB8AC3E}">
        <p14:creationId xmlns:p14="http://schemas.microsoft.com/office/powerpoint/2010/main" val="117806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88" y="3810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</a:rPr>
              <a:t>Basic Church Consulting Concepts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General Consulting Terms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037" y="1819373"/>
            <a:ext cx="8599563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Revitalize</a:t>
            </a:r>
            <a:r>
              <a:rPr lang="en-US" sz="2400" b="1" dirty="0">
                <a:solidFill>
                  <a:schemeClr val="bg1"/>
                </a:solidFill>
              </a:rPr>
              <a:t>: 	</a:t>
            </a:r>
            <a:r>
              <a:rPr lang="en-US" sz="2400" dirty="0">
                <a:solidFill>
                  <a:schemeClr val="bg1"/>
                </a:solidFill>
              </a:rPr>
              <a:t>New life, vision and vision path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Train</a:t>
            </a:r>
            <a:r>
              <a:rPr lang="en-US" sz="2400" b="1" dirty="0">
                <a:solidFill>
                  <a:schemeClr val="bg1"/>
                </a:solidFill>
              </a:rPr>
              <a:t>:  	</a:t>
            </a:r>
            <a:r>
              <a:rPr lang="en-US" sz="2400" dirty="0">
                <a:solidFill>
                  <a:schemeClr val="bg1"/>
                </a:solidFill>
              </a:rPr>
              <a:t>From your experience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do – teach – consult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Facilitate</a:t>
            </a:r>
            <a:r>
              <a:rPr lang="en-US" sz="2400" b="1" dirty="0">
                <a:solidFill>
                  <a:schemeClr val="bg1"/>
                </a:solidFill>
              </a:rPr>
              <a:t>: 	</a:t>
            </a:r>
            <a:r>
              <a:rPr lang="en-US" sz="2400" dirty="0">
                <a:solidFill>
                  <a:schemeClr val="bg1"/>
                </a:solidFill>
              </a:rPr>
              <a:t>Making the decision-making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processes of the church leadership team easier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Analyze</a:t>
            </a:r>
            <a:r>
              <a:rPr lang="en-US" sz="2400" b="1" dirty="0">
                <a:solidFill>
                  <a:schemeClr val="bg1"/>
                </a:solidFill>
              </a:rPr>
              <a:t>: 	</a:t>
            </a:r>
            <a:r>
              <a:rPr lang="en-US" sz="2400" dirty="0">
                <a:solidFill>
                  <a:schemeClr val="bg1"/>
                </a:solidFill>
              </a:rPr>
              <a:t>Acting as an objective outsider assessing the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church from a standard or standards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Recommend</a:t>
            </a:r>
            <a:r>
              <a:rPr lang="en-US" sz="2400" b="1" dirty="0">
                <a:solidFill>
                  <a:schemeClr val="bg1"/>
                </a:solidFill>
              </a:rPr>
              <a:t>:  </a:t>
            </a:r>
            <a:r>
              <a:rPr lang="en-US" sz="2400" dirty="0">
                <a:solidFill>
                  <a:schemeClr val="bg1"/>
                </a:solidFill>
              </a:rPr>
              <a:t>From your analysis, stating focused actions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the church can take to improve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Encourage/Motivate</a:t>
            </a:r>
            <a:r>
              <a:rPr lang="en-US" sz="2400" b="1" dirty="0">
                <a:solidFill>
                  <a:schemeClr val="bg1"/>
                </a:solidFill>
              </a:rPr>
              <a:t>:  </a:t>
            </a:r>
            <a:r>
              <a:rPr lang="en-US" sz="2400" dirty="0">
                <a:solidFill>
                  <a:schemeClr val="bg1"/>
                </a:solidFill>
              </a:rPr>
              <a:t>Exhorting the church to change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2600"/>
            <a:ext cx="1593280" cy="1588689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301159"/>
      </p:ext>
    </p:extLst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990600" indent="-533400">
          <a:lnSpc>
            <a:spcPct val="150000"/>
          </a:lnSpc>
          <a:spcBef>
            <a:spcPct val="20000"/>
          </a:spcBef>
          <a:buClr>
            <a:schemeClr val="tx1"/>
          </a:buClr>
          <a:defRPr sz="3600" b="1" kern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1911</Words>
  <Application>Microsoft Office PowerPoint</Application>
  <PresentationFormat>On-screen Show (4:3)</PresentationFormat>
  <Paragraphs>554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Gill Sans MT</vt:lpstr>
      <vt:lpstr>Times New Roman</vt:lpstr>
      <vt:lpstr>Wingdings</vt:lpstr>
      <vt:lpstr>4_Default Design</vt:lpstr>
      <vt:lpstr>PowerPoint Presentation</vt:lpstr>
      <vt:lpstr>PowerPoint Presentation</vt:lpstr>
      <vt:lpstr>Basic Church Consulting Concepts</vt:lpstr>
      <vt:lpstr>Basic Church Consulting Concepts Society Definition</vt:lpstr>
      <vt:lpstr>Basic Church Consulting Concepts Society Definition</vt:lpstr>
      <vt:lpstr>Basic Church Consulting Concepts Society Definition</vt:lpstr>
      <vt:lpstr>Basic Church Consulting Concepts Society Definition</vt:lpstr>
      <vt:lpstr>Basic Church Consulting Concepts Society Definition</vt:lpstr>
      <vt:lpstr>Basic Church Consulting Concepts General Consulting Terms</vt:lpstr>
      <vt:lpstr>Basic Consulting Concepts The Interventionist Lyle E. Schaller Abingdon 1997</vt:lpstr>
      <vt:lpstr>Basic Consulting Concepts The Interventionist Lyle E. Schaller Abingdon 1997</vt:lpstr>
      <vt:lpstr>Basic Consulting Concepts The Interventionist Lyle E. Schaller Abingdon 1997</vt:lpstr>
      <vt:lpstr>Basic Consulting Concepts The Interventionist Lyle E. Schaller Abingdon 1997</vt:lpstr>
      <vt:lpstr>Consulting versus… i.e. what consulting is not</vt:lpstr>
      <vt:lpstr> One Coaching Definition </vt:lpstr>
      <vt:lpstr>Consulting and Coaching </vt:lpstr>
      <vt:lpstr>Basic Church Consulting Concepts</vt:lpstr>
      <vt:lpstr>Who Consults? The trend is a wider circle </vt:lpstr>
      <vt:lpstr>Who Consults? Denominational “Consultants”</vt:lpstr>
      <vt:lpstr>Who Consults? (See Session #1) Many who mix it with other careers</vt:lpstr>
      <vt:lpstr>Who Consults? Future Trends Report Full time / Part time</vt:lpstr>
      <vt:lpstr>Who Consults? Some in Groups </vt:lpstr>
      <vt:lpstr>Who Consults? Free Training Guide Self-assessment</vt:lpstr>
      <vt:lpstr>Self-Assessment Quiz – Cont’d</vt:lpstr>
      <vt:lpstr>Basic Church Consulting Concepts</vt:lpstr>
      <vt:lpstr>Society Future Trends Report 2010 Motivations to Seek a Consultant</vt:lpstr>
      <vt:lpstr>Comprehensive Generalist Consulting</vt:lpstr>
      <vt:lpstr>Comprehensive Generalist Consulting</vt:lpstr>
      <vt:lpstr>Comprehensive Generalist Consulting</vt:lpstr>
      <vt:lpstr>Modified Generalist Consulting #1</vt:lpstr>
      <vt:lpstr>Modified Generalist Consulting #2</vt:lpstr>
      <vt:lpstr>Modified Generalist Consulting #3</vt:lpstr>
      <vt:lpstr>Alternative Pricing </vt:lpstr>
      <vt:lpstr>Consulting with very small churches: Cluster Consulting</vt:lpstr>
      <vt:lpstr>Specialties Mentioned Thus Far…</vt:lpstr>
      <vt:lpstr>“Church Consulting” Study 2010 First 200 websites on Google, Jim Barber</vt:lpstr>
      <vt:lpstr>34 Consulting Specialties!</vt:lpstr>
      <vt:lpstr>Future Trends Report Specialties</vt:lpstr>
      <vt:lpstr>Example: My Specialties</vt:lpstr>
      <vt:lpstr>Two paths a church may follow  to your specialty</vt:lpstr>
      <vt:lpstr>Two paths a church may follow to your specialty</vt:lpstr>
      <vt:lpstr>Specialty of Strategic Planning and Church Revitalization</vt:lpstr>
      <vt:lpstr>Complementary Church Health Assessment and Strategic Planning</vt:lpstr>
      <vt:lpstr>Basic Church Consulting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JimBarber551</dc:creator>
  <cp:lastModifiedBy>James Barber</cp:lastModifiedBy>
  <cp:revision>157</cp:revision>
  <cp:lastPrinted>2017-02-20T15:07:52Z</cp:lastPrinted>
  <dcterms:created xsi:type="dcterms:W3CDTF">2015-12-30T17:23:55Z</dcterms:created>
  <dcterms:modified xsi:type="dcterms:W3CDTF">2018-06-30T17:17:23Z</dcterms:modified>
</cp:coreProperties>
</file>