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1.xml" ContentType="application/vnd.openxmlformats-officedocument.presentationml.tags+xml"/>
  <Override PartName="/ppt/notesSlides/notesSlide19.xml" ContentType="application/vnd.openxmlformats-officedocument.presentationml.notesSlide+xml"/>
  <Override PartName="/ppt/tags/tag2.xml" ContentType="application/vnd.openxmlformats-officedocument.presentationml.tags+xml"/>
  <Override PartName="/ppt/notesSlides/notesSlide20.xml" ContentType="application/vnd.openxmlformats-officedocument.presentationml.notesSlide+xml"/>
  <Override PartName="/ppt/tags/tag3.xml" ContentType="application/vnd.openxmlformats-officedocument.presentationml.tags+xml"/>
  <Override PartName="/ppt/notesSlides/notesSlide21.xml" ContentType="application/vnd.openxmlformats-officedocument.presentationml.notesSlide+xml"/>
  <Override PartName="/ppt/tags/tag4.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2"/>
  </p:notesMasterIdLst>
  <p:sldIdLst>
    <p:sldId id="296" r:id="rId2"/>
    <p:sldId id="293" r:id="rId3"/>
    <p:sldId id="295" r:id="rId4"/>
    <p:sldId id="343" r:id="rId5"/>
    <p:sldId id="342" r:id="rId6"/>
    <p:sldId id="456" r:id="rId7"/>
    <p:sldId id="452" r:id="rId8"/>
    <p:sldId id="457" r:id="rId9"/>
    <p:sldId id="409" r:id="rId10"/>
    <p:sldId id="344" r:id="rId11"/>
    <p:sldId id="352" r:id="rId12"/>
    <p:sldId id="337" r:id="rId13"/>
    <p:sldId id="363" r:id="rId14"/>
    <p:sldId id="455" r:id="rId15"/>
    <p:sldId id="458" r:id="rId16"/>
    <p:sldId id="345" r:id="rId17"/>
    <p:sldId id="346" r:id="rId18"/>
    <p:sldId id="447" r:id="rId19"/>
    <p:sldId id="448" r:id="rId20"/>
    <p:sldId id="449" r:id="rId21"/>
    <p:sldId id="364" r:id="rId22"/>
    <p:sldId id="365" r:id="rId23"/>
    <p:sldId id="273" r:id="rId24"/>
    <p:sldId id="272" r:id="rId25"/>
    <p:sldId id="274" r:id="rId26"/>
    <p:sldId id="275" r:id="rId27"/>
    <p:sldId id="276" r:id="rId28"/>
    <p:sldId id="277" r:id="rId29"/>
    <p:sldId id="459" r:id="rId30"/>
    <p:sldId id="461" r:id="rId31"/>
    <p:sldId id="367" r:id="rId32"/>
    <p:sldId id="462" r:id="rId33"/>
    <p:sldId id="463" r:id="rId34"/>
    <p:sldId id="464" r:id="rId35"/>
    <p:sldId id="465" r:id="rId36"/>
    <p:sldId id="460" r:id="rId37"/>
    <p:sldId id="348" r:id="rId38"/>
    <p:sldId id="349" r:id="rId39"/>
    <p:sldId id="339" r:id="rId40"/>
    <p:sldId id="454" r:id="rId41"/>
    <p:sldId id="340" r:id="rId42"/>
    <p:sldId id="368" r:id="rId43"/>
    <p:sldId id="356" r:id="rId44"/>
    <p:sldId id="466" r:id="rId45"/>
    <p:sldId id="467" r:id="rId46"/>
    <p:sldId id="468" r:id="rId47"/>
    <p:sldId id="469" r:id="rId48"/>
    <p:sldId id="470" r:id="rId49"/>
    <p:sldId id="471" r:id="rId50"/>
    <p:sldId id="336"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6" d="100"/>
          <a:sy n="66" d="100"/>
        </p:scale>
        <p:origin x="600" y="44"/>
      </p:cViewPr>
      <p:guideLst/>
    </p:cSldViewPr>
  </p:slideViewPr>
  <p:notesTextViewPr>
    <p:cViewPr>
      <p:scale>
        <a:sx n="1" d="1"/>
        <a:sy n="1" d="1"/>
      </p:scale>
      <p:origin x="0" y="0"/>
    </p:cViewPr>
  </p:notesTextViewPr>
  <p:sorterViewPr>
    <p:cViewPr>
      <p:scale>
        <a:sx n="100" d="100"/>
        <a:sy n="100" d="100"/>
      </p:scale>
      <p:origin x="0" y="-1656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86A4E5D-3EB3-4DEB-A5D0-3001FDB6E8A7}" type="doc">
      <dgm:prSet loTypeId="urn:microsoft.com/office/officeart/2005/8/layout/chevron2" loCatId="process" qsTypeId="urn:microsoft.com/office/officeart/2005/8/quickstyle/3d1" qsCatId="3D" csTypeId="urn:microsoft.com/office/officeart/2005/8/colors/accent1_2" csCatId="accent1" phldr="1"/>
      <dgm:spPr/>
      <dgm:t>
        <a:bodyPr/>
        <a:lstStyle/>
        <a:p>
          <a:endParaRPr lang="en-US"/>
        </a:p>
      </dgm:t>
    </dgm:pt>
    <dgm:pt modelId="{E3C8F184-2194-4DF0-8789-D6A9D07EB375}">
      <dgm:prSet phldrT="[Text]" custT="1"/>
      <dgm:spPr>
        <a:solidFill>
          <a:srgbClr val="00B0F0"/>
        </a:solidFill>
      </dgm:spPr>
      <dgm:t>
        <a:bodyPr/>
        <a:lstStyle/>
        <a:p>
          <a:r>
            <a:rPr lang="en-US" sz="2800" b="1" dirty="0"/>
            <a:t>1</a:t>
          </a:r>
        </a:p>
      </dgm:t>
    </dgm:pt>
    <dgm:pt modelId="{41B042CA-CDBA-4669-8F60-F4E59F983D00}" type="parTrans" cxnId="{0E6856D9-1148-44DF-BF99-A65D84617B94}">
      <dgm:prSet/>
      <dgm:spPr/>
      <dgm:t>
        <a:bodyPr/>
        <a:lstStyle/>
        <a:p>
          <a:endParaRPr lang="en-US"/>
        </a:p>
      </dgm:t>
    </dgm:pt>
    <dgm:pt modelId="{D2ED0626-5969-472F-BEE5-8DC36EEA55A4}" type="sibTrans" cxnId="{0E6856D9-1148-44DF-BF99-A65D84617B94}">
      <dgm:prSet/>
      <dgm:spPr/>
      <dgm:t>
        <a:bodyPr/>
        <a:lstStyle/>
        <a:p>
          <a:endParaRPr lang="en-US"/>
        </a:p>
      </dgm:t>
    </dgm:pt>
    <dgm:pt modelId="{4872DEB8-4DAA-4B01-9B32-D5A359472DA9}">
      <dgm:prSet phldrT="[Text]" custT="1"/>
      <dgm:spPr>
        <a:solidFill>
          <a:srgbClr val="00B0F0"/>
        </a:solidFill>
      </dgm:spPr>
      <dgm:t>
        <a:bodyPr/>
        <a:lstStyle/>
        <a:p>
          <a:r>
            <a:rPr lang="en-US" sz="2800" b="1" dirty="0"/>
            <a:t>Outreach</a:t>
          </a:r>
        </a:p>
      </dgm:t>
    </dgm:pt>
    <dgm:pt modelId="{C4640CE9-4666-4626-976C-22BC57E28A84}" type="parTrans" cxnId="{4F6D9778-1E41-4801-AE0A-031A87124B75}">
      <dgm:prSet/>
      <dgm:spPr/>
      <dgm:t>
        <a:bodyPr/>
        <a:lstStyle/>
        <a:p>
          <a:endParaRPr lang="en-US"/>
        </a:p>
      </dgm:t>
    </dgm:pt>
    <dgm:pt modelId="{41224FD4-2816-44D3-9F9A-4D31BF2E8FD2}" type="sibTrans" cxnId="{4F6D9778-1E41-4801-AE0A-031A87124B75}">
      <dgm:prSet/>
      <dgm:spPr/>
      <dgm:t>
        <a:bodyPr/>
        <a:lstStyle/>
        <a:p>
          <a:endParaRPr lang="en-US"/>
        </a:p>
      </dgm:t>
    </dgm:pt>
    <dgm:pt modelId="{AD83E1FC-498F-4F57-A0E5-0BC1A5F5D524}">
      <dgm:prSet phldrT="[Text]" custT="1"/>
      <dgm:spPr>
        <a:solidFill>
          <a:srgbClr val="00B0F0"/>
        </a:solidFill>
      </dgm:spPr>
      <dgm:t>
        <a:bodyPr/>
        <a:lstStyle/>
        <a:p>
          <a:r>
            <a:rPr lang="en-US" sz="2800" b="1" dirty="0"/>
            <a:t>2</a:t>
          </a:r>
        </a:p>
      </dgm:t>
    </dgm:pt>
    <dgm:pt modelId="{B6162DD8-2D32-4D5E-8173-DFB3EAC715FE}" type="parTrans" cxnId="{5A3FA0A7-CB77-44C6-AB62-BC679BCAC463}">
      <dgm:prSet/>
      <dgm:spPr/>
      <dgm:t>
        <a:bodyPr/>
        <a:lstStyle/>
        <a:p>
          <a:endParaRPr lang="en-US"/>
        </a:p>
      </dgm:t>
    </dgm:pt>
    <dgm:pt modelId="{A8026412-05B1-4869-96D7-E1D650A33BFF}" type="sibTrans" cxnId="{5A3FA0A7-CB77-44C6-AB62-BC679BCAC463}">
      <dgm:prSet/>
      <dgm:spPr/>
      <dgm:t>
        <a:bodyPr/>
        <a:lstStyle/>
        <a:p>
          <a:endParaRPr lang="en-US"/>
        </a:p>
      </dgm:t>
    </dgm:pt>
    <dgm:pt modelId="{C08B097A-5426-427E-A26F-ECD2A331AA50}">
      <dgm:prSet phldrT="[Text]" custT="1"/>
      <dgm:spPr>
        <a:solidFill>
          <a:schemeClr val="bg1"/>
        </a:solidFill>
      </dgm:spPr>
      <dgm:t>
        <a:bodyPr/>
        <a:lstStyle/>
        <a:p>
          <a:r>
            <a:rPr lang="en-US" sz="2800" b="1" dirty="0"/>
            <a:t>Onboarding - Assimilation</a:t>
          </a:r>
        </a:p>
      </dgm:t>
    </dgm:pt>
    <dgm:pt modelId="{522206F3-1CAF-4653-B7DF-53558A634AAD}" type="parTrans" cxnId="{21277865-F641-4D29-BAEA-1438F5237D76}">
      <dgm:prSet/>
      <dgm:spPr/>
      <dgm:t>
        <a:bodyPr/>
        <a:lstStyle/>
        <a:p>
          <a:endParaRPr lang="en-US"/>
        </a:p>
      </dgm:t>
    </dgm:pt>
    <dgm:pt modelId="{7C3998E5-7447-4760-B41A-221CF19FC4CB}" type="sibTrans" cxnId="{21277865-F641-4D29-BAEA-1438F5237D76}">
      <dgm:prSet/>
      <dgm:spPr/>
      <dgm:t>
        <a:bodyPr/>
        <a:lstStyle/>
        <a:p>
          <a:endParaRPr lang="en-US"/>
        </a:p>
      </dgm:t>
    </dgm:pt>
    <dgm:pt modelId="{DA9ECB15-26D0-4C7B-8D71-659CD1D39DB5}">
      <dgm:prSet phldrT="[Text]" custT="1"/>
      <dgm:spPr>
        <a:solidFill>
          <a:srgbClr val="00B0F0"/>
        </a:solidFill>
      </dgm:spPr>
      <dgm:t>
        <a:bodyPr/>
        <a:lstStyle/>
        <a:p>
          <a:r>
            <a:rPr lang="en-US" sz="2800" b="1" dirty="0"/>
            <a:t>3</a:t>
          </a:r>
        </a:p>
      </dgm:t>
    </dgm:pt>
    <dgm:pt modelId="{7C9C5BAA-DE3A-48DA-AED7-771AECD1A441}" type="parTrans" cxnId="{B47C76AC-9BA1-4FA9-97D6-9F91599C7B1D}">
      <dgm:prSet/>
      <dgm:spPr/>
      <dgm:t>
        <a:bodyPr/>
        <a:lstStyle/>
        <a:p>
          <a:endParaRPr lang="en-US"/>
        </a:p>
      </dgm:t>
    </dgm:pt>
    <dgm:pt modelId="{83A0CC9E-CE13-4065-808D-90FF655E6FE9}" type="sibTrans" cxnId="{B47C76AC-9BA1-4FA9-97D6-9F91599C7B1D}">
      <dgm:prSet/>
      <dgm:spPr/>
      <dgm:t>
        <a:bodyPr/>
        <a:lstStyle/>
        <a:p>
          <a:endParaRPr lang="en-US"/>
        </a:p>
      </dgm:t>
    </dgm:pt>
    <dgm:pt modelId="{637AC462-07C5-4C91-A5A2-A773E54DD4EA}">
      <dgm:prSet phldrT="[Text]" custT="1"/>
      <dgm:spPr>
        <a:solidFill>
          <a:schemeClr val="bg1"/>
        </a:solidFill>
      </dgm:spPr>
      <dgm:t>
        <a:bodyPr/>
        <a:lstStyle/>
        <a:p>
          <a:r>
            <a:rPr lang="en-US" sz="2800" b="1" dirty="0"/>
            <a:t>Resources   </a:t>
          </a:r>
        </a:p>
      </dgm:t>
    </dgm:pt>
    <dgm:pt modelId="{48840FA3-8AC8-4DAB-A621-E1322895578B}" type="parTrans" cxnId="{0A75D59E-44BB-46BC-A116-64BE604D1D36}">
      <dgm:prSet/>
      <dgm:spPr/>
      <dgm:t>
        <a:bodyPr/>
        <a:lstStyle/>
        <a:p>
          <a:endParaRPr lang="en-US"/>
        </a:p>
      </dgm:t>
    </dgm:pt>
    <dgm:pt modelId="{EEEAB943-9C28-49DB-9C2D-DD4C91944D5B}" type="sibTrans" cxnId="{0A75D59E-44BB-46BC-A116-64BE604D1D36}">
      <dgm:prSet/>
      <dgm:spPr/>
      <dgm:t>
        <a:bodyPr/>
        <a:lstStyle/>
        <a:p>
          <a:endParaRPr lang="en-US"/>
        </a:p>
      </dgm:t>
    </dgm:pt>
    <dgm:pt modelId="{898907D1-F4FB-41CA-9684-9DDF8B162F06}">
      <dgm:prSet phldrT="[Text]" custT="1"/>
      <dgm:spPr>
        <a:solidFill>
          <a:schemeClr val="bg1"/>
        </a:solidFill>
      </dgm:spPr>
      <dgm:t>
        <a:bodyPr/>
        <a:lstStyle/>
        <a:p>
          <a:r>
            <a:rPr lang="en-US" sz="2800" b="1" dirty="0"/>
            <a:t>Onboarding - Back Door</a:t>
          </a:r>
        </a:p>
      </dgm:t>
    </dgm:pt>
    <dgm:pt modelId="{967AB25E-30F8-49A6-86A9-395F02A0CBF2}" type="parTrans" cxnId="{594C7C52-596C-429F-BF0D-F98E8C9DAAB4}">
      <dgm:prSet/>
      <dgm:spPr/>
      <dgm:t>
        <a:bodyPr/>
        <a:lstStyle/>
        <a:p>
          <a:endParaRPr lang="en-US"/>
        </a:p>
      </dgm:t>
    </dgm:pt>
    <dgm:pt modelId="{8378DC3B-3245-4863-83FB-CCFA1C2CE0AD}" type="sibTrans" cxnId="{594C7C52-596C-429F-BF0D-F98E8C9DAAB4}">
      <dgm:prSet/>
      <dgm:spPr/>
      <dgm:t>
        <a:bodyPr/>
        <a:lstStyle/>
        <a:p>
          <a:endParaRPr lang="en-US"/>
        </a:p>
      </dgm:t>
    </dgm:pt>
    <dgm:pt modelId="{0BF1B6FB-4FF6-46A6-8ED6-8522A7D76575}">
      <dgm:prSet phldrT="[Text]" custT="1"/>
      <dgm:spPr>
        <a:solidFill>
          <a:srgbClr val="00B0F0"/>
        </a:solidFill>
      </dgm:spPr>
      <dgm:t>
        <a:bodyPr/>
        <a:lstStyle/>
        <a:p>
          <a:r>
            <a:rPr lang="en-US" sz="2800" b="1" dirty="0"/>
            <a:t>4</a:t>
          </a:r>
        </a:p>
      </dgm:t>
    </dgm:pt>
    <dgm:pt modelId="{53B61AC3-C7BB-4F65-B583-E39920B9293F}" type="parTrans" cxnId="{198E3D42-E9FD-4D33-9100-D5DE374D2EFC}">
      <dgm:prSet/>
      <dgm:spPr/>
      <dgm:t>
        <a:bodyPr/>
        <a:lstStyle/>
        <a:p>
          <a:endParaRPr lang="en-US"/>
        </a:p>
      </dgm:t>
    </dgm:pt>
    <dgm:pt modelId="{B1E82117-55A7-400B-B004-CC65DE11733D}" type="sibTrans" cxnId="{198E3D42-E9FD-4D33-9100-D5DE374D2EFC}">
      <dgm:prSet/>
      <dgm:spPr/>
      <dgm:t>
        <a:bodyPr/>
        <a:lstStyle/>
        <a:p>
          <a:endParaRPr lang="en-US"/>
        </a:p>
      </dgm:t>
    </dgm:pt>
    <dgm:pt modelId="{B6F553D4-98EF-4B93-BBFC-BC2852B046C3}" type="pres">
      <dgm:prSet presAssocID="{D86A4E5D-3EB3-4DEB-A5D0-3001FDB6E8A7}" presName="linearFlow" presStyleCnt="0">
        <dgm:presLayoutVars>
          <dgm:dir/>
          <dgm:animLvl val="lvl"/>
          <dgm:resizeHandles val="exact"/>
        </dgm:presLayoutVars>
      </dgm:prSet>
      <dgm:spPr/>
    </dgm:pt>
    <dgm:pt modelId="{ADB684A2-64D8-4F37-9851-257B5F8F68CD}" type="pres">
      <dgm:prSet presAssocID="{E3C8F184-2194-4DF0-8789-D6A9D07EB375}" presName="composite" presStyleCnt="0"/>
      <dgm:spPr/>
    </dgm:pt>
    <dgm:pt modelId="{5D1DE64C-07C0-4C44-9730-2DAD61D802BC}" type="pres">
      <dgm:prSet presAssocID="{E3C8F184-2194-4DF0-8789-D6A9D07EB375}" presName="parentText" presStyleLbl="alignNode1" presStyleIdx="0" presStyleCnt="4">
        <dgm:presLayoutVars>
          <dgm:chMax val="1"/>
          <dgm:bulletEnabled val="1"/>
        </dgm:presLayoutVars>
      </dgm:prSet>
      <dgm:spPr/>
    </dgm:pt>
    <dgm:pt modelId="{DE9C9745-1E8A-4246-BC76-08715AA2082D}" type="pres">
      <dgm:prSet presAssocID="{E3C8F184-2194-4DF0-8789-D6A9D07EB375}" presName="descendantText" presStyleLbl="alignAcc1" presStyleIdx="0" presStyleCnt="4" custLinFactNeighborX="759" custLinFactNeighborY="-220">
        <dgm:presLayoutVars>
          <dgm:bulletEnabled val="1"/>
        </dgm:presLayoutVars>
      </dgm:prSet>
      <dgm:spPr/>
    </dgm:pt>
    <dgm:pt modelId="{43C40BC8-1F51-4D51-B292-CF3DA6066FCE}" type="pres">
      <dgm:prSet presAssocID="{D2ED0626-5969-472F-BEE5-8DC36EEA55A4}" presName="sp" presStyleCnt="0"/>
      <dgm:spPr/>
    </dgm:pt>
    <dgm:pt modelId="{5AA770F9-E960-4F45-8CCC-A634CA8E84CB}" type="pres">
      <dgm:prSet presAssocID="{AD83E1FC-498F-4F57-A0E5-0BC1A5F5D524}" presName="composite" presStyleCnt="0"/>
      <dgm:spPr/>
    </dgm:pt>
    <dgm:pt modelId="{8BD191FD-6951-4485-BB74-3DDC4FBFDD91}" type="pres">
      <dgm:prSet presAssocID="{AD83E1FC-498F-4F57-A0E5-0BC1A5F5D524}" presName="parentText" presStyleLbl="alignNode1" presStyleIdx="1" presStyleCnt="4">
        <dgm:presLayoutVars>
          <dgm:chMax val="1"/>
          <dgm:bulletEnabled val="1"/>
        </dgm:presLayoutVars>
      </dgm:prSet>
      <dgm:spPr/>
    </dgm:pt>
    <dgm:pt modelId="{4B7FBC71-5FC1-4DD9-B2BC-DDAE4F2C06EE}" type="pres">
      <dgm:prSet presAssocID="{AD83E1FC-498F-4F57-A0E5-0BC1A5F5D524}" presName="descendantText" presStyleLbl="alignAcc1" presStyleIdx="1" presStyleCnt="4">
        <dgm:presLayoutVars>
          <dgm:bulletEnabled val="1"/>
        </dgm:presLayoutVars>
      </dgm:prSet>
      <dgm:spPr/>
    </dgm:pt>
    <dgm:pt modelId="{EE8FFFD6-90F5-4BA8-9D9A-44A308EA441A}" type="pres">
      <dgm:prSet presAssocID="{A8026412-05B1-4869-96D7-E1D650A33BFF}" presName="sp" presStyleCnt="0"/>
      <dgm:spPr/>
    </dgm:pt>
    <dgm:pt modelId="{F7D62058-D6AA-425D-AC75-0013E14F94AD}" type="pres">
      <dgm:prSet presAssocID="{DA9ECB15-26D0-4C7B-8D71-659CD1D39DB5}" presName="composite" presStyleCnt="0"/>
      <dgm:spPr/>
    </dgm:pt>
    <dgm:pt modelId="{402DC6B8-7B9C-4F76-AC1B-1637846A60F7}" type="pres">
      <dgm:prSet presAssocID="{DA9ECB15-26D0-4C7B-8D71-659CD1D39DB5}" presName="parentText" presStyleLbl="alignNode1" presStyleIdx="2" presStyleCnt="4">
        <dgm:presLayoutVars>
          <dgm:chMax val="1"/>
          <dgm:bulletEnabled val="1"/>
        </dgm:presLayoutVars>
      </dgm:prSet>
      <dgm:spPr/>
    </dgm:pt>
    <dgm:pt modelId="{86025E91-1C24-41B4-86EE-C5B4416BA6E9}" type="pres">
      <dgm:prSet presAssocID="{DA9ECB15-26D0-4C7B-8D71-659CD1D39DB5}" presName="descendantText" presStyleLbl="alignAcc1" presStyleIdx="2" presStyleCnt="4">
        <dgm:presLayoutVars>
          <dgm:bulletEnabled val="1"/>
        </dgm:presLayoutVars>
      </dgm:prSet>
      <dgm:spPr/>
    </dgm:pt>
    <dgm:pt modelId="{6B99FFFC-F673-4415-9251-A66A0A94AB36}" type="pres">
      <dgm:prSet presAssocID="{83A0CC9E-CE13-4065-808D-90FF655E6FE9}" presName="sp" presStyleCnt="0"/>
      <dgm:spPr/>
    </dgm:pt>
    <dgm:pt modelId="{1ADE057E-701A-4390-9193-C58FFC84ED29}" type="pres">
      <dgm:prSet presAssocID="{0BF1B6FB-4FF6-46A6-8ED6-8522A7D76575}" presName="composite" presStyleCnt="0"/>
      <dgm:spPr/>
    </dgm:pt>
    <dgm:pt modelId="{DEEE55A3-5A80-48BF-AC04-64AFF97A90C3}" type="pres">
      <dgm:prSet presAssocID="{0BF1B6FB-4FF6-46A6-8ED6-8522A7D76575}" presName="parentText" presStyleLbl="alignNode1" presStyleIdx="3" presStyleCnt="4">
        <dgm:presLayoutVars>
          <dgm:chMax val="1"/>
          <dgm:bulletEnabled val="1"/>
        </dgm:presLayoutVars>
      </dgm:prSet>
      <dgm:spPr/>
    </dgm:pt>
    <dgm:pt modelId="{A0000626-0C67-4D73-AC96-19F2A96D242B}" type="pres">
      <dgm:prSet presAssocID="{0BF1B6FB-4FF6-46A6-8ED6-8522A7D76575}" presName="descendantText" presStyleLbl="alignAcc1" presStyleIdx="3" presStyleCnt="4">
        <dgm:presLayoutVars>
          <dgm:bulletEnabled val="1"/>
        </dgm:presLayoutVars>
      </dgm:prSet>
      <dgm:spPr/>
    </dgm:pt>
  </dgm:ptLst>
  <dgm:cxnLst>
    <dgm:cxn modelId="{72071400-66EF-4FA6-8584-05F5596E0602}" type="presOf" srcId="{898907D1-F4FB-41CA-9684-9DDF8B162F06}" destId="{86025E91-1C24-41B4-86EE-C5B4416BA6E9}" srcOrd="0" destOrd="0" presId="urn:microsoft.com/office/officeart/2005/8/layout/chevron2"/>
    <dgm:cxn modelId="{B27AB220-724D-4BF9-A3C7-A92D473FEF8A}" type="presOf" srcId="{4872DEB8-4DAA-4B01-9B32-D5A359472DA9}" destId="{DE9C9745-1E8A-4246-BC76-08715AA2082D}" srcOrd="0" destOrd="0" presId="urn:microsoft.com/office/officeart/2005/8/layout/chevron2"/>
    <dgm:cxn modelId="{BD046A30-46B8-4BFE-A444-45DF1A43A5F4}" type="presOf" srcId="{DA9ECB15-26D0-4C7B-8D71-659CD1D39DB5}" destId="{402DC6B8-7B9C-4F76-AC1B-1637846A60F7}" srcOrd="0" destOrd="0" presId="urn:microsoft.com/office/officeart/2005/8/layout/chevron2"/>
    <dgm:cxn modelId="{4EE7C73E-8D10-4DF8-AEDF-8C49AFBBC2C2}" type="presOf" srcId="{AD83E1FC-498F-4F57-A0E5-0BC1A5F5D524}" destId="{8BD191FD-6951-4485-BB74-3DDC4FBFDD91}" srcOrd="0" destOrd="0" presId="urn:microsoft.com/office/officeart/2005/8/layout/chevron2"/>
    <dgm:cxn modelId="{F3E5B05D-6E15-4C61-8E63-024BC3F2DA96}" type="presOf" srcId="{C08B097A-5426-427E-A26F-ECD2A331AA50}" destId="{4B7FBC71-5FC1-4DD9-B2BC-DDAE4F2C06EE}" srcOrd="0" destOrd="0" presId="urn:microsoft.com/office/officeart/2005/8/layout/chevron2"/>
    <dgm:cxn modelId="{198E3D42-E9FD-4D33-9100-D5DE374D2EFC}" srcId="{D86A4E5D-3EB3-4DEB-A5D0-3001FDB6E8A7}" destId="{0BF1B6FB-4FF6-46A6-8ED6-8522A7D76575}" srcOrd="3" destOrd="0" parTransId="{53B61AC3-C7BB-4F65-B583-E39920B9293F}" sibTransId="{B1E82117-55A7-400B-B004-CC65DE11733D}"/>
    <dgm:cxn modelId="{21277865-F641-4D29-BAEA-1438F5237D76}" srcId="{AD83E1FC-498F-4F57-A0E5-0BC1A5F5D524}" destId="{C08B097A-5426-427E-A26F-ECD2A331AA50}" srcOrd="0" destOrd="0" parTransId="{522206F3-1CAF-4653-B7DF-53558A634AAD}" sibTransId="{7C3998E5-7447-4760-B41A-221CF19FC4CB}"/>
    <dgm:cxn modelId="{3A1E374B-79AE-4CAB-898D-DE7617FA7D7D}" type="presOf" srcId="{E3C8F184-2194-4DF0-8789-D6A9D07EB375}" destId="{5D1DE64C-07C0-4C44-9730-2DAD61D802BC}" srcOrd="0" destOrd="0" presId="urn:microsoft.com/office/officeart/2005/8/layout/chevron2"/>
    <dgm:cxn modelId="{594C7C52-596C-429F-BF0D-F98E8C9DAAB4}" srcId="{DA9ECB15-26D0-4C7B-8D71-659CD1D39DB5}" destId="{898907D1-F4FB-41CA-9684-9DDF8B162F06}" srcOrd="0" destOrd="0" parTransId="{967AB25E-30F8-49A6-86A9-395F02A0CBF2}" sibTransId="{8378DC3B-3245-4863-83FB-CCFA1C2CE0AD}"/>
    <dgm:cxn modelId="{4F6D9778-1E41-4801-AE0A-031A87124B75}" srcId="{E3C8F184-2194-4DF0-8789-D6A9D07EB375}" destId="{4872DEB8-4DAA-4B01-9B32-D5A359472DA9}" srcOrd="0" destOrd="0" parTransId="{C4640CE9-4666-4626-976C-22BC57E28A84}" sibTransId="{41224FD4-2816-44D3-9F9A-4D31BF2E8FD2}"/>
    <dgm:cxn modelId="{0A75D59E-44BB-46BC-A116-64BE604D1D36}" srcId="{0BF1B6FB-4FF6-46A6-8ED6-8522A7D76575}" destId="{637AC462-07C5-4C91-A5A2-A773E54DD4EA}" srcOrd="0" destOrd="0" parTransId="{48840FA3-8AC8-4DAB-A621-E1322895578B}" sibTransId="{EEEAB943-9C28-49DB-9C2D-DD4C91944D5B}"/>
    <dgm:cxn modelId="{5A3FA0A7-CB77-44C6-AB62-BC679BCAC463}" srcId="{D86A4E5D-3EB3-4DEB-A5D0-3001FDB6E8A7}" destId="{AD83E1FC-498F-4F57-A0E5-0BC1A5F5D524}" srcOrd="1" destOrd="0" parTransId="{B6162DD8-2D32-4D5E-8173-DFB3EAC715FE}" sibTransId="{A8026412-05B1-4869-96D7-E1D650A33BFF}"/>
    <dgm:cxn modelId="{B47C76AC-9BA1-4FA9-97D6-9F91599C7B1D}" srcId="{D86A4E5D-3EB3-4DEB-A5D0-3001FDB6E8A7}" destId="{DA9ECB15-26D0-4C7B-8D71-659CD1D39DB5}" srcOrd="2" destOrd="0" parTransId="{7C9C5BAA-DE3A-48DA-AED7-771AECD1A441}" sibTransId="{83A0CC9E-CE13-4065-808D-90FF655E6FE9}"/>
    <dgm:cxn modelId="{2578DCBD-E316-4BAA-8EF0-5FE2E4DEE3F2}" type="presOf" srcId="{0BF1B6FB-4FF6-46A6-8ED6-8522A7D76575}" destId="{DEEE55A3-5A80-48BF-AC04-64AFF97A90C3}" srcOrd="0" destOrd="0" presId="urn:microsoft.com/office/officeart/2005/8/layout/chevron2"/>
    <dgm:cxn modelId="{32A150D9-5E73-4E0E-BD0D-BB244CF34D51}" type="presOf" srcId="{D86A4E5D-3EB3-4DEB-A5D0-3001FDB6E8A7}" destId="{B6F553D4-98EF-4B93-BBFC-BC2852B046C3}" srcOrd="0" destOrd="0" presId="urn:microsoft.com/office/officeart/2005/8/layout/chevron2"/>
    <dgm:cxn modelId="{0E6856D9-1148-44DF-BF99-A65D84617B94}" srcId="{D86A4E5D-3EB3-4DEB-A5D0-3001FDB6E8A7}" destId="{E3C8F184-2194-4DF0-8789-D6A9D07EB375}" srcOrd="0" destOrd="0" parTransId="{41B042CA-CDBA-4669-8F60-F4E59F983D00}" sibTransId="{D2ED0626-5969-472F-BEE5-8DC36EEA55A4}"/>
    <dgm:cxn modelId="{215FBCE7-CAC2-4F18-9822-A6597A805852}" type="presOf" srcId="{637AC462-07C5-4C91-A5A2-A773E54DD4EA}" destId="{A0000626-0C67-4D73-AC96-19F2A96D242B}" srcOrd="0" destOrd="0" presId="urn:microsoft.com/office/officeart/2005/8/layout/chevron2"/>
    <dgm:cxn modelId="{682ACF05-1EBF-43F3-9DCC-C5E35D16BE0B}" type="presParOf" srcId="{B6F553D4-98EF-4B93-BBFC-BC2852B046C3}" destId="{ADB684A2-64D8-4F37-9851-257B5F8F68CD}" srcOrd="0" destOrd="0" presId="urn:microsoft.com/office/officeart/2005/8/layout/chevron2"/>
    <dgm:cxn modelId="{BEF65411-B4AF-47BD-AF42-CB96FA90F24B}" type="presParOf" srcId="{ADB684A2-64D8-4F37-9851-257B5F8F68CD}" destId="{5D1DE64C-07C0-4C44-9730-2DAD61D802BC}" srcOrd="0" destOrd="0" presId="urn:microsoft.com/office/officeart/2005/8/layout/chevron2"/>
    <dgm:cxn modelId="{3D12DEC2-E94B-473A-A112-E1BCBEAFDE7D}" type="presParOf" srcId="{ADB684A2-64D8-4F37-9851-257B5F8F68CD}" destId="{DE9C9745-1E8A-4246-BC76-08715AA2082D}" srcOrd="1" destOrd="0" presId="urn:microsoft.com/office/officeart/2005/8/layout/chevron2"/>
    <dgm:cxn modelId="{BB876403-1086-4B19-8522-E83669C971E5}" type="presParOf" srcId="{B6F553D4-98EF-4B93-BBFC-BC2852B046C3}" destId="{43C40BC8-1F51-4D51-B292-CF3DA6066FCE}" srcOrd="1" destOrd="0" presId="urn:microsoft.com/office/officeart/2005/8/layout/chevron2"/>
    <dgm:cxn modelId="{BBA33E7B-1740-488B-A0B8-83143E4E5856}" type="presParOf" srcId="{B6F553D4-98EF-4B93-BBFC-BC2852B046C3}" destId="{5AA770F9-E960-4F45-8CCC-A634CA8E84CB}" srcOrd="2" destOrd="0" presId="urn:microsoft.com/office/officeart/2005/8/layout/chevron2"/>
    <dgm:cxn modelId="{7D36E86D-4B98-4503-8B0F-0DAFA012B58F}" type="presParOf" srcId="{5AA770F9-E960-4F45-8CCC-A634CA8E84CB}" destId="{8BD191FD-6951-4485-BB74-3DDC4FBFDD91}" srcOrd="0" destOrd="0" presId="urn:microsoft.com/office/officeart/2005/8/layout/chevron2"/>
    <dgm:cxn modelId="{05A7732C-8AAC-4679-BFE5-4A8186C01DC2}" type="presParOf" srcId="{5AA770F9-E960-4F45-8CCC-A634CA8E84CB}" destId="{4B7FBC71-5FC1-4DD9-B2BC-DDAE4F2C06EE}" srcOrd="1" destOrd="0" presId="urn:microsoft.com/office/officeart/2005/8/layout/chevron2"/>
    <dgm:cxn modelId="{9C96E8E2-C937-4388-B863-AB197D88B585}" type="presParOf" srcId="{B6F553D4-98EF-4B93-BBFC-BC2852B046C3}" destId="{EE8FFFD6-90F5-4BA8-9D9A-44A308EA441A}" srcOrd="3" destOrd="0" presId="urn:microsoft.com/office/officeart/2005/8/layout/chevron2"/>
    <dgm:cxn modelId="{2B2DD254-2B47-4928-A611-7FF3479AED22}" type="presParOf" srcId="{B6F553D4-98EF-4B93-BBFC-BC2852B046C3}" destId="{F7D62058-D6AA-425D-AC75-0013E14F94AD}" srcOrd="4" destOrd="0" presId="urn:microsoft.com/office/officeart/2005/8/layout/chevron2"/>
    <dgm:cxn modelId="{139292D4-0309-4C94-BA8D-8E9690B92555}" type="presParOf" srcId="{F7D62058-D6AA-425D-AC75-0013E14F94AD}" destId="{402DC6B8-7B9C-4F76-AC1B-1637846A60F7}" srcOrd="0" destOrd="0" presId="urn:microsoft.com/office/officeart/2005/8/layout/chevron2"/>
    <dgm:cxn modelId="{96F20176-9592-42AB-B776-2E74BE9659CA}" type="presParOf" srcId="{F7D62058-D6AA-425D-AC75-0013E14F94AD}" destId="{86025E91-1C24-41B4-86EE-C5B4416BA6E9}" srcOrd="1" destOrd="0" presId="urn:microsoft.com/office/officeart/2005/8/layout/chevron2"/>
    <dgm:cxn modelId="{F2E79ECE-470F-4730-BA7E-D98D0717BA34}" type="presParOf" srcId="{B6F553D4-98EF-4B93-BBFC-BC2852B046C3}" destId="{6B99FFFC-F673-4415-9251-A66A0A94AB36}" srcOrd="5" destOrd="0" presId="urn:microsoft.com/office/officeart/2005/8/layout/chevron2"/>
    <dgm:cxn modelId="{8C87DFA0-0738-4BCC-BBEC-1C4B3CE47E30}" type="presParOf" srcId="{B6F553D4-98EF-4B93-BBFC-BC2852B046C3}" destId="{1ADE057E-701A-4390-9193-C58FFC84ED29}" srcOrd="6" destOrd="0" presId="urn:microsoft.com/office/officeart/2005/8/layout/chevron2"/>
    <dgm:cxn modelId="{68B856BC-AD63-4EE5-88ED-19F93103AFC8}" type="presParOf" srcId="{1ADE057E-701A-4390-9193-C58FFC84ED29}" destId="{DEEE55A3-5A80-48BF-AC04-64AFF97A90C3}" srcOrd="0" destOrd="0" presId="urn:microsoft.com/office/officeart/2005/8/layout/chevron2"/>
    <dgm:cxn modelId="{0380D85A-1E7B-4742-98E0-84BB7B3ADF42}" type="presParOf" srcId="{1ADE057E-701A-4390-9193-C58FFC84ED29}" destId="{A0000626-0C67-4D73-AC96-19F2A96D242B}"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5AEEA92-1501-4DC2-9547-102C00A38503}"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n-US"/>
        </a:p>
      </dgm:t>
    </dgm:pt>
    <dgm:pt modelId="{3C261FE7-3CC0-4648-A417-99E550D602EA}">
      <dgm:prSet phldrT="[Text]"/>
      <dgm:spPr/>
      <dgm:t>
        <a:bodyPr/>
        <a:lstStyle/>
        <a:p>
          <a:r>
            <a:rPr lang="en-US" dirty="0"/>
            <a:t>.</a:t>
          </a:r>
        </a:p>
      </dgm:t>
    </dgm:pt>
    <dgm:pt modelId="{FEB866F0-B9FE-4DC5-BBEA-75ABBB21AA6B}" type="parTrans" cxnId="{0BB2E802-B52A-4179-ABD4-1CCCE911D16D}">
      <dgm:prSet/>
      <dgm:spPr/>
      <dgm:t>
        <a:bodyPr/>
        <a:lstStyle/>
        <a:p>
          <a:endParaRPr lang="en-US"/>
        </a:p>
      </dgm:t>
    </dgm:pt>
    <dgm:pt modelId="{AD8C2A2E-229A-4289-809A-12CDBFEEC488}" type="sibTrans" cxnId="{0BB2E802-B52A-4179-ABD4-1CCCE911D16D}">
      <dgm:prSet/>
      <dgm:spPr/>
      <dgm:t>
        <a:bodyPr/>
        <a:lstStyle/>
        <a:p>
          <a:endParaRPr lang="en-US"/>
        </a:p>
      </dgm:t>
    </dgm:pt>
    <dgm:pt modelId="{4B25E036-C8C4-429F-AFED-6D2FA395B7F9}">
      <dgm:prSet phldrT="[Text]"/>
      <dgm:spPr/>
      <dgm:t>
        <a:bodyPr/>
        <a:lstStyle/>
        <a:p>
          <a:r>
            <a:rPr lang="en-US" dirty="0"/>
            <a:t>.</a:t>
          </a:r>
        </a:p>
      </dgm:t>
    </dgm:pt>
    <dgm:pt modelId="{700EB093-F3E6-454E-B106-5BF7431296AE}" type="parTrans" cxnId="{1411FA67-411E-44D5-8357-3E5C4551361D}">
      <dgm:prSet/>
      <dgm:spPr/>
      <dgm:t>
        <a:bodyPr/>
        <a:lstStyle/>
        <a:p>
          <a:endParaRPr lang="en-US"/>
        </a:p>
      </dgm:t>
    </dgm:pt>
    <dgm:pt modelId="{3556E19D-06D8-4C2C-9301-DBF24FDA59E9}" type="sibTrans" cxnId="{1411FA67-411E-44D5-8357-3E5C4551361D}">
      <dgm:prSet/>
      <dgm:spPr/>
      <dgm:t>
        <a:bodyPr/>
        <a:lstStyle/>
        <a:p>
          <a:endParaRPr lang="en-US"/>
        </a:p>
      </dgm:t>
    </dgm:pt>
    <dgm:pt modelId="{2CFCA624-AF39-4141-B245-F5F12EDE76EB}">
      <dgm:prSet phldrT="[Text]"/>
      <dgm:spPr/>
      <dgm:t>
        <a:bodyPr/>
        <a:lstStyle/>
        <a:p>
          <a:r>
            <a:rPr lang="en-US" dirty="0"/>
            <a:t>.</a:t>
          </a:r>
        </a:p>
      </dgm:t>
    </dgm:pt>
    <dgm:pt modelId="{4C4DCB0C-657B-4635-B113-2571B37B683B}" type="parTrans" cxnId="{97FAF102-858F-4339-830C-6AF9C2C9EBE9}">
      <dgm:prSet/>
      <dgm:spPr/>
      <dgm:t>
        <a:bodyPr/>
        <a:lstStyle/>
        <a:p>
          <a:endParaRPr lang="en-US"/>
        </a:p>
      </dgm:t>
    </dgm:pt>
    <dgm:pt modelId="{0E51B849-AAFF-4D3D-BDBE-BE1F48F2AA60}" type="sibTrans" cxnId="{97FAF102-858F-4339-830C-6AF9C2C9EBE9}">
      <dgm:prSet/>
      <dgm:spPr/>
      <dgm:t>
        <a:bodyPr/>
        <a:lstStyle/>
        <a:p>
          <a:endParaRPr lang="en-US"/>
        </a:p>
      </dgm:t>
    </dgm:pt>
    <dgm:pt modelId="{B9750A2B-9526-4413-9789-D3ADD7EC4B73}" type="pres">
      <dgm:prSet presAssocID="{C5AEEA92-1501-4DC2-9547-102C00A38503}" presName="rootnode" presStyleCnt="0">
        <dgm:presLayoutVars>
          <dgm:chMax/>
          <dgm:chPref/>
          <dgm:dir/>
          <dgm:animLvl val="lvl"/>
        </dgm:presLayoutVars>
      </dgm:prSet>
      <dgm:spPr/>
    </dgm:pt>
    <dgm:pt modelId="{0884A706-0784-48F6-B9E6-4851F86A7CBD}" type="pres">
      <dgm:prSet presAssocID="{3C261FE7-3CC0-4648-A417-99E550D602EA}" presName="composite" presStyleCnt="0"/>
      <dgm:spPr/>
    </dgm:pt>
    <dgm:pt modelId="{CCD83607-70E8-4592-89AC-303D725BB17C}" type="pres">
      <dgm:prSet presAssocID="{3C261FE7-3CC0-4648-A417-99E550D602EA}" presName="LShape" presStyleLbl="alignNode1" presStyleIdx="0" presStyleCnt="5"/>
      <dgm:spPr/>
    </dgm:pt>
    <dgm:pt modelId="{7C2F0874-CFE0-446D-B61A-5E8D145625E2}" type="pres">
      <dgm:prSet presAssocID="{3C261FE7-3CC0-4648-A417-99E550D602EA}" presName="ParentText" presStyleLbl="revTx" presStyleIdx="0" presStyleCnt="3">
        <dgm:presLayoutVars>
          <dgm:chMax val="0"/>
          <dgm:chPref val="0"/>
          <dgm:bulletEnabled val="1"/>
        </dgm:presLayoutVars>
      </dgm:prSet>
      <dgm:spPr/>
    </dgm:pt>
    <dgm:pt modelId="{623753ED-3C45-469A-9C0E-E98DF341B3F3}" type="pres">
      <dgm:prSet presAssocID="{3C261FE7-3CC0-4648-A417-99E550D602EA}" presName="Triangle" presStyleLbl="alignNode1" presStyleIdx="1" presStyleCnt="5"/>
      <dgm:spPr/>
    </dgm:pt>
    <dgm:pt modelId="{62B58F9F-D554-4281-9D60-3BBE934E4EF9}" type="pres">
      <dgm:prSet presAssocID="{AD8C2A2E-229A-4289-809A-12CDBFEEC488}" presName="sibTrans" presStyleCnt="0"/>
      <dgm:spPr/>
    </dgm:pt>
    <dgm:pt modelId="{68ED1C3F-B370-4984-82D3-0D89A13C58DA}" type="pres">
      <dgm:prSet presAssocID="{AD8C2A2E-229A-4289-809A-12CDBFEEC488}" presName="space" presStyleCnt="0"/>
      <dgm:spPr/>
    </dgm:pt>
    <dgm:pt modelId="{202C78E7-07B8-4D5E-8AAD-67CEEC18A537}" type="pres">
      <dgm:prSet presAssocID="{4B25E036-C8C4-429F-AFED-6D2FA395B7F9}" presName="composite" presStyleCnt="0"/>
      <dgm:spPr/>
    </dgm:pt>
    <dgm:pt modelId="{129AA3C9-D806-42FE-8A91-278324768DB2}" type="pres">
      <dgm:prSet presAssocID="{4B25E036-C8C4-429F-AFED-6D2FA395B7F9}" presName="LShape" presStyleLbl="alignNode1" presStyleIdx="2" presStyleCnt="5"/>
      <dgm:spPr/>
    </dgm:pt>
    <dgm:pt modelId="{817C90C9-C2D3-435A-994A-921DC9634C76}" type="pres">
      <dgm:prSet presAssocID="{4B25E036-C8C4-429F-AFED-6D2FA395B7F9}" presName="ParentText" presStyleLbl="revTx" presStyleIdx="1" presStyleCnt="3">
        <dgm:presLayoutVars>
          <dgm:chMax val="0"/>
          <dgm:chPref val="0"/>
          <dgm:bulletEnabled val="1"/>
        </dgm:presLayoutVars>
      </dgm:prSet>
      <dgm:spPr/>
    </dgm:pt>
    <dgm:pt modelId="{63CC187A-662C-430F-88E7-59AACDC915FA}" type="pres">
      <dgm:prSet presAssocID="{4B25E036-C8C4-429F-AFED-6D2FA395B7F9}" presName="Triangle" presStyleLbl="alignNode1" presStyleIdx="3" presStyleCnt="5"/>
      <dgm:spPr/>
    </dgm:pt>
    <dgm:pt modelId="{D09798B8-BB3E-44E3-B538-97ABFFDBD152}" type="pres">
      <dgm:prSet presAssocID="{3556E19D-06D8-4C2C-9301-DBF24FDA59E9}" presName="sibTrans" presStyleCnt="0"/>
      <dgm:spPr/>
    </dgm:pt>
    <dgm:pt modelId="{9F4D4BF2-5B00-45B9-B75E-AF3033E4E9EA}" type="pres">
      <dgm:prSet presAssocID="{3556E19D-06D8-4C2C-9301-DBF24FDA59E9}" presName="space" presStyleCnt="0"/>
      <dgm:spPr/>
    </dgm:pt>
    <dgm:pt modelId="{256D205C-1E6B-4DB2-B8C6-33BB349B153A}" type="pres">
      <dgm:prSet presAssocID="{2CFCA624-AF39-4141-B245-F5F12EDE76EB}" presName="composite" presStyleCnt="0"/>
      <dgm:spPr/>
    </dgm:pt>
    <dgm:pt modelId="{D125F48C-14DB-4FA1-9DEF-6F0648CDCA61}" type="pres">
      <dgm:prSet presAssocID="{2CFCA624-AF39-4141-B245-F5F12EDE76EB}" presName="LShape" presStyleLbl="alignNode1" presStyleIdx="4" presStyleCnt="5"/>
      <dgm:spPr/>
    </dgm:pt>
    <dgm:pt modelId="{16ADA11C-3C01-4092-B3E5-29CEDBAFC147}" type="pres">
      <dgm:prSet presAssocID="{2CFCA624-AF39-4141-B245-F5F12EDE76EB}" presName="ParentText" presStyleLbl="revTx" presStyleIdx="2" presStyleCnt="3">
        <dgm:presLayoutVars>
          <dgm:chMax val="0"/>
          <dgm:chPref val="0"/>
          <dgm:bulletEnabled val="1"/>
        </dgm:presLayoutVars>
      </dgm:prSet>
      <dgm:spPr/>
    </dgm:pt>
  </dgm:ptLst>
  <dgm:cxnLst>
    <dgm:cxn modelId="{0BB2E802-B52A-4179-ABD4-1CCCE911D16D}" srcId="{C5AEEA92-1501-4DC2-9547-102C00A38503}" destId="{3C261FE7-3CC0-4648-A417-99E550D602EA}" srcOrd="0" destOrd="0" parTransId="{FEB866F0-B9FE-4DC5-BBEA-75ABBB21AA6B}" sibTransId="{AD8C2A2E-229A-4289-809A-12CDBFEEC488}"/>
    <dgm:cxn modelId="{97FAF102-858F-4339-830C-6AF9C2C9EBE9}" srcId="{C5AEEA92-1501-4DC2-9547-102C00A38503}" destId="{2CFCA624-AF39-4141-B245-F5F12EDE76EB}" srcOrd="2" destOrd="0" parTransId="{4C4DCB0C-657B-4635-B113-2571B37B683B}" sibTransId="{0E51B849-AAFF-4D3D-BDBE-BE1F48F2AA60}"/>
    <dgm:cxn modelId="{F7AD6732-4067-4A82-A886-D2EA07C5E650}" type="presOf" srcId="{2CFCA624-AF39-4141-B245-F5F12EDE76EB}" destId="{16ADA11C-3C01-4092-B3E5-29CEDBAFC147}" srcOrd="0" destOrd="0" presId="urn:microsoft.com/office/officeart/2009/3/layout/StepUpProcess"/>
    <dgm:cxn modelId="{5C128D66-37A3-4AD8-B475-7DB3A2BF95CD}" type="presOf" srcId="{C5AEEA92-1501-4DC2-9547-102C00A38503}" destId="{B9750A2B-9526-4413-9789-D3ADD7EC4B73}" srcOrd="0" destOrd="0" presId="urn:microsoft.com/office/officeart/2009/3/layout/StepUpProcess"/>
    <dgm:cxn modelId="{1411FA67-411E-44D5-8357-3E5C4551361D}" srcId="{C5AEEA92-1501-4DC2-9547-102C00A38503}" destId="{4B25E036-C8C4-429F-AFED-6D2FA395B7F9}" srcOrd="1" destOrd="0" parTransId="{700EB093-F3E6-454E-B106-5BF7431296AE}" sibTransId="{3556E19D-06D8-4C2C-9301-DBF24FDA59E9}"/>
    <dgm:cxn modelId="{0402B7A8-D6A5-4DA2-9176-07A954E0128E}" type="presOf" srcId="{4B25E036-C8C4-429F-AFED-6D2FA395B7F9}" destId="{817C90C9-C2D3-435A-994A-921DC9634C76}" srcOrd="0" destOrd="0" presId="urn:microsoft.com/office/officeart/2009/3/layout/StepUpProcess"/>
    <dgm:cxn modelId="{FF917BD5-35BB-461C-8D26-13DC96282EA0}" type="presOf" srcId="{3C261FE7-3CC0-4648-A417-99E550D602EA}" destId="{7C2F0874-CFE0-446D-B61A-5E8D145625E2}" srcOrd="0" destOrd="0" presId="urn:microsoft.com/office/officeart/2009/3/layout/StepUpProcess"/>
    <dgm:cxn modelId="{B16891B3-C9E5-47B4-A2F3-1ED4F7023879}" type="presParOf" srcId="{B9750A2B-9526-4413-9789-D3ADD7EC4B73}" destId="{0884A706-0784-48F6-B9E6-4851F86A7CBD}" srcOrd="0" destOrd="0" presId="urn:microsoft.com/office/officeart/2009/3/layout/StepUpProcess"/>
    <dgm:cxn modelId="{63DAB676-928D-4137-BD32-95AAA894ACBE}" type="presParOf" srcId="{0884A706-0784-48F6-B9E6-4851F86A7CBD}" destId="{CCD83607-70E8-4592-89AC-303D725BB17C}" srcOrd="0" destOrd="0" presId="urn:microsoft.com/office/officeart/2009/3/layout/StepUpProcess"/>
    <dgm:cxn modelId="{77C7D52E-DDF0-4235-845F-6C179105E861}" type="presParOf" srcId="{0884A706-0784-48F6-B9E6-4851F86A7CBD}" destId="{7C2F0874-CFE0-446D-B61A-5E8D145625E2}" srcOrd="1" destOrd="0" presId="urn:microsoft.com/office/officeart/2009/3/layout/StepUpProcess"/>
    <dgm:cxn modelId="{6EDF9706-FAAD-4EE3-84C3-C835B06949AB}" type="presParOf" srcId="{0884A706-0784-48F6-B9E6-4851F86A7CBD}" destId="{623753ED-3C45-469A-9C0E-E98DF341B3F3}" srcOrd="2" destOrd="0" presId="urn:microsoft.com/office/officeart/2009/3/layout/StepUpProcess"/>
    <dgm:cxn modelId="{4A9EC43C-F6FD-4BEE-9C71-656E9554C3C6}" type="presParOf" srcId="{B9750A2B-9526-4413-9789-D3ADD7EC4B73}" destId="{62B58F9F-D554-4281-9D60-3BBE934E4EF9}" srcOrd="1" destOrd="0" presId="urn:microsoft.com/office/officeart/2009/3/layout/StepUpProcess"/>
    <dgm:cxn modelId="{DBF86FAE-6E69-4D76-B125-4EF4402E1888}" type="presParOf" srcId="{62B58F9F-D554-4281-9D60-3BBE934E4EF9}" destId="{68ED1C3F-B370-4984-82D3-0D89A13C58DA}" srcOrd="0" destOrd="0" presId="urn:microsoft.com/office/officeart/2009/3/layout/StepUpProcess"/>
    <dgm:cxn modelId="{430EE8EE-3E87-42A6-8B83-5C7072279E04}" type="presParOf" srcId="{B9750A2B-9526-4413-9789-D3ADD7EC4B73}" destId="{202C78E7-07B8-4D5E-8AAD-67CEEC18A537}" srcOrd="2" destOrd="0" presId="urn:microsoft.com/office/officeart/2009/3/layout/StepUpProcess"/>
    <dgm:cxn modelId="{F7068E41-6C58-439A-8635-221ADD0A11D6}" type="presParOf" srcId="{202C78E7-07B8-4D5E-8AAD-67CEEC18A537}" destId="{129AA3C9-D806-42FE-8A91-278324768DB2}" srcOrd="0" destOrd="0" presId="urn:microsoft.com/office/officeart/2009/3/layout/StepUpProcess"/>
    <dgm:cxn modelId="{8A3942C1-24F6-4B36-8D27-27FCC33CE096}" type="presParOf" srcId="{202C78E7-07B8-4D5E-8AAD-67CEEC18A537}" destId="{817C90C9-C2D3-435A-994A-921DC9634C76}" srcOrd="1" destOrd="0" presId="urn:microsoft.com/office/officeart/2009/3/layout/StepUpProcess"/>
    <dgm:cxn modelId="{2B15BC1E-5FAD-4A9F-A297-FBCAF4E2028D}" type="presParOf" srcId="{202C78E7-07B8-4D5E-8AAD-67CEEC18A537}" destId="{63CC187A-662C-430F-88E7-59AACDC915FA}" srcOrd="2" destOrd="0" presId="urn:microsoft.com/office/officeart/2009/3/layout/StepUpProcess"/>
    <dgm:cxn modelId="{462649DB-BF8D-40AD-84AD-C33BB1528996}" type="presParOf" srcId="{B9750A2B-9526-4413-9789-D3ADD7EC4B73}" destId="{D09798B8-BB3E-44E3-B538-97ABFFDBD152}" srcOrd="3" destOrd="0" presId="urn:microsoft.com/office/officeart/2009/3/layout/StepUpProcess"/>
    <dgm:cxn modelId="{F6043D0F-E647-43F9-ABEA-EE395C5ABA8A}" type="presParOf" srcId="{D09798B8-BB3E-44E3-B538-97ABFFDBD152}" destId="{9F4D4BF2-5B00-45B9-B75E-AF3033E4E9EA}" srcOrd="0" destOrd="0" presId="urn:microsoft.com/office/officeart/2009/3/layout/StepUpProcess"/>
    <dgm:cxn modelId="{78715B7D-D255-4623-9788-16C331AEA1A3}" type="presParOf" srcId="{B9750A2B-9526-4413-9789-D3ADD7EC4B73}" destId="{256D205C-1E6B-4DB2-B8C6-33BB349B153A}" srcOrd="4" destOrd="0" presId="urn:microsoft.com/office/officeart/2009/3/layout/StepUpProcess"/>
    <dgm:cxn modelId="{69591C79-82E0-4354-A466-B01E47F7886A}" type="presParOf" srcId="{256D205C-1E6B-4DB2-B8C6-33BB349B153A}" destId="{D125F48C-14DB-4FA1-9DEF-6F0648CDCA61}" srcOrd="0" destOrd="0" presId="urn:microsoft.com/office/officeart/2009/3/layout/StepUpProcess"/>
    <dgm:cxn modelId="{FFEE6F98-D626-4611-8B0A-EE9A144E73FE}" type="presParOf" srcId="{256D205C-1E6B-4DB2-B8C6-33BB349B153A}" destId="{16ADA11C-3C01-4092-B3E5-29CEDBAFC147}" srcOrd="1" destOrd="0" presId="urn:microsoft.com/office/officeart/2009/3/layout/StepUp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86A4E5D-3EB3-4DEB-A5D0-3001FDB6E8A7}" type="doc">
      <dgm:prSet loTypeId="urn:microsoft.com/office/officeart/2005/8/layout/chevron2" loCatId="process" qsTypeId="urn:microsoft.com/office/officeart/2005/8/quickstyle/3d1" qsCatId="3D" csTypeId="urn:microsoft.com/office/officeart/2005/8/colors/accent1_2" csCatId="accent1" phldr="1"/>
      <dgm:spPr/>
      <dgm:t>
        <a:bodyPr/>
        <a:lstStyle/>
        <a:p>
          <a:endParaRPr lang="en-US"/>
        </a:p>
      </dgm:t>
    </dgm:pt>
    <dgm:pt modelId="{E3C8F184-2194-4DF0-8789-D6A9D07EB375}">
      <dgm:prSet phldrT="[Text]" custT="1"/>
      <dgm:spPr>
        <a:solidFill>
          <a:srgbClr val="00B0F0"/>
        </a:solidFill>
      </dgm:spPr>
      <dgm:t>
        <a:bodyPr/>
        <a:lstStyle/>
        <a:p>
          <a:r>
            <a:rPr lang="en-US" sz="2800" b="1" dirty="0"/>
            <a:t>1</a:t>
          </a:r>
        </a:p>
      </dgm:t>
    </dgm:pt>
    <dgm:pt modelId="{41B042CA-CDBA-4669-8F60-F4E59F983D00}" type="parTrans" cxnId="{0E6856D9-1148-44DF-BF99-A65D84617B94}">
      <dgm:prSet/>
      <dgm:spPr/>
      <dgm:t>
        <a:bodyPr/>
        <a:lstStyle/>
        <a:p>
          <a:endParaRPr lang="en-US"/>
        </a:p>
      </dgm:t>
    </dgm:pt>
    <dgm:pt modelId="{D2ED0626-5969-472F-BEE5-8DC36EEA55A4}" type="sibTrans" cxnId="{0E6856D9-1148-44DF-BF99-A65D84617B94}">
      <dgm:prSet/>
      <dgm:spPr/>
      <dgm:t>
        <a:bodyPr/>
        <a:lstStyle/>
        <a:p>
          <a:endParaRPr lang="en-US"/>
        </a:p>
      </dgm:t>
    </dgm:pt>
    <dgm:pt modelId="{4872DEB8-4DAA-4B01-9B32-D5A359472DA9}">
      <dgm:prSet phldrT="[Text]" custT="1"/>
      <dgm:spPr>
        <a:solidFill>
          <a:schemeClr val="bg1"/>
        </a:solidFill>
      </dgm:spPr>
      <dgm:t>
        <a:bodyPr/>
        <a:lstStyle/>
        <a:p>
          <a:r>
            <a:rPr lang="en-US" sz="2800" b="1" dirty="0"/>
            <a:t>Outreach</a:t>
          </a:r>
        </a:p>
      </dgm:t>
    </dgm:pt>
    <dgm:pt modelId="{C4640CE9-4666-4626-976C-22BC57E28A84}" type="parTrans" cxnId="{4F6D9778-1E41-4801-AE0A-031A87124B75}">
      <dgm:prSet/>
      <dgm:spPr/>
      <dgm:t>
        <a:bodyPr/>
        <a:lstStyle/>
        <a:p>
          <a:endParaRPr lang="en-US"/>
        </a:p>
      </dgm:t>
    </dgm:pt>
    <dgm:pt modelId="{41224FD4-2816-44D3-9F9A-4D31BF2E8FD2}" type="sibTrans" cxnId="{4F6D9778-1E41-4801-AE0A-031A87124B75}">
      <dgm:prSet/>
      <dgm:spPr/>
      <dgm:t>
        <a:bodyPr/>
        <a:lstStyle/>
        <a:p>
          <a:endParaRPr lang="en-US"/>
        </a:p>
      </dgm:t>
    </dgm:pt>
    <dgm:pt modelId="{AD83E1FC-498F-4F57-A0E5-0BC1A5F5D524}">
      <dgm:prSet phldrT="[Text]" custT="1"/>
      <dgm:spPr>
        <a:solidFill>
          <a:srgbClr val="00B0F0"/>
        </a:solidFill>
      </dgm:spPr>
      <dgm:t>
        <a:bodyPr/>
        <a:lstStyle/>
        <a:p>
          <a:r>
            <a:rPr lang="en-US" sz="2800" b="1" dirty="0"/>
            <a:t>2</a:t>
          </a:r>
        </a:p>
      </dgm:t>
    </dgm:pt>
    <dgm:pt modelId="{B6162DD8-2D32-4D5E-8173-DFB3EAC715FE}" type="parTrans" cxnId="{5A3FA0A7-CB77-44C6-AB62-BC679BCAC463}">
      <dgm:prSet/>
      <dgm:spPr/>
      <dgm:t>
        <a:bodyPr/>
        <a:lstStyle/>
        <a:p>
          <a:endParaRPr lang="en-US"/>
        </a:p>
      </dgm:t>
    </dgm:pt>
    <dgm:pt modelId="{A8026412-05B1-4869-96D7-E1D650A33BFF}" type="sibTrans" cxnId="{5A3FA0A7-CB77-44C6-AB62-BC679BCAC463}">
      <dgm:prSet/>
      <dgm:spPr/>
      <dgm:t>
        <a:bodyPr/>
        <a:lstStyle/>
        <a:p>
          <a:endParaRPr lang="en-US"/>
        </a:p>
      </dgm:t>
    </dgm:pt>
    <dgm:pt modelId="{C08B097A-5426-427E-A26F-ECD2A331AA50}">
      <dgm:prSet phldrT="[Text]" custT="1"/>
      <dgm:spPr>
        <a:solidFill>
          <a:srgbClr val="00B0F0"/>
        </a:solidFill>
      </dgm:spPr>
      <dgm:t>
        <a:bodyPr/>
        <a:lstStyle/>
        <a:p>
          <a:r>
            <a:rPr lang="en-US" sz="2800" b="1" dirty="0"/>
            <a:t>Onboarding - Assimilation</a:t>
          </a:r>
        </a:p>
      </dgm:t>
    </dgm:pt>
    <dgm:pt modelId="{522206F3-1CAF-4653-B7DF-53558A634AAD}" type="parTrans" cxnId="{21277865-F641-4D29-BAEA-1438F5237D76}">
      <dgm:prSet/>
      <dgm:spPr/>
      <dgm:t>
        <a:bodyPr/>
        <a:lstStyle/>
        <a:p>
          <a:endParaRPr lang="en-US"/>
        </a:p>
      </dgm:t>
    </dgm:pt>
    <dgm:pt modelId="{7C3998E5-7447-4760-B41A-221CF19FC4CB}" type="sibTrans" cxnId="{21277865-F641-4D29-BAEA-1438F5237D76}">
      <dgm:prSet/>
      <dgm:spPr/>
      <dgm:t>
        <a:bodyPr/>
        <a:lstStyle/>
        <a:p>
          <a:endParaRPr lang="en-US"/>
        </a:p>
      </dgm:t>
    </dgm:pt>
    <dgm:pt modelId="{DA9ECB15-26D0-4C7B-8D71-659CD1D39DB5}">
      <dgm:prSet phldrT="[Text]" custT="1"/>
      <dgm:spPr>
        <a:solidFill>
          <a:srgbClr val="00B0F0"/>
        </a:solidFill>
      </dgm:spPr>
      <dgm:t>
        <a:bodyPr/>
        <a:lstStyle/>
        <a:p>
          <a:r>
            <a:rPr lang="en-US" sz="2800" b="1" dirty="0"/>
            <a:t>3</a:t>
          </a:r>
        </a:p>
      </dgm:t>
    </dgm:pt>
    <dgm:pt modelId="{7C9C5BAA-DE3A-48DA-AED7-771AECD1A441}" type="parTrans" cxnId="{B47C76AC-9BA1-4FA9-97D6-9F91599C7B1D}">
      <dgm:prSet/>
      <dgm:spPr/>
      <dgm:t>
        <a:bodyPr/>
        <a:lstStyle/>
        <a:p>
          <a:endParaRPr lang="en-US"/>
        </a:p>
      </dgm:t>
    </dgm:pt>
    <dgm:pt modelId="{83A0CC9E-CE13-4065-808D-90FF655E6FE9}" type="sibTrans" cxnId="{B47C76AC-9BA1-4FA9-97D6-9F91599C7B1D}">
      <dgm:prSet/>
      <dgm:spPr/>
      <dgm:t>
        <a:bodyPr/>
        <a:lstStyle/>
        <a:p>
          <a:endParaRPr lang="en-US"/>
        </a:p>
      </dgm:t>
    </dgm:pt>
    <dgm:pt modelId="{637AC462-07C5-4C91-A5A2-A773E54DD4EA}">
      <dgm:prSet phldrT="[Text]" custT="1"/>
      <dgm:spPr>
        <a:solidFill>
          <a:schemeClr val="bg1"/>
        </a:solidFill>
      </dgm:spPr>
      <dgm:t>
        <a:bodyPr/>
        <a:lstStyle/>
        <a:p>
          <a:r>
            <a:rPr lang="en-US" sz="2800" b="1" dirty="0"/>
            <a:t>Resources   </a:t>
          </a:r>
        </a:p>
      </dgm:t>
    </dgm:pt>
    <dgm:pt modelId="{48840FA3-8AC8-4DAB-A621-E1322895578B}" type="parTrans" cxnId="{0A75D59E-44BB-46BC-A116-64BE604D1D36}">
      <dgm:prSet/>
      <dgm:spPr/>
      <dgm:t>
        <a:bodyPr/>
        <a:lstStyle/>
        <a:p>
          <a:endParaRPr lang="en-US"/>
        </a:p>
      </dgm:t>
    </dgm:pt>
    <dgm:pt modelId="{EEEAB943-9C28-49DB-9C2D-DD4C91944D5B}" type="sibTrans" cxnId="{0A75D59E-44BB-46BC-A116-64BE604D1D36}">
      <dgm:prSet/>
      <dgm:spPr/>
      <dgm:t>
        <a:bodyPr/>
        <a:lstStyle/>
        <a:p>
          <a:endParaRPr lang="en-US"/>
        </a:p>
      </dgm:t>
    </dgm:pt>
    <dgm:pt modelId="{898907D1-F4FB-41CA-9684-9DDF8B162F06}">
      <dgm:prSet phldrT="[Text]" custT="1"/>
      <dgm:spPr>
        <a:solidFill>
          <a:schemeClr val="bg1"/>
        </a:solidFill>
      </dgm:spPr>
      <dgm:t>
        <a:bodyPr/>
        <a:lstStyle/>
        <a:p>
          <a:r>
            <a:rPr lang="en-US" sz="2800" b="1" dirty="0"/>
            <a:t>Onboarding - Back Door</a:t>
          </a:r>
        </a:p>
      </dgm:t>
    </dgm:pt>
    <dgm:pt modelId="{967AB25E-30F8-49A6-86A9-395F02A0CBF2}" type="parTrans" cxnId="{594C7C52-596C-429F-BF0D-F98E8C9DAAB4}">
      <dgm:prSet/>
      <dgm:spPr/>
      <dgm:t>
        <a:bodyPr/>
        <a:lstStyle/>
        <a:p>
          <a:endParaRPr lang="en-US"/>
        </a:p>
      </dgm:t>
    </dgm:pt>
    <dgm:pt modelId="{8378DC3B-3245-4863-83FB-CCFA1C2CE0AD}" type="sibTrans" cxnId="{594C7C52-596C-429F-BF0D-F98E8C9DAAB4}">
      <dgm:prSet/>
      <dgm:spPr/>
      <dgm:t>
        <a:bodyPr/>
        <a:lstStyle/>
        <a:p>
          <a:endParaRPr lang="en-US"/>
        </a:p>
      </dgm:t>
    </dgm:pt>
    <dgm:pt modelId="{0BF1B6FB-4FF6-46A6-8ED6-8522A7D76575}">
      <dgm:prSet phldrT="[Text]" custT="1"/>
      <dgm:spPr>
        <a:solidFill>
          <a:srgbClr val="00B0F0"/>
        </a:solidFill>
      </dgm:spPr>
      <dgm:t>
        <a:bodyPr/>
        <a:lstStyle/>
        <a:p>
          <a:r>
            <a:rPr lang="en-US" sz="2800" b="1" dirty="0"/>
            <a:t>4</a:t>
          </a:r>
        </a:p>
      </dgm:t>
    </dgm:pt>
    <dgm:pt modelId="{53B61AC3-C7BB-4F65-B583-E39920B9293F}" type="parTrans" cxnId="{198E3D42-E9FD-4D33-9100-D5DE374D2EFC}">
      <dgm:prSet/>
      <dgm:spPr/>
      <dgm:t>
        <a:bodyPr/>
        <a:lstStyle/>
        <a:p>
          <a:endParaRPr lang="en-US"/>
        </a:p>
      </dgm:t>
    </dgm:pt>
    <dgm:pt modelId="{B1E82117-55A7-400B-B004-CC65DE11733D}" type="sibTrans" cxnId="{198E3D42-E9FD-4D33-9100-D5DE374D2EFC}">
      <dgm:prSet/>
      <dgm:spPr/>
      <dgm:t>
        <a:bodyPr/>
        <a:lstStyle/>
        <a:p>
          <a:endParaRPr lang="en-US"/>
        </a:p>
      </dgm:t>
    </dgm:pt>
    <dgm:pt modelId="{B6F553D4-98EF-4B93-BBFC-BC2852B046C3}" type="pres">
      <dgm:prSet presAssocID="{D86A4E5D-3EB3-4DEB-A5D0-3001FDB6E8A7}" presName="linearFlow" presStyleCnt="0">
        <dgm:presLayoutVars>
          <dgm:dir/>
          <dgm:animLvl val="lvl"/>
          <dgm:resizeHandles val="exact"/>
        </dgm:presLayoutVars>
      </dgm:prSet>
      <dgm:spPr/>
    </dgm:pt>
    <dgm:pt modelId="{ADB684A2-64D8-4F37-9851-257B5F8F68CD}" type="pres">
      <dgm:prSet presAssocID="{E3C8F184-2194-4DF0-8789-D6A9D07EB375}" presName="composite" presStyleCnt="0"/>
      <dgm:spPr/>
    </dgm:pt>
    <dgm:pt modelId="{5D1DE64C-07C0-4C44-9730-2DAD61D802BC}" type="pres">
      <dgm:prSet presAssocID="{E3C8F184-2194-4DF0-8789-D6A9D07EB375}" presName="parentText" presStyleLbl="alignNode1" presStyleIdx="0" presStyleCnt="4">
        <dgm:presLayoutVars>
          <dgm:chMax val="1"/>
          <dgm:bulletEnabled val="1"/>
        </dgm:presLayoutVars>
      </dgm:prSet>
      <dgm:spPr/>
    </dgm:pt>
    <dgm:pt modelId="{DE9C9745-1E8A-4246-BC76-08715AA2082D}" type="pres">
      <dgm:prSet presAssocID="{E3C8F184-2194-4DF0-8789-D6A9D07EB375}" presName="descendantText" presStyleLbl="alignAcc1" presStyleIdx="0" presStyleCnt="4" custLinFactNeighborX="759" custLinFactNeighborY="-220">
        <dgm:presLayoutVars>
          <dgm:bulletEnabled val="1"/>
        </dgm:presLayoutVars>
      </dgm:prSet>
      <dgm:spPr/>
    </dgm:pt>
    <dgm:pt modelId="{43C40BC8-1F51-4D51-B292-CF3DA6066FCE}" type="pres">
      <dgm:prSet presAssocID="{D2ED0626-5969-472F-BEE5-8DC36EEA55A4}" presName="sp" presStyleCnt="0"/>
      <dgm:spPr/>
    </dgm:pt>
    <dgm:pt modelId="{5AA770F9-E960-4F45-8CCC-A634CA8E84CB}" type="pres">
      <dgm:prSet presAssocID="{AD83E1FC-498F-4F57-A0E5-0BC1A5F5D524}" presName="composite" presStyleCnt="0"/>
      <dgm:spPr/>
    </dgm:pt>
    <dgm:pt modelId="{8BD191FD-6951-4485-BB74-3DDC4FBFDD91}" type="pres">
      <dgm:prSet presAssocID="{AD83E1FC-498F-4F57-A0E5-0BC1A5F5D524}" presName="parentText" presStyleLbl="alignNode1" presStyleIdx="1" presStyleCnt="4">
        <dgm:presLayoutVars>
          <dgm:chMax val="1"/>
          <dgm:bulletEnabled val="1"/>
        </dgm:presLayoutVars>
      </dgm:prSet>
      <dgm:spPr/>
    </dgm:pt>
    <dgm:pt modelId="{4B7FBC71-5FC1-4DD9-B2BC-DDAE4F2C06EE}" type="pres">
      <dgm:prSet presAssocID="{AD83E1FC-498F-4F57-A0E5-0BC1A5F5D524}" presName="descendantText" presStyleLbl="alignAcc1" presStyleIdx="1" presStyleCnt="4">
        <dgm:presLayoutVars>
          <dgm:bulletEnabled val="1"/>
        </dgm:presLayoutVars>
      </dgm:prSet>
      <dgm:spPr/>
    </dgm:pt>
    <dgm:pt modelId="{EE8FFFD6-90F5-4BA8-9D9A-44A308EA441A}" type="pres">
      <dgm:prSet presAssocID="{A8026412-05B1-4869-96D7-E1D650A33BFF}" presName="sp" presStyleCnt="0"/>
      <dgm:spPr/>
    </dgm:pt>
    <dgm:pt modelId="{F7D62058-D6AA-425D-AC75-0013E14F94AD}" type="pres">
      <dgm:prSet presAssocID="{DA9ECB15-26D0-4C7B-8D71-659CD1D39DB5}" presName="composite" presStyleCnt="0"/>
      <dgm:spPr/>
    </dgm:pt>
    <dgm:pt modelId="{402DC6B8-7B9C-4F76-AC1B-1637846A60F7}" type="pres">
      <dgm:prSet presAssocID="{DA9ECB15-26D0-4C7B-8D71-659CD1D39DB5}" presName="parentText" presStyleLbl="alignNode1" presStyleIdx="2" presStyleCnt="4">
        <dgm:presLayoutVars>
          <dgm:chMax val="1"/>
          <dgm:bulletEnabled val="1"/>
        </dgm:presLayoutVars>
      </dgm:prSet>
      <dgm:spPr/>
    </dgm:pt>
    <dgm:pt modelId="{86025E91-1C24-41B4-86EE-C5B4416BA6E9}" type="pres">
      <dgm:prSet presAssocID="{DA9ECB15-26D0-4C7B-8D71-659CD1D39DB5}" presName="descendantText" presStyleLbl="alignAcc1" presStyleIdx="2" presStyleCnt="4">
        <dgm:presLayoutVars>
          <dgm:bulletEnabled val="1"/>
        </dgm:presLayoutVars>
      </dgm:prSet>
      <dgm:spPr/>
    </dgm:pt>
    <dgm:pt modelId="{6B99FFFC-F673-4415-9251-A66A0A94AB36}" type="pres">
      <dgm:prSet presAssocID="{83A0CC9E-CE13-4065-808D-90FF655E6FE9}" presName="sp" presStyleCnt="0"/>
      <dgm:spPr/>
    </dgm:pt>
    <dgm:pt modelId="{1ADE057E-701A-4390-9193-C58FFC84ED29}" type="pres">
      <dgm:prSet presAssocID="{0BF1B6FB-4FF6-46A6-8ED6-8522A7D76575}" presName="composite" presStyleCnt="0"/>
      <dgm:spPr/>
    </dgm:pt>
    <dgm:pt modelId="{DEEE55A3-5A80-48BF-AC04-64AFF97A90C3}" type="pres">
      <dgm:prSet presAssocID="{0BF1B6FB-4FF6-46A6-8ED6-8522A7D76575}" presName="parentText" presStyleLbl="alignNode1" presStyleIdx="3" presStyleCnt="4">
        <dgm:presLayoutVars>
          <dgm:chMax val="1"/>
          <dgm:bulletEnabled val="1"/>
        </dgm:presLayoutVars>
      </dgm:prSet>
      <dgm:spPr/>
    </dgm:pt>
    <dgm:pt modelId="{A0000626-0C67-4D73-AC96-19F2A96D242B}" type="pres">
      <dgm:prSet presAssocID="{0BF1B6FB-4FF6-46A6-8ED6-8522A7D76575}" presName="descendantText" presStyleLbl="alignAcc1" presStyleIdx="3" presStyleCnt="4">
        <dgm:presLayoutVars>
          <dgm:bulletEnabled val="1"/>
        </dgm:presLayoutVars>
      </dgm:prSet>
      <dgm:spPr/>
    </dgm:pt>
  </dgm:ptLst>
  <dgm:cxnLst>
    <dgm:cxn modelId="{72071400-66EF-4FA6-8584-05F5596E0602}" type="presOf" srcId="{898907D1-F4FB-41CA-9684-9DDF8B162F06}" destId="{86025E91-1C24-41B4-86EE-C5B4416BA6E9}" srcOrd="0" destOrd="0" presId="urn:microsoft.com/office/officeart/2005/8/layout/chevron2"/>
    <dgm:cxn modelId="{B27AB220-724D-4BF9-A3C7-A92D473FEF8A}" type="presOf" srcId="{4872DEB8-4DAA-4B01-9B32-D5A359472DA9}" destId="{DE9C9745-1E8A-4246-BC76-08715AA2082D}" srcOrd="0" destOrd="0" presId="urn:microsoft.com/office/officeart/2005/8/layout/chevron2"/>
    <dgm:cxn modelId="{BD046A30-46B8-4BFE-A444-45DF1A43A5F4}" type="presOf" srcId="{DA9ECB15-26D0-4C7B-8D71-659CD1D39DB5}" destId="{402DC6B8-7B9C-4F76-AC1B-1637846A60F7}" srcOrd="0" destOrd="0" presId="urn:microsoft.com/office/officeart/2005/8/layout/chevron2"/>
    <dgm:cxn modelId="{4EE7C73E-8D10-4DF8-AEDF-8C49AFBBC2C2}" type="presOf" srcId="{AD83E1FC-498F-4F57-A0E5-0BC1A5F5D524}" destId="{8BD191FD-6951-4485-BB74-3DDC4FBFDD91}" srcOrd="0" destOrd="0" presId="urn:microsoft.com/office/officeart/2005/8/layout/chevron2"/>
    <dgm:cxn modelId="{F3E5B05D-6E15-4C61-8E63-024BC3F2DA96}" type="presOf" srcId="{C08B097A-5426-427E-A26F-ECD2A331AA50}" destId="{4B7FBC71-5FC1-4DD9-B2BC-DDAE4F2C06EE}" srcOrd="0" destOrd="0" presId="urn:microsoft.com/office/officeart/2005/8/layout/chevron2"/>
    <dgm:cxn modelId="{198E3D42-E9FD-4D33-9100-D5DE374D2EFC}" srcId="{D86A4E5D-3EB3-4DEB-A5D0-3001FDB6E8A7}" destId="{0BF1B6FB-4FF6-46A6-8ED6-8522A7D76575}" srcOrd="3" destOrd="0" parTransId="{53B61AC3-C7BB-4F65-B583-E39920B9293F}" sibTransId="{B1E82117-55A7-400B-B004-CC65DE11733D}"/>
    <dgm:cxn modelId="{21277865-F641-4D29-BAEA-1438F5237D76}" srcId="{AD83E1FC-498F-4F57-A0E5-0BC1A5F5D524}" destId="{C08B097A-5426-427E-A26F-ECD2A331AA50}" srcOrd="0" destOrd="0" parTransId="{522206F3-1CAF-4653-B7DF-53558A634AAD}" sibTransId="{7C3998E5-7447-4760-B41A-221CF19FC4CB}"/>
    <dgm:cxn modelId="{3A1E374B-79AE-4CAB-898D-DE7617FA7D7D}" type="presOf" srcId="{E3C8F184-2194-4DF0-8789-D6A9D07EB375}" destId="{5D1DE64C-07C0-4C44-9730-2DAD61D802BC}" srcOrd="0" destOrd="0" presId="urn:microsoft.com/office/officeart/2005/8/layout/chevron2"/>
    <dgm:cxn modelId="{594C7C52-596C-429F-BF0D-F98E8C9DAAB4}" srcId="{DA9ECB15-26D0-4C7B-8D71-659CD1D39DB5}" destId="{898907D1-F4FB-41CA-9684-9DDF8B162F06}" srcOrd="0" destOrd="0" parTransId="{967AB25E-30F8-49A6-86A9-395F02A0CBF2}" sibTransId="{8378DC3B-3245-4863-83FB-CCFA1C2CE0AD}"/>
    <dgm:cxn modelId="{4F6D9778-1E41-4801-AE0A-031A87124B75}" srcId="{E3C8F184-2194-4DF0-8789-D6A9D07EB375}" destId="{4872DEB8-4DAA-4B01-9B32-D5A359472DA9}" srcOrd="0" destOrd="0" parTransId="{C4640CE9-4666-4626-976C-22BC57E28A84}" sibTransId="{41224FD4-2816-44D3-9F9A-4D31BF2E8FD2}"/>
    <dgm:cxn modelId="{0A75D59E-44BB-46BC-A116-64BE604D1D36}" srcId="{0BF1B6FB-4FF6-46A6-8ED6-8522A7D76575}" destId="{637AC462-07C5-4C91-A5A2-A773E54DD4EA}" srcOrd="0" destOrd="0" parTransId="{48840FA3-8AC8-4DAB-A621-E1322895578B}" sibTransId="{EEEAB943-9C28-49DB-9C2D-DD4C91944D5B}"/>
    <dgm:cxn modelId="{5A3FA0A7-CB77-44C6-AB62-BC679BCAC463}" srcId="{D86A4E5D-3EB3-4DEB-A5D0-3001FDB6E8A7}" destId="{AD83E1FC-498F-4F57-A0E5-0BC1A5F5D524}" srcOrd="1" destOrd="0" parTransId="{B6162DD8-2D32-4D5E-8173-DFB3EAC715FE}" sibTransId="{A8026412-05B1-4869-96D7-E1D650A33BFF}"/>
    <dgm:cxn modelId="{B47C76AC-9BA1-4FA9-97D6-9F91599C7B1D}" srcId="{D86A4E5D-3EB3-4DEB-A5D0-3001FDB6E8A7}" destId="{DA9ECB15-26D0-4C7B-8D71-659CD1D39DB5}" srcOrd="2" destOrd="0" parTransId="{7C9C5BAA-DE3A-48DA-AED7-771AECD1A441}" sibTransId="{83A0CC9E-CE13-4065-808D-90FF655E6FE9}"/>
    <dgm:cxn modelId="{2578DCBD-E316-4BAA-8EF0-5FE2E4DEE3F2}" type="presOf" srcId="{0BF1B6FB-4FF6-46A6-8ED6-8522A7D76575}" destId="{DEEE55A3-5A80-48BF-AC04-64AFF97A90C3}" srcOrd="0" destOrd="0" presId="urn:microsoft.com/office/officeart/2005/8/layout/chevron2"/>
    <dgm:cxn modelId="{32A150D9-5E73-4E0E-BD0D-BB244CF34D51}" type="presOf" srcId="{D86A4E5D-3EB3-4DEB-A5D0-3001FDB6E8A7}" destId="{B6F553D4-98EF-4B93-BBFC-BC2852B046C3}" srcOrd="0" destOrd="0" presId="urn:microsoft.com/office/officeart/2005/8/layout/chevron2"/>
    <dgm:cxn modelId="{0E6856D9-1148-44DF-BF99-A65D84617B94}" srcId="{D86A4E5D-3EB3-4DEB-A5D0-3001FDB6E8A7}" destId="{E3C8F184-2194-4DF0-8789-D6A9D07EB375}" srcOrd="0" destOrd="0" parTransId="{41B042CA-CDBA-4669-8F60-F4E59F983D00}" sibTransId="{D2ED0626-5969-472F-BEE5-8DC36EEA55A4}"/>
    <dgm:cxn modelId="{215FBCE7-CAC2-4F18-9822-A6597A805852}" type="presOf" srcId="{637AC462-07C5-4C91-A5A2-A773E54DD4EA}" destId="{A0000626-0C67-4D73-AC96-19F2A96D242B}" srcOrd="0" destOrd="0" presId="urn:microsoft.com/office/officeart/2005/8/layout/chevron2"/>
    <dgm:cxn modelId="{682ACF05-1EBF-43F3-9DCC-C5E35D16BE0B}" type="presParOf" srcId="{B6F553D4-98EF-4B93-BBFC-BC2852B046C3}" destId="{ADB684A2-64D8-4F37-9851-257B5F8F68CD}" srcOrd="0" destOrd="0" presId="urn:microsoft.com/office/officeart/2005/8/layout/chevron2"/>
    <dgm:cxn modelId="{BEF65411-B4AF-47BD-AF42-CB96FA90F24B}" type="presParOf" srcId="{ADB684A2-64D8-4F37-9851-257B5F8F68CD}" destId="{5D1DE64C-07C0-4C44-9730-2DAD61D802BC}" srcOrd="0" destOrd="0" presId="urn:microsoft.com/office/officeart/2005/8/layout/chevron2"/>
    <dgm:cxn modelId="{3D12DEC2-E94B-473A-A112-E1BCBEAFDE7D}" type="presParOf" srcId="{ADB684A2-64D8-4F37-9851-257B5F8F68CD}" destId="{DE9C9745-1E8A-4246-BC76-08715AA2082D}" srcOrd="1" destOrd="0" presId="urn:microsoft.com/office/officeart/2005/8/layout/chevron2"/>
    <dgm:cxn modelId="{BB876403-1086-4B19-8522-E83669C971E5}" type="presParOf" srcId="{B6F553D4-98EF-4B93-BBFC-BC2852B046C3}" destId="{43C40BC8-1F51-4D51-B292-CF3DA6066FCE}" srcOrd="1" destOrd="0" presId="urn:microsoft.com/office/officeart/2005/8/layout/chevron2"/>
    <dgm:cxn modelId="{BBA33E7B-1740-488B-A0B8-83143E4E5856}" type="presParOf" srcId="{B6F553D4-98EF-4B93-BBFC-BC2852B046C3}" destId="{5AA770F9-E960-4F45-8CCC-A634CA8E84CB}" srcOrd="2" destOrd="0" presId="urn:microsoft.com/office/officeart/2005/8/layout/chevron2"/>
    <dgm:cxn modelId="{7D36E86D-4B98-4503-8B0F-0DAFA012B58F}" type="presParOf" srcId="{5AA770F9-E960-4F45-8CCC-A634CA8E84CB}" destId="{8BD191FD-6951-4485-BB74-3DDC4FBFDD91}" srcOrd="0" destOrd="0" presId="urn:microsoft.com/office/officeart/2005/8/layout/chevron2"/>
    <dgm:cxn modelId="{05A7732C-8AAC-4679-BFE5-4A8186C01DC2}" type="presParOf" srcId="{5AA770F9-E960-4F45-8CCC-A634CA8E84CB}" destId="{4B7FBC71-5FC1-4DD9-B2BC-DDAE4F2C06EE}" srcOrd="1" destOrd="0" presId="urn:microsoft.com/office/officeart/2005/8/layout/chevron2"/>
    <dgm:cxn modelId="{9C96E8E2-C937-4388-B863-AB197D88B585}" type="presParOf" srcId="{B6F553D4-98EF-4B93-BBFC-BC2852B046C3}" destId="{EE8FFFD6-90F5-4BA8-9D9A-44A308EA441A}" srcOrd="3" destOrd="0" presId="urn:microsoft.com/office/officeart/2005/8/layout/chevron2"/>
    <dgm:cxn modelId="{2B2DD254-2B47-4928-A611-7FF3479AED22}" type="presParOf" srcId="{B6F553D4-98EF-4B93-BBFC-BC2852B046C3}" destId="{F7D62058-D6AA-425D-AC75-0013E14F94AD}" srcOrd="4" destOrd="0" presId="urn:microsoft.com/office/officeart/2005/8/layout/chevron2"/>
    <dgm:cxn modelId="{139292D4-0309-4C94-BA8D-8E9690B92555}" type="presParOf" srcId="{F7D62058-D6AA-425D-AC75-0013E14F94AD}" destId="{402DC6B8-7B9C-4F76-AC1B-1637846A60F7}" srcOrd="0" destOrd="0" presId="urn:microsoft.com/office/officeart/2005/8/layout/chevron2"/>
    <dgm:cxn modelId="{96F20176-9592-42AB-B776-2E74BE9659CA}" type="presParOf" srcId="{F7D62058-D6AA-425D-AC75-0013E14F94AD}" destId="{86025E91-1C24-41B4-86EE-C5B4416BA6E9}" srcOrd="1" destOrd="0" presId="urn:microsoft.com/office/officeart/2005/8/layout/chevron2"/>
    <dgm:cxn modelId="{F2E79ECE-470F-4730-BA7E-D98D0717BA34}" type="presParOf" srcId="{B6F553D4-98EF-4B93-BBFC-BC2852B046C3}" destId="{6B99FFFC-F673-4415-9251-A66A0A94AB36}" srcOrd="5" destOrd="0" presId="urn:microsoft.com/office/officeart/2005/8/layout/chevron2"/>
    <dgm:cxn modelId="{8C87DFA0-0738-4BCC-BBEC-1C4B3CE47E30}" type="presParOf" srcId="{B6F553D4-98EF-4B93-BBFC-BC2852B046C3}" destId="{1ADE057E-701A-4390-9193-C58FFC84ED29}" srcOrd="6" destOrd="0" presId="urn:microsoft.com/office/officeart/2005/8/layout/chevron2"/>
    <dgm:cxn modelId="{68B856BC-AD63-4EE5-88ED-19F93103AFC8}" type="presParOf" srcId="{1ADE057E-701A-4390-9193-C58FFC84ED29}" destId="{DEEE55A3-5A80-48BF-AC04-64AFF97A90C3}" srcOrd="0" destOrd="0" presId="urn:microsoft.com/office/officeart/2005/8/layout/chevron2"/>
    <dgm:cxn modelId="{0380D85A-1E7B-4742-98E0-84BB7B3ADF42}" type="presParOf" srcId="{1ADE057E-701A-4390-9193-C58FFC84ED29}" destId="{A0000626-0C67-4D73-AC96-19F2A96D242B}"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86A4E5D-3EB3-4DEB-A5D0-3001FDB6E8A7}" type="doc">
      <dgm:prSet loTypeId="urn:microsoft.com/office/officeart/2005/8/layout/chevron2" loCatId="process" qsTypeId="urn:microsoft.com/office/officeart/2005/8/quickstyle/3d1" qsCatId="3D" csTypeId="urn:microsoft.com/office/officeart/2005/8/colors/accent1_2" csCatId="accent1" phldr="1"/>
      <dgm:spPr/>
      <dgm:t>
        <a:bodyPr/>
        <a:lstStyle/>
        <a:p>
          <a:endParaRPr lang="en-US"/>
        </a:p>
      </dgm:t>
    </dgm:pt>
    <dgm:pt modelId="{E3C8F184-2194-4DF0-8789-D6A9D07EB375}">
      <dgm:prSet phldrT="[Text]" custT="1"/>
      <dgm:spPr>
        <a:solidFill>
          <a:srgbClr val="00B0F0"/>
        </a:solidFill>
      </dgm:spPr>
      <dgm:t>
        <a:bodyPr/>
        <a:lstStyle/>
        <a:p>
          <a:r>
            <a:rPr lang="en-US" sz="2800" b="1" dirty="0"/>
            <a:t>1</a:t>
          </a:r>
        </a:p>
      </dgm:t>
    </dgm:pt>
    <dgm:pt modelId="{41B042CA-CDBA-4669-8F60-F4E59F983D00}" type="parTrans" cxnId="{0E6856D9-1148-44DF-BF99-A65D84617B94}">
      <dgm:prSet/>
      <dgm:spPr/>
      <dgm:t>
        <a:bodyPr/>
        <a:lstStyle/>
        <a:p>
          <a:endParaRPr lang="en-US"/>
        </a:p>
      </dgm:t>
    </dgm:pt>
    <dgm:pt modelId="{D2ED0626-5969-472F-BEE5-8DC36EEA55A4}" type="sibTrans" cxnId="{0E6856D9-1148-44DF-BF99-A65D84617B94}">
      <dgm:prSet/>
      <dgm:spPr/>
      <dgm:t>
        <a:bodyPr/>
        <a:lstStyle/>
        <a:p>
          <a:endParaRPr lang="en-US"/>
        </a:p>
      </dgm:t>
    </dgm:pt>
    <dgm:pt modelId="{4872DEB8-4DAA-4B01-9B32-D5A359472DA9}">
      <dgm:prSet phldrT="[Text]" custT="1"/>
      <dgm:spPr>
        <a:solidFill>
          <a:schemeClr val="bg1"/>
        </a:solidFill>
      </dgm:spPr>
      <dgm:t>
        <a:bodyPr/>
        <a:lstStyle/>
        <a:p>
          <a:r>
            <a:rPr lang="en-US" sz="2800" b="1" dirty="0"/>
            <a:t>Outreach</a:t>
          </a:r>
        </a:p>
      </dgm:t>
    </dgm:pt>
    <dgm:pt modelId="{C4640CE9-4666-4626-976C-22BC57E28A84}" type="parTrans" cxnId="{4F6D9778-1E41-4801-AE0A-031A87124B75}">
      <dgm:prSet/>
      <dgm:spPr/>
      <dgm:t>
        <a:bodyPr/>
        <a:lstStyle/>
        <a:p>
          <a:endParaRPr lang="en-US"/>
        </a:p>
      </dgm:t>
    </dgm:pt>
    <dgm:pt modelId="{41224FD4-2816-44D3-9F9A-4D31BF2E8FD2}" type="sibTrans" cxnId="{4F6D9778-1E41-4801-AE0A-031A87124B75}">
      <dgm:prSet/>
      <dgm:spPr/>
      <dgm:t>
        <a:bodyPr/>
        <a:lstStyle/>
        <a:p>
          <a:endParaRPr lang="en-US"/>
        </a:p>
      </dgm:t>
    </dgm:pt>
    <dgm:pt modelId="{AD83E1FC-498F-4F57-A0E5-0BC1A5F5D524}">
      <dgm:prSet phldrT="[Text]" custT="1"/>
      <dgm:spPr>
        <a:solidFill>
          <a:srgbClr val="00B0F0"/>
        </a:solidFill>
      </dgm:spPr>
      <dgm:t>
        <a:bodyPr/>
        <a:lstStyle/>
        <a:p>
          <a:r>
            <a:rPr lang="en-US" sz="2800" b="1" dirty="0"/>
            <a:t>2</a:t>
          </a:r>
        </a:p>
      </dgm:t>
    </dgm:pt>
    <dgm:pt modelId="{B6162DD8-2D32-4D5E-8173-DFB3EAC715FE}" type="parTrans" cxnId="{5A3FA0A7-CB77-44C6-AB62-BC679BCAC463}">
      <dgm:prSet/>
      <dgm:spPr/>
      <dgm:t>
        <a:bodyPr/>
        <a:lstStyle/>
        <a:p>
          <a:endParaRPr lang="en-US"/>
        </a:p>
      </dgm:t>
    </dgm:pt>
    <dgm:pt modelId="{A8026412-05B1-4869-96D7-E1D650A33BFF}" type="sibTrans" cxnId="{5A3FA0A7-CB77-44C6-AB62-BC679BCAC463}">
      <dgm:prSet/>
      <dgm:spPr/>
      <dgm:t>
        <a:bodyPr/>
        <a:lstStyle/>
        <a:p>
          <a:endParaRPr lang="en-US"/>
        </a:p>
      </dgm:t>
    </dgm:pt>
    <dgm:pt modelId="{C08B097A-5426-427E-A26F-ECD2A331AA50}">
      <dgm:prSet phldrT="[Text]" custT="1"/>
      <dgm:spPr>
        <a:solidFill>
          <a:schemeClr val="bg1"/>
        </a:solidFill>
      </dgm:spPr>
      <dgm:t>
        <a:bodyPr/>
        <a:lstStyle/>
        <a:p>
          <a:r>
            <a:rPr lang="en-US" sz="2800" b="1" dirty="0"/>
            <a:t>Onboarding - Assimilation</a:t>
          </a:r>
        </a:p>
      </dgm:t>
    </dgm:pt>
    <dgm:pt modelId="{522206F3-1CAF-4653-B7DF-53558A634AAD}" type="parTrans" cxnId="{21277865-F641-4D29-BAEA-1438F5237D76}">
      <dgm:prSet/>
      <dgm:spPr/>
      <dgm:t>
        <a:bodyPr/>
        <a:lstStyle/>
        <a:p>
          <a:endParaRPr lang="en-US"/>
        </a:p>
      </dgm:t>
    </dgm:pt>
    <dgm:pt modelId="{7C3998E5-7447-4760-B41A-221CF19FC4CB}" type="sibTrans" cxnId="{21277865-F641-4D29-BAEA-1438F5237D76}">
      <dgm:prSet/>
      <dgm:spPr/>
      <dgm:t>
        <a:bodyPr/>
        <a:lstStyle/>
        <a:p>
          <a:endParaRPr lang="en-US"/>
        </a:p>
      </dgm:t>
    </dgm:pt>
    <dgm:pt modelId="{DA9ECB15-26D0-4C7B-8D71-659CD1D39DB5}">
      <dgm:prSet phldrT="[Text]" custT="1"/>
      <dgm:spPr>
        <a:solidFill>
          <a:srgbClr val="00B0F0"/>
        </a:solidFill>
      </dgm:spPr>
      <dgm:t>
        <a:bodyPr/>
        <a:lstStyle/>
        <a:p>
          <a:r>
            <a:rPr lang="en-US" sz="2800" b="1" dirty="0"/>
            <a:t>3</a:t>
          </a:r>
        </a:p>
      </dgm:t>
    </dgm:pt>
    <dgm:pt modelId="{7C9C5BAA-DE3A-48DA-AED7-771AECD1A441}" type="parTrans" cxnId="{B47C76AC-9BA1-4FA9-97D6-9F91599C7B1D}">
      <dgm:prSet/>
      <dgm:spPr/>
      <dgm:t>
        <a:bodyPr/>
        <a:lstStyle/>
        <a:p>
          <a:endParaRPr lang="en-US"/>
        </a:p>
      </dgm:t>
    </dgm:pt>
    <dgm:pt modelId="{83A0CC9E-CE13-4065-808D-90FF655E6FE9}" type="sibTrans" cxnId="{B47C76AC-9BA1-4FA9-97D6-9F91599C7B1D}">
      <dgm:prSet/>
      <dgm:spPr/>
      <dgm:t>
        <a:bodyPr/>
        <a:lstStyle/>
        <a:p>
          <a:endParaRPr lang="en-US"/>
        </a:p>
      </dgm:t>
    </dgm:pt>
    <dgm:pt modelId="{637AC462-07C5-4C91-A5A2-A773E54DD4EA}">
      <dgm:prSet phldrT="[Text]" custT="1"/>
      <dgm:spPr>
        <a:solidFill>
          <a:schemeClr val="bg1"/>
        </a:solidFill>
      </dgm:spPr>
      <dgm:t>
        <a:bodyPr/>
        <a:lstStyle/>
        <a:p>
          <a:r>
            <a:rPr lang="en-US" sz="2800" b="1" dirty="0"/>
            <a:t>Resources   </a:t>
          </a:r>
        </a:p>
      </dgm:t>
    </dgm:pt>
    <dgm:pt modelId="{48840FA3-8AC8-4DAB-A621-E1322895578B}" type="parTrans" cxnId="{0A75D59E-44BB-46BC-A116-64BE604D1D36}">
      <dgm:prSet/>
      <dgm:spPr/>
      <dgm:t>
        <a:bodyPr/>
        <a:lstStyle/>
        <a:p>
          <a:endParaRPr lang="en-US"/>
        </a:p>
      </dgm:t>
    </dgm:pt>
    <dgm:pt modelId="{EEEAB943-9C28-49DB-9C2D-DD4C91944D5B}" type="sibTrans" cxnId="{0A75D59E-44BB-46BC-A116-64BE604D1D36}">
      <dgm:prSet/>
      <dgm:spPr/>
      <dgm:t>
        <a:bodyPr/>
        <a:lstStyle/>
        <a:p>
          <a:endParaRPr lang="en-US"/>
        </a:p>
      </dgm:t>
    </dgm:pt>
    <dgm:pt modelId="{898907D1-F4FB-41CA-9684-9DDF8B162F06}">
      <dgm:prSet phldrT="[Text]" custT="1"/>
      <dgm:spPr>
        <a:solidFill>
          <a:srgbClr val="00B0F0"/>
        </a:solidFill>
      </dgm:spPr>
      <dgm:t>
        <a:bodyPr/>
        <a:lstStyle/>
        <a:p>
          <a:r>
            <a:rPr lang="en-US" sz="2800" b="1" dirty="0"/>
            <a:t>Onboarding - Back Door</a:t>
          </a:r>
        </a:p>
      </dgm:t>
    </dgm:pt>
    <dgm:pt modelId="{967AB25E-30F8-49A6-86A9-395F02A0CBF2}" type="parTrans" cxnId="{594C7C52-596C-429F-BF0D-F98E8C9DAAB4}">
      <dgm:prSet/>
      <dgm:spPr/>
      <dgm:t>
        <a:bodyPr/>
        <a:lstStyle/>
        <a:p>
          <a:endParaRPr lang="en-US"/>
        </a:p>
      </dgm:t>
    </dgm:pt>
    <dgm:pt modelId="{8378DC3B-3245-4863-83FB-CCFA1C2CE0AD}" type="sibTrans" cxnId="{594C7C52-596C-429F-BF0D-F98E8C9DAAB4}">
      <dgm:prSet/>
      <dgm:spPr/>
      <dgm:t>
        <a:bodyPr/>
        <a:lstStyle/>
        <a:p>
          <a:endParaRPr lang="en-US"/>
        </a:p>
      </dgm:t>
    </dgm:pt>
    <dgm:pt modelId="{0BF1B6FB-4FF6-46A6-8ED6-8522A7D76575}">
      <dgm:prSet phldrT="[Text]" custT="1"/>
      <dgm:spPr>
        <a:solidFill>
          <a:srgbClr val="00B0F0"/>
        </a:solidFill>
      </dgm:spPr>
      <dgm:t>
        <a:bodyPr/>
        <a:lstStyle/>
        <a:p>
          <a:r>
            <a:rPr lang="en-US" sz="2800" b="1" dirty="0"/>
            <a:t>4</a:t>
          </a:r>
        </a:p>
      </dgm:t>
    </dgm:pt>
    <dgm:pt modelId="{53B61AC3-C7BB-4F65-B583-E39920B9293F}" type="parTrans" cxnId="{198E3D42-E9FD-4D33-9100-D5DE374D2EFC}">
      <dgm:prSet/>
      <dgm:spPr/>
      <dgm:t>
        <a:bodyPr/>
        <a:lstStyle/>
        <a:p>
          <a:endParaRPr lang="en-US"/>
        </a:p>
      </dgm:t>
    </dgm:pt>
    <dgm:pt modelId="{B1E82117-55A7-400B-B004-CC65DE11733D}" type="sibTrans" cxnId="{198E3D42-E9FD-4D33-9100-D5DE374D2EFC}">
      <dgm:prSet/>
      <dgm:spPr/>
      <dgm:t>
        <a:bodyPr/>
        <a:lstStyle/>
        <a:p>
          <a:endParaRPr lang="en-US"/>
        </a:p>
      </dgm:t>
    </dgm:pt>
    <dgm:pt modelId="{B6F553D4-98EF-4B93-BBFC-BC2852B046C3}" type="pres">
      <dgm:prSet presAssocID="{D86A4E5D-3EB3-4DEB-A5D0-3001FDB6E8A7}" presName="linearFlow" presStyleCnt="0">
        <dgm:presLayoutVars>
          <dgm:dir/>
          <dgm:animLvl val="lvl"/>
          <dgm:resizeHandles val="exact"/>
        </dgm:presLayoutVars>
      </dgm:prSet>
      <dgm:spPr/>
    </dgm:pt>
    <dgm:pt modelId="{ADB684A2-64D8-4F37-9851-257B5F8F68CD}" type="pres">
      <dgm:prSet presAssocID="{E3C8F184-2194-4DF0-8789-D6A9D07EB375}" presName="composite" presStyleCnt="0"/>
      <dgm:spPr/>
    </dgm:pt>
    <dgm:pt modelId="{5D1DE64C-07C0-4C44-9730-2DAD61D802BC}" type="pres">
      <dgm:prSet presAssocID="{E3C8F184-2194-4DF0-8789-D6A9D07EB375}" presName="parentText" presStyleLbl="alignNode1" presStyleIdx="0" presStyleCnt="4">
        <dgm:presLayoutVars>
          <dgm:chMax val="1"/>
          <dgm:bulletEnabled val="1"/>
        </dgm:presLayoutVars>
      </dgm:prSet>
      <dgm:spPr/>
    </dgm:pt>
    <dgm:pt modelId="{DE9C9745-1E8A-4246-BC76-08715AA2082D}" type="pres">
      <dgm:prSet presAssocID="{E3C8F184-2194-4DF0-8789-D6A9D07EB375}" presName="descendantText" presStyleLbl="alignAcc1" presStyleIdx="0" presStyleCnt="4" custLinFactNeighborX="759" custLinFactNeighborY="-220">
        <dgm:presLayoutVars>
          <dgm:bulletEnabled val="1"/>
        </dgm:presLayoutVars>
      </dgm:prSet>
      <dgm:spPr/>
    </dgm:pt>
    <dgm:pt modelId="{43C40BC8-1F51-4D51-B292-CF3DA6066FCE}" type="pres">
      <dgm:prSet presAssocID="{D2ED0626-5969-472F-BEE5-8DC36EEA55A4}" presName="sp" presStyleCnt="0"/>
      <dgm:spPr/>
    </dgm:pt>
    <dgm:pt modelId="{5AA770F9-E960-4F45-8CCC-A634CA8E84CB}" type="pres">
      <dgm:prSet presAssocID="{AD83E1FC-498F-4F57-A0E5-0BC1A5F5D524}" presName="composite" presStyleCnt="0"/>
      <dgm:spPr/>
    </dgm:pt>
    <dgm:pt modelId="{8BD191FD-6951-4485-BB74-3DDC4FBFDD91}" type="pres">
      <dgm:prSet presAssocID="{AD83E1FC-498F-4F57-A0E5-0BC1A5F5D524}" presName="parentText" presStyleLbl="alignNode1" presStyleIdx="1" presStyleCnt="4">
        <dgm:presLayoutVars>
          <dgm:chMax val="1"/>
          <dgm:bulletEnabled val="1"/>
        </dgm:presLayoutVars>
      </dgm:prSet>
      <dgm:spPr/>
    </dgm:pt>
    <dgm:pt modelId="{4B7FBC71-5FC1-4DD9-B2BC-DDAE4F2C06EE}" type="pres">
      <dgm:prSet presAssocID="{AD83E1FC-498F-4F57-A0E5-0BC1A5F5D524}" presName="descendantText" presStyleLbl="alignAcc1" presStyleIdx="1" presStyleCnt="4">
        <dgm:presLayoutVars>
          <dgm:bulletEnabled val="1"/>
        </dgm:presLayoutVars>
      </dgm:prSet>
      <dgm:spPr/>
    </dgm:pt>
    <dgm:pt modelId="{EE8FFFD6-90F5-4BA8-9D9A-44A308EA441A}" type="pres">
      <dgm:prSet presAssocID="{A8026412-05B1-4869-96D7-E1D650A33BFF}" presName="sp" presStyleCnt="0"/>
      <dgm:spPr/>
    </dgm:pt>
    <dgm:pt modelId="{F7D62058-D6AA-425D-AC75-0013E14F94AD}" type="pres">
      <dgm:prSet presAssocID="{DA9ECB15-26D0-4C7B-8D71-659CD1D39DB5}" presName="composite" presStyleCnt="0"/>
      <dgm:spPr/>
    </dgm:pt>
    <dgm:pt modelId="{402DC6B8-7B9C-4F76-AC1B-1637846A60F7}" type="pres">
      <dgm:prSet presAssocID="{DA9ECB15-26D0-4C7B-8D71-659CD1D39DB5}" presName="parentText" presStyleLbl="alignNode1" presStyleIdx="2" presStyleCnt="4">
        <dgm:presLayoutVars>
          <dgm:chMax val="1"/>
          <dgm:bulletEnabled val="1"/>
        </dgm:presLayoutVars>
      </dgm:prSet>
      <dgm:spPr/>
    </dgm:pt>
    <dgm:pt modelId="{86025E91-1C24-41B4-86EE-C5B4416BA6E9}" type="pres">
      <dgm:prSet presAssocID="{DA9ECB15-26D0-4C7B-8D71-659CD1D39DB5}" presName="descendantText" presStyleLbl="alignAcc1" presStyleIdx="2" presStyleCnt="4">
        <dgm:presLayoutVars>
          <dgm:bulletEnabled val="1"/>
        </dgm:presLayoutVars>
      </dgm:prSet>
      <dgm:spPr/>
    </dgm:pt>
    <dgm:pt modelId="{6B99FFFC-F673-4415-9251-A66A0A94AB36}" type="pres">
      <dgm:prSet presAssocID="{83A0CC9E-CE13-4065-808D-90FF655E6FE9}" presName="sp" presStyleCnt="0"/>
      <dgm:spPr/>
    </dgm:pt>
    <dgm:pt modelId="{1ADE057E-701A-4390-9193-C58FFC84ED29}" type="pres">
      <dgm:prSet presAssocID="{0BF1B6FB-4FF6-46A6-8ED6-8522A7D76575}" presName="composite" presStyleCnt="0"/>
      <dgm:spPr/>
    </dgm:pt>
    <dgm:pt modelId="{DEEE55A3-5A80-48BF-AC04-64AFF97A90C3}" type="pres">
      <dgm:prSet presAssocID="{0BF1B6FB-4FF6-46A6-8ED6-8522A7D76575}" presName="parentText" presStyleLbl="alignNode1" presStyleIdx="3" presStyleCnt="4">
        <dgm:presLayoutVars>
          <dgm:chMax val="1"/>
          <dgm:bulletEnabled val="1"/>
        </dgm:presLayoutVars>
      </dgm:prSet>
      <dgm:spPr/>
    </dgm:pt>
    <dgm:pt modelId="{A0000626-0C67-4D73-AC96-19F2A96D242B}" type="pres">
      <dgm:prSet presAssocID="{0BF1B6FB-4FF6-46A6-8ED6-8522A7D76575}" presName="descendantText" presStyleLbl="alignAcc1" presStyleIdx="3" presStyleCnt="4">
        <dgm:presLayoutVars>
          <dgm:bulletEnabled val="1"/>
        </dgm:presLayoutVars>
      </dgm:prSet>
      <dgm:spPr/>
    </dgm:pt>
  </dgm:ptLst>
  <dgm:cxnLst>
    <dgm:cxn modelId="{72071400-66EF-4FA6-8584-05F5596E0602}" type="presOf" srcId="{898907D1-F4FB-41CA-9684-9DDF8B162F06}" destId="{86025E91-1C24-41B4-86EE-C5B4416BA6E9}" srcOrd="0" destOrd="0" presId="urn:microsoft.com/office/officeart/2005/8/layout/chevron2"/>
    <dgm:cxn modelId="{B27AB220-724D-4BF9-A3C7-A92D473FEF8A}" type="presOf" srcId="{4872DEB8-4DAA-4B01-9B32-D5A359472DA9}" destId="{DE9C9745-1E8A-4246-BC76-08715AA2082D}" srcOrd="0" destOrd="0" presId="urn:microsoft.com/office/officeart/2005/8/layout/chevron2"/>
    <dgm:cxn modelId="{BD046A30-46B8-4BFE-A444-45DF1A43A5F4}" type="presOf" srcId="{DA9ECB15-26D0-4C7B-8D71-659CD1D39DB5}" destId="{402DC6B8-7B9C-4F76-AC1B-1637846A60F7}" srcOrd="0" destOrd="0" presId="urn:microsoft.com/office/officeart/2005/8/layout/chevron2"/>
    <dgm:cxn modelId="{4EE7C73E-8D10-4DF8-AEDF-8C49AFBBC2C2}" type="presOf" srcId="{AD83E1FC-498F-4F57-A0E5-0BC1A5F5D524}" destId="{8BD191FD-6951-4485-BB74-3DDC4FBFDD91}" srcOrd="0" destOrd="0" presId="urn:microsoft.com/office/officeart/2005/8/layout/chevron2"/>
    <dgm:cxn modelId="{F3E5B05D-6E15-4C61-8E63-024BC3F2DA96}" type="presOf" srcId="{C08B097A-5426-427E-A26F-ECD2A331AA50}" destId="{4B7FBC71-5FC1-4DD9-B2BC-DDAE4F2C06EE}" srcOrd="0" destOrd="0" presId="urn:microsoft.com/office/officeart/2005/8/layout/chevron2"/>
    <dgm:cxn modelId="{198E3D42-E9FD-4D33-9100-D5DE374D2EFC}" srcId="{D86A4E5D-3EB3-4DEB-A5D0-3001FDB6E8A7}" destId="{0BF1B6FB-4FF6-46A6-8ED6-8522A7D76575}" srcOrd="3" destOrd="0" parTransId="{53B61AC3-C7BB-4F65-B583-E39920B9293F}" sibTransId="{B1E82117-55A7-400B-B004-CC65DE11733D}"/>
    <dgm:cxn modelId="{21277865-F641-4D29-BAEA-1438F5237D76}" srcId="{AD83E1FC-498F-4F57-A0E5-0BC1A5F5D524}" destId="{C08B097A-5426-427E-A26F-ECD2A331AA50}" srcOrd="0" destOrd="0" parTransId="{522206F3-1CAF-4653-B7DF-53558A634AAD}" sibTransId="{7C3998E5-7447-4760-B41A-221CF19FC4CB}"/>
    <dgm:cxn modelId="{3A1E374B-79AE-4CAB-898D-DE7617FA7D7D}" type="presOf" srcId="{E3C8F184-2194-4DF0-8789-D6A9D07EB375}" destId="{5D1DE64C-07C0-4C44-9730-2DAD61D802BC}" srcOrd="0" destOrd="0" presId="urn:microsoft.com/office/officeart/2005/8/layout/chevron2"/>
    <dgm:cxn modelId="{594C7C52-596C-429F-BF0D-F98E8C9DAAB4}" srcId="{DA9ECB15-26D0-4C7B-8D71-659CD1D39DB5}" destId="{898907D1-F4FB-41CA-9684-9DDF8B162F06}" srcOrd="0" destOrd="0" parTransId="{967AB25E-30F8-49A6-86A9-395F02A0CBF2}" sibTransId="{8378DC3B-3245-4863-83FB-CCFA1C2CE0AD}"/>
    <dgm:cxn modelId="{4F6D9778-1E41-4801-AE0A-031A87124B75}" srcId="{E3C8F184-2194-4DF0-8789-D6A9D07EB375}" destId="{4872DEB8-4DAA-4B01-9B32-D5A359472DA9}" srcOrd="0" destOrd="0" parTransId="{C4640CE9-4666-4626-976C-22BC57E28A84}" sibTransId="{41224FD4-2816-44D3-9F9A-4D31BF2E8FD2}"/>
    <dgm:cxn modelId="{0A75D59E-44BB-46BC-A116-64BE604D1D36}" srcId="{0BF1B6FB-4FF6-46A6-8ED6-8522A7D76575}" destId="{637AC462-07C5-4C91-A5A2-A773E54DD4EA}" srcOrd="0" destOrd="0" parTransId="{48840FA3-8AC8-4DAB-A621-E1322895578B}" sibTransId="{EEEAB943-9C28-49DB-9C2D-DD4C91944D5B}"/>
    <dgm:cxn modelId="{5A3FA0A7-CB77-44C6-AB62-BC679BCAC463}" srcId="{D86A4E5D-3EB3-4DEB-A5D0-3001FDB6E8A7}" destId="{AD83E1FC-498F-4F57-A0E5-0BC1A5F5D524}" srcOrd="1" destOrd="0" parTransId="{B6162DD8-2D32-4D5E-8173-DFB3EAC715FE}" sibTransId="{A8026412-05B1-4869-96D7-E1D650A33BFF}"/>
    <dgm:cxn modelId="{B47C76AC-9BA1-4FA9-97D6-9F91599C7B1D}" srcId="{D86A4E5D-3EB3-4DEB-A5D0-3001FDB6E8A7}" destId="{DA9ECB15-26D0-4C7B-8D71-659CD1D39DB5}" srcOrd="2" destOrd="0" parTransId="{7C9C5BAA-DE3A-48DA-AED7-771AECD1A441}" sibTransId="{83A0CC9E-CE13-4065-808D-90FF655E6FE9}"/>
    <dgm:cxn modelId="{2578DCBD-E316-4BAA-8EF0-5FE2E4DEE3F2}" type="presOf" srcId="{0BF1B6FB-4FF6-46A6-8ED6-8522A7D76575}" destId="{DEEE55A3-5A80-48BF-AC04-64AFF97A90C3}" srcOrd="0" destOrd="0" presId="urn:microsoft.com/office/officeart/2005/8/layout/chevron2"/>
    <dgm:cxn modelId="{32A150D9-5E73-4E0E-BD0D-BB244CF34D51}" type="presOf" srcId="{D86A4E5D-3EB3-4DEB-A5D0-3001FDB6E8A7}" destId="{B6F553D4-98EF-4B93-BBFC-BC2852B046C3}" srcOrd="0" destOrd="0" presId="urn:microsoft.com/office/officeart/2005/8/layout/chevron2"/>
    <dgm:cxn modelId="{0E6856D9-1148-44DF-BF99-A65D84617B94}" srcId="{D86A4E5D-3EB3-4DEB-A5D0-3001FDB6E8A7}" destId="{E3C8F184-2194-4DF0-8789-D6A9D07EB375}" srcOrd="0" destOrd="0" parTransId="{41B042CA-CDBA-4669-8F60-F4E59F983D00}" sibTransId="{D2ED0626-5969-472F-BEE5-8DC36EEA55A4}"/>
    <dgm:cxn modelId="{215FBCE7-CAC2-4F18-9822-A6597A805852}" type="presOf" srcId="{637AC462-07C5-4C91-A5A2-A773E54DD4EA}" destId="{A0000626-0C67-4D73-AC96-19F2A96D242B}" srcOrd="0" destOrd="0" presId="urn:microsoft.com/office/officeart/2005/8/layout/chevron2"/>
    <dgm:cxn modelId="{682ACF05-1EBF-43F3-9DCC-C5E35D16BE0B}" type="presParOf" srcId="{B6F553D4-98EF-4B93-BBFC-BC2852B046C3}" destId="{ADB684A2-64D8-4F37-9851-257B5F8F68CD}" srcOrd="0" destOrd="0" presId="urn:microsoft.com/office/officeart/2005/8/layout/chevron2"/>
    <dgm:cxn modelId="{BEF65411-B4AF-47BD-AF42-CB96FA90F24B}" type="presParOf" srcId="{ADB684A2-64D8-4F37-9851-257B5F8F68CD}" destId="{5D1DE64C-07C0-4C44-9730-2DAD61D802BC}" srcOrd="0" destOrd="0" presId="urn:microsoft.com/office/officeart/2005/8/layout/chevron2"/>
    <dgm:cxn modelId="{3D12DEC2-E94B-473A-A112-E1BCBEAFDE7D}" type="presParOf" srcId="{ADB684A2-64D8-4F37-9851-257B5F8F68CD}" destId="{DE9C9745-1E8A-4246-BC76-08715AA2082D}" srcOrd="1" destOrd="0" presId="urn:microsoft.com/office/officeart/2005/8/layout/chevron2"/>
    <dgm:cxn modelId="{BB876403-1086-4B19-8522-E83669C971E5}" type="presParOf" srcId="{B6F553D4-98EF-4B93-BBFC-BC2852B046C3}" destId="{43C40BC8-1F51-4D51-B292-CF3DA6066FCE}" srcOrd="1" destOrd="0" presId="urn:microsoft.com/office/officeart/2005/8/layout/chevron2"/>
    <dgm:cxn modelId="{BBA33E7B-1740-488B-A0B8-83143E4E5856}" type="presParOf" srcId="{B6F553D4-98EF-4B93-BBFC-BC2852B046C3}" destId="{5AA770F9-E960-4F45-8CCC-A634CA8E84CB}" srcOrd="2" destOrd="0" presId="urn:microsoft.com/office/officeart/2005/8/layout/chevron2"/>
    <dgm:cxn modelId="{7D36E86D-4B98-4503-8B0F-0DAFA012B58F}" type="presParOf" srcId="{5AA770F9-E960-4F45-8CCC-A634CA8E84CB}" destId="{8BD191FD-6951-4485-BB74-3DDC4FBFDD91}" srcOrd="0" destOrd="0" presId="urn:microsoft.com/office/officeart/2005/8/layout/chevron2"/>
    <dgm:cxn modelId="{05A7732C-8AAC-4679-BFE5-4A8186C01DC2}" type="presParOf" srcId="{5AA770F9-E960-4F45-8CCC-A634CA8E84CB}" destId="{4B7FBC71-5FC1-4DD9-B2BC-DDAE4F2C06EE}" srcOrd="1" destOrd="0" presId="urn:microsoft.com/office/officeart/2005/8/layout/chevron2"/>
    <dgm:cxn modelId="{9C96E8E2-C937-4388-B863-AB197D88B585}" type="presParOf" srcId="{B6F553D4-98EF-4B93-BBFC-BC2852B046C3}" destId="{EE8FFFD6-90F5-4BA8-9D9A-44A308EA441A}" srcOrd="3" destOrd="0" presId="urn:microsoft.com/office/officeart/2005/8/layout/chevron2"/>
    <dgm:cxn modelId="{2B2DD254-2B47-4928-A611-7FF3479AED22}" type="presParOf" srcId="{B6F553D4-98EF-4B93-BBFC-BC2852B046C3}" destId="{F7D62058-D6AA-425D-AC75-0013E14F94AD}" srcOrd="4" destOrd="0" presId="urn:microsoft.com/office/officeart/2005/8/layout/chevron2"/>
    <dgm:cxn modelId="{139292D4-0309-4C94-BA8D-8E9690B92555}" type="presParOf" srcId="{F7D62058-D6AA-425D-AC75-0013E14F94AD}" destId="{402DC6B8-7B9C-4F76-AC1B-1637846A60F7}" srcOrd="0" destOrd="0" presId="urn:microsoft.com/office/officeart/2005/8/layout/chevron2"/>
    <dgm:cxn modelId="{96F20176-9592-42AB-B776-2E74BE9659CA}" type="presParOf" srcId="{F7D62058-D6AA-425D-AC75-0013E14F94AD}" destId="{86025E91-1C24-41B4-86EE-C5B4416BA6E9}" srcOrd="1" destOrd="0" presId="urn:microsoft.com/office/officeart/2005/8/layout/chevron2"/>
    <dgm:cxn modelId="{F2E79ECE-470F-4730-BA7E-D98D0717BA34}" type="presParOf" srcId="{B6F553D4-98EF-4B93-BBFC-BC2852B046C3}" destId="{6B99FFFC-F673-4415-9251-A66A0A94AB36}" srcOrd="5" destOrd="0" presId="urn:microsoft.com/office/officeart/2005/8/layout/chevron2"/>
    <dgm:cxn modelId="{8C87DFA0-0738-4BCC-BBEC-1C4B3CE47E30}" type="presParOf" srcId="{B6F553D4-98EF-4B93-BBFC-BC2852B046C3}" destId="{1ADE057E-701A-4390-9193-C58FFC84ED29}" srcOrd="6" destOrd="0" presId="urn:microsoft.com/office/officeart/2005/8/layout/chevron2"/>
    <dgm:cxn modelId="{68B856BC-AD63-4EE5-88ED-19F93103AFC8}" type="presParOf" srcId="{1ADE057E-701A-4390-9193-C58FFC84ED29}" destId="{DEEE55A3-5A80-48BF-AC04-64AFF97A90C3}" srcOrd="0" destOrd="0" presId="urn:microsoft.com/office/officeart/2005/8/layout/chevron2"/>
    <dgm:cxn modelId="{0380D85A-1E7B-4742-98E0-84BB7B3ADF42}" type="presParOf" srcId="{1ADE057E-701A-4390-9193-C58FFC84ED29}" destId="{A0000626-0C67-4D73-AC96-19F2A96D242B}"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86A4E5D-3EB3-4DEB-A5D0-3001FDB6E8A7}" type="doc">
      <dgm:prSet loTypeId="urn:microsoft.com/office/officeart/2005/8/layout/chevron2" loCatId="process" qsTypeId="urn:microsoft.com/office/officeart/2005/8/quickstyle/3d1" qsCatId="3D" csTypeId="urn:microsoft.com/office/officeart/2005/8/colors/accent1_2" csCatId="accent1" phldr="1"/>
      <dgm:spPr/>
      <dgm:t>
        <a:bodyPr/>
        <a:lstStyle/>
        <a:p>
          <a:endParaRPr lang="en-US"/>
        </a:p>
      </dgm:t>
    </dgm:pt>
    <dgm:pt modelId="{E3C8F184-2194-4DF0-8789-D6A9D07EB375}">
      <dgm:prSet phldrT="[Text]" custT="1"/>
      <dgm:spPr>
        <a:solidFill>
          <a:srgbClr val="00B0F0"/>
        </a:solidFill>
      </dgm:spPr>
      <dgm:t>
        <a:bodyPr/>
        <a:lstStyle/>
        <a:p>
          <a:r>
            <a:rPr lang="en-US" sz="2800" b="1" dirty="0"/>
            <a:t>1</a:t>
          </a:r>
        </a:p>
      </dgm:t>
    </dgm:pt>
    <dgm:pt modelId="{41B042CA-CDBA-4669-8F60-F4E59F983D00}" type="parTrans" cxnId="{0E6856D9-1148-44DF-BF99-A65D84617B94}">
      <dgm:prSet/>
      <dgm:spPr/>
      <dgm:t>
        <a:bodyPr/>
        <a:lstStyle/>
        <a:p>
          <a:endParaRPr lang="en-US"/>
        </a:p>
      </dgm:t>
    </dgm:pt>
    <dgm:pt modelId="{D2ED0626-5969-472F-BEE5-8DC36EEA55A4}" type="sibTrans" cxnId="{0E6856D9-1148-44DF-BF99-A65D84617B94}">
      <dgm:prSet/>
      <dgm:spPr/>
      <dgm:t>
        <a:bodyPr/>
        <a:lstStyle/>
        <a:p>
          <a:endParaRPr lang="en-US"/>
        </a:p>
      </dgm:t>
    </dgm:pt>
    <dgm:pt modelId="{4872DEB8-4DAA-4B01-9B32-D5A359472DA9}">
      <dgm:prSet phldrT="[Text]" custT="1"/>
      <dgm:spPr>
        <a:solidFill>
          <a:schemeClr val="bg1"/>
        </a:solidFill>
      </dgm:spPr>
      <dgm:t>
        <a:bodyPr/>
        <a:lstStyle/>
        <a:p>
          <a:r>
            <a:rPr lang="en-US" sz="2800" b="1" dirty="0"/>
            <a:t>Outreach</a:t>
          </a:r>
        </a:p>
      </dgm:t>
    </dgm:pt>
    <dgm:pt modelId="{C4640CE9-4666-4626-976C-22BC57E28A84}" type="parTrans" cxnId="{4F6D9778-1E41-4801-AE0A-031A87124B75}">
      <dgm:prSet/>
      <dgm:spPr/>
      <dgm:t>
        <a:bodyPr/>
        <a:lstStyle/>
        <a:p>
          <a:endParaRPr lang="en-US"/>
        </a:p>
      </dgm:t>
    </dgm:pt>
    <dgm:pt modelId="{41224FD4-2816-44D3-9F9A-4D31BF2E8FD2}" type="sibTrans" cxnId="{4F6D9778-1E41-4801-AE0A-031A87124B75}">
      <dgm:prSet/>
      <dgm:spPr/>
      <dgm:t>
        <a:bodyPr/>
        <a:lstStyle/>
        <a:p>
          <a:endParaRPr lang="en-US"/>
        </a:p>
      </dgm:t>
    </dgm:pt>
    <dgm:pt modelId="{AD83E1FC-498F-4F57-A0E5-0BC1A5F5D524}">
      <dgm:prSet phldrT="[Text]" custT="1"/>
      <dgm:spPr>
        <a:solidFill>
          <a:srgbClr val="00B0F0"/>
        </a:solidFill>
      </dgm:spPr>
      <dgm:t>
        <a:bodyPr/>
        <a:lstStyle/>
        <a:p>
          <a:r>
            <a:rPr lang="en-US" sz="2800" b="1" dirty="0"/>
            <a:t>2</a:t>
          </a:r>
        </a:p>
      </dgm:t>
    </dgm:pt>
    <dgm:pt modelId="{B6162DD8-2D32-4D5E-8173-DFB3EAC715FE}" type="parTrans" cxnId="{5A3FA0A7-CB77-44C6-AB62-BC679BCAC463}">
      <dgm:prSet/>
      <dgm:spPr/>
      <dgm:t>
        <a:bodyPr/>
        <a:lstStyle/>
        <a:p>
          <a:endParaRPr lang="en-US"/>
        </a:p>
      </dgm:t>
    </dgm:pt>
    <dgm:pt modelId="{A8026412-05B1-4869-96D7-E1D650A33BFF}" type="sibTrans" cxnId="{5A3FA0A7-CB77-44C6-AB62-BC679BCAC463}">
      <dgm:prSet/>
      <dgm:spPr/>
      <dgm:t>
        <a:bodyPr/>
        <a:lstStyle/>
        <a:p>
          <a:endParaRPr lang="en-US"/>
        </a:p>
      </dgm:t>
    </dgm:pt>
    <dgm:pt modelId="{C08B097A-5426-427E-A26F-ECD2A331AA50}">
      <dgm:prSet phldrT="[Text]" custT="1"/>
      <dgm:spPr>
        <a:solidFill>
          <a:schemeClr val="bg1"/>
        </a:solidFill>
      </dgm:spPr>
      <dgm:t>
        <a:bodyPr/>
        <a:lstStyle/>
        <a:p>
          <a:r>
            <a:rPr lang="en-US" sz="2800" b="1" dirty="0"/>
            <a:t>Onboarding - Assimilation</a:t>
          </a:r>
        </a:p>
      </dgm:t>
    </dgm:pt>
    <dgm:pt modelId="{522206F3-1CAF-4653-B7DF-53558A634AAD}" type="parTrans" cxnId="{21277865-F641-4D29-BAEA-1438F5237D76}">
      <dgm:prSet/>
      <dgm:spPr/>
      <dgm:t>
        <a:bodyPr/>
        <a:lstStyle/>
        <a:p>
          <a:endParaRPr lang="en-US"/>
        </a:p>
      </dgm:t>
    </dgm:pt>
    <dgm:pt modelId="{7C3998E5-7447-4760-B41A-221CF19FC4CB}" type="sibTrans" cxnId="{21277865-F641-4D29-BAEA-1438F5237D76}">
      <dgm:prSet/>
      <dgm:spPr/>
      <dgm:t>
        <a:bodyPr/>
        <a:lstStyle/>
        <a:p>
          <a:endParaRPr lang="en-US"/>
        </a:p>
      </dgm:t>
    </dgm:pt>
    <dgm:pt modelId="{DA9ECB15-26D0-4C7B-8D71-659CD1D39DB5}">
      <dgm:prSet phldrT="[Text]" custT="1"/>
      <dgm:spPr>
        <a:solidFill>
          <a:srgbClr val="00B0F0"/>
        </a:solidFill>
      </dgm:spPr>
      <dgm:t>
        <a:bodyPr/>
        <a:lstStyle/>
        <a:p>
          <a:r>
            <a:rPr lang="en-US" sz="2800" b="1" dirty="0"/>
            <a:t>3</a:t>
          </a:r>
        </a:p>
      </dgm:t>
    </dgm:pt>
    <dgm:pt modelId="{7C9C5BAA-DE3A-48DA-AED7-771AECD1A441}" type="parTrans" cxnId="{B47C76AC-9BA1-4FA9-97D6-9F91599C7B1D}">
      <dgm:prSet/>
      <dgm:spPr/>
      <dgm:t>
        <a:bodyPr/>
        <a:lstStyle/>
        <a:p>
          <a:endParaRPr lang="en-US"/>
        </a:p>
      </dgm:t>
    </dgm:pt>
    <dgm:pt modelId="{83A0CC9E-CE13-4065-808D-90FF655E6FE9}" type="sibTrans" cxnId="{B47C76AC-9BA1-4FA9-97D6-9F91599C7B1D}">
      <dgm:prSet/>
      <dgm:spPr/>
      <dgm:t>
        <a:bodyPr/>
        <a:lstStyle/>
        <a:p>
          <a:endParaRPr lang="en-US"/>
        </a:p>
      </dgm:t>
    </dgm:pt>
    <dgm:pt modelId="{637AC462-07C5-4C91-A5A2-A773E54DD4EA}">
      <dgm:prSet phldrT="[Text]" custT="1"/>
      <dgm:spPr>
        <a:solidFill>
          <a:srgbClr val="00B0F0"/>
        </a:solidFill>
      </dgm:spPr>
      <dgm:t>
        <a:bodyPr/>
        <a:lstStyle/>
        <a:p>
          <a:r>
            <a:rPr lang="en-US" sz="2800" b="1" dirty="0"/>
            <a:t>Resources   </a:t>
          </a:r>
        </a:p>
      </dgm:t>
    </dgm:pt>
    <dgm:pt modelId="{48840FA3-8AC8-4DAB-A621-E1322895578B}" type="parTrans" cxnId="{0A75D59E-44BB-46BC-A116-64BE604D1D36}">
      <dgm:prSet/>
      <dgm:spPr/>
      <dgm:t>
        <a:bodyPr/>
        <a:lstStyle/>
        <a:p>
          <a:endParaRPr lang="en-US"/>
        </a:p>
      </dgm:t>
    </dgm:pt>
    <dgm:pt modelId="{EEEAB943-9C28-49DB-9C2D-DD4C91944D5B}" type="sibTrans" cxnId="{0A75D59E-44BB-46BC-A116-64BE604D1D36}">
      <dgm:prSet/>
      <dgm:spPr/>
      <dgm:t>
        <a:bodyPr/>
        <a:lstStyle/>
        <a:p>
          <a:endParaRPr lang="en-US"/>
        </a:p>
      </dgm:t>
    </dgm:pt>
    <dgm:pt modelId="{898907D1-F4FB-41CA-9684-9DDF8B162F06}">
      <dgm:prSet phldrT="[Text]" custT="1"/>
      <dgm:spPr>
        <a:solidFill>
          <a:schemeClr val="bg1"/>
        </a:solidFill>
      </dgm:spPr>
      <dgm:t>
        <a:bodyPr/>
        <a:lstStyle/>
        <a:p>
          <a:r>
            <a:rPr lang="en-US" sz="2800" b="1" dirty="0"/>
            <a:t>Onboarding - Back Door</a:t>
          </a:r>
        </a:p>
      </dgm:t>
    </dgm:pt>
    <dgm:pt modelId="{967AB25E-30F8-49A6-86A9-395F02A0CBF2}" type="parTrans" cxnId="{594C7C52-596C-429F-BF0D-F98E8C9DAAB4}">
      <dgm:prSet/>
      <dgm:spPr/>
      <dgm:t>
        <a:bodyPr/>
        <a:lstStyle/>
        <a:p>
          <a:endParaRPr lang="en-US"/>
        </a:p>
      </dgm:t>
    </dgm:pt>
    <dgm:pt modelId="{8378DC3B-3245-4863-83FB-CCFA1C2CE0AD}" type="sibTrans" cxnId="{594C7C52-596C-429F-BF0D-F98E8C9DAAB4}">
      <dgm:prSet/>
      <dgm:spPr/>
      <dgm:t>
        <a:bodyPr/>
        <a:lstStyle/>
        <a:p>
          <a:endParaRPr lang="en-US"/>
        </a:p>
      </dgm:t>
    </dgm:pt>
    <dgm:pt modelId="{0BF1B6FB-4FF6-46A6-8ED6-8522A7D76575}">
      <dgm:prSet phldrT="[Text]" custT="1"/>
      <dgm:spPr>
        <a:solidFill>
          <a:srgbClr val="00B0F0"/>
        </a:solidFill>
      </dgm:spPr>
      <dgm:t>
        <a:bodyPr/>
        <a:lstStyle/>
        <a:p>
          <a:r>
            <a:rPr lang="en-US" sz="2800" b="1" dirty="0"/>
            <a:t>4</a:t>
          </a:r>
        </a:p>
      </dgm:t>
    </dgm:pt>
    <dgm:pt modelId="{53B61AC3-C7BB-4F65-B583-E39920B9293F}" type="parTrans" cxnId="{198E3D42-E9FD-4D33-9100-D5DE374D2EFC}">
      <dgm:prSet/>
      <dgm:spPr/>
      <dgm:t>
        <a:bodyPr/>
        <a:lstStyle/>
        <a:p>
          <a:endParaRPr lang="en-US"/>
        </a:p>
      </dgm:t>
    </dgm:pt>
    <dgm:pt modelId="{B1E82117-55A7-400B-B004-CC65DE11733D}" type="sibTrans" cxnId="{198E3D42-E9FD-4D33-9100-D5DE374D2EFC}">
      <dgm:prSet/>
      <dgm:spPr/>
      <dgm:t>
        <a:bodyPr/>
        <a:lstStyle/>
        <a:p>
          <a:endParaRPr lang="en-US"/>
        </a:p>
      </dgm:t>
    </dgm:pt>
    <dgm:pt modelId="{B6F553D4-98EF-4B93-BBFC-BC2852B046C3}" type="pres">
      <dgm:prSet presAssocID="{D86A4E5D-3EB3-4DEB-A5D0-3001FDB6E8A7}" presName="linearFlow" presStyleCnt="0">
        <dgm:presLayoutVars>
          <dgm:dir/>
          <dgm:animLvl val="lvl"/>
          <dgm:resizeHandles val="exact"/>
        </dgm:presLayoutVars>
      </dgm:prSet>
      <dgm:spPr/>
    </dgm:pt>
    <dgm:pt modelId="{ADB684A2-64D8-4F37-9851-257B5F8F68CD}" type="pres">
      <dgm:prSet presAssocID="{E3C8F184-2194-4DF0-8789-D6A9D07EB375}" presName="composite" presStyleCnt="0"/>
      <dgm:spPr/>
    </dgm:pt>
    <dgm:pt modelId="{5D1DE64C-07C0-4C44-9730-2DAD61D802BC}" type="pres">
      <dgm:prSet presAssocID="{E3C8F184-2194-4DF0-8789-D6A9D07EB375}" presName="parentText" presStyleLbl="alignNode1" presStyleIdx="0" presStyleCnt="4">
        <dgm:presLayoutVars>
          <dgm:chMax val="1"/>
          <dgm:bulletEnabled val="1"/>
        </dgm:presLayoutVars>
      </dgm:prSet>
      <dgm:spPr/>
    </dgm:pt>
    <dgm:pt modelId="{DE9C9745-1E8A-4246-BC76-08715AA2082D}" type="pres">
      <dgm:prSet presAssocID="{E3C8F184-2194-4DF0-8789-D6A9D07EB375}" presName="descendantText" presStyleLbl="alignAcc1" presStyleIdx="0" presStyleCnt="4" custLinFactNeighborX="759" custLinFactNeighborY="-220">
        <dgm:presLayoutVars>
          <dgm:bulletEnabled val="1"/>
        </dgm:presLayoutVars>
      </dgm:prSet>
      <dgm:spPr/>
    </dgm:pt>
    <dgm:pt modelId="{43C40BC8-1F51-4D51-B292-CF3DA6066FCE}" type="pres">
      <dgm:prSet presAssocID="{D2ED0626-5969-472F-BEE5-8DC36EEA55A4}" presName="sp" presStyleCnt="0"/>
      <dgm:spPr/>
    </dgm:pt>
    <dgm:pt modelId="{5AA770F9-E960-4F45-8CCC-A634CA8E84CB}" type="pres">
      <dgm:prSet presAssocID="{AD83E1FC-498F-4F57-A0E5-0BC1A5F5D524}" presName="composite" presStyleCnt="0"/>
      <dgm:spPr/>
    </dgm:pt>
    <dgm:pt modelId="{8BD191FD-6951-4485-BB74-3DDC4FBFDD91}" type="pres">
      <dgm:prSet presAssocID="{AD83E1FC-498F-4F57-A0E5-0BC1A5F5D524}" presName="parentText" presStyleLbl="alignNode1" presStyleIdx="1" presStyleCnt="4">
        <dgm:presLayoutVars>
          <dgm:chMax val="1"/>
          <dgm:bulletEnabled val="1"/>
        </dgm:presLayoutVars>
      </dgm:prSet>
      <dgm:spPr/>
    </dgm:pt>
    <dgm:pt modelId="{4B7FBC71-5FC1-4DD9-B2BC-DDAE4F2C06EE}" type="pres">
      <dgm:prSet presAssocID="{AD83E1FC-498F-4F57-A0E5-0BC1A5F5D524}" presName="descendantText" presStyleLbl="alignAcc1" presStyleIdx="1" presStyleCnt="4">
        <dgm:presLayoutVars>
          <dgm:bulletEnabled val="1"/>
        </dgm:presLayoutVars>
      </dgm:prSet>
      <dgm:spPr/>
    </dgm:pt>
    <dgm:pt modelId="{EE8FFFD6-90F5-4BA8-9D9A-44A308EA441A}" type="pres">
      <dgm:prSet presAssocID="{A8026412-05B1-4869-96D7-E1D650A33BFF}" presName="sp" presStyleCnt="0"/>
      <dgm:spPr/>
    </dgm:pt>
    <dgm:pt modelId="{F7D62058-D6AA-425D-AC75-0013E14F94AD}" type="pres">
      <dgm:prSet presAssocID="{DA9ECB15-26D0-4C7B-8D71-659CD1D39DB5}" presName="composite" presStyleCnt="0"/>
      <dgm:spPr/>
    </dgm:pt>
    <dgm:pt modelId="{402DC6B8-7B9C-4F76-AC1B-1637846A60F7}" type="pres">
      <dgm:prSet presAssocID="{DA9ECB15-26D0-4C7B-8D71-659CD1D39DB5}" presName="parentText" presStyleLbl="alignNode1" presStyleIdx="2" presStyleCnt="4">
        <dgm:presLayoutVars>
          <dgm:chMax val="1"/>
          <dgm:bulletEnabled val="1"/>
        </dgm:presLayoutVars>
      </dgm:prSet>
      <dgm:spPr/>
    </dgm:pt>
    <dgm:pt modelId="{86025E91-1C24-41B4-86EE-C5B4416BA6E9}" type="pres">
      <dgm:prSet presAssocID="{DA9ECB15-26D0-4C7B-8D71-659CD1D39DB5}" presName="descendantText" presStyleLbl="alignAcc1" presStyleIdx="2" presStyleCnt="4">
        <dgm:presLayoutVars>
          <dgm:bulletEnabled val="1"/>
        </dgm:presLayoutVars>
      </dgm:prSet>
      <dgm:spPr/>
    </dgm:pt>
    <dgm:pt modelId="{6B99FFFC-F673-4415-9251-A66A0A94AB36}" type="pres">
      <dgm:prSet presAssocID="{83A0CC9E-CE13-4065-808D-90FF655E6FE9}" presName="sp" presStyleCnt="0"/>
      <dgm:spPr/>
    </dgm:pt>
    <dgm:pt modelId="{1ADE057E-701A-4390-9193-C58FFC84ED29}" type="pres">
      <dgm:prSet presAssocID="{0BF1B6FB-4FF6-46A6-8ED6-8522A7D76575}" presName="composite" presStyleCnt="0"/>
      <dgm:spPr/>
    </dgm:pt>
    <dgm:pt modelId="{DEEE55A3-5A80-48BF-AC04-64AFF97A90C3}" type="pres">
      <dgm:prSet presAssocID="{0BF1B6FB-4FF6-46A6-8ED6-8522A7D76575}" presName="parentText" presStyleLbl="alignNode1" presStyleIdx="3" presStyleCnt="4">
        <dgm:presLayoutVars>
          <dgm:chMax val="1"/>
          <dgm:bulletEnabled val="1"/>
        </dgm:presLayoutVars>
      </dgm:prSet>
      <dgm:spPr/>
    </dgm:pt>
    <dgm:pt modelId="{A0000626-0C67-4D73-AC96-19F2A96D242B}" type="pres">
      <dgm:prSet presAssocID="{0BF1B6FB-4FF6-46A6-8ED6-8522A7D76575}" presName="descendantText" presStyleLbl="alignAcc1" presStyleIdx="3" presStyleCnt="4">
        <dgm:presLayoutVars>
          <dgm:bulletEnabled val="1"/>
        </dgm:presLayoutVars>
      </dgm:prSet>
      <dgm:spPr/>
    </dgm:pt>
  </dgm:ptLst>
  <dgm:cxnLst>
    <dgm:cxn modelId="{72071400-66EF-4FA6-8584-05F5596E0602}" type="presOf" srcId="{898907D1-F4FB-41CA-9684-9DDF8B162F06}" destId="{86025E91-1C24-41B4-86EE-C5B4416BA6E9}" srcOrd="0" destOrd="0" presId="urn:microsoft.com/office/officeart/2005/8/layout/chevron2"/>
    <dgm:cxn modelId="{B27AB220-724D-4BF9-A3C7-A92D473FEF8A}" type="presOf" srcId="{4872DEB8-4DAA-4B01-9B32-D5A359472DA9}" destId="{DE9C9745-1E8A-4246-BC76-08715AA2082D}" srcOrd="0" destOrd="0" presId="urn:microsoft.com/office/officeart/2005/8/layout/chevron2"/>
    <dgm:cxn modelId="{BD046A30-46B8-4BFE-A444-45DF1A43A5F4}" type="presOf" srcId="{DA9ECB15-26D0-4C7B-8D71-659CD1D39DB5}" destId="{402DC6B8-7B9C-4F76-AC1B-1637846A60F7}" srcOrd="0" destOrd="0" presId="urn:microsoft.com/office/officeart/2005/8/layout/chevron2"/>
    <dgm:cxn modelId="{4EE7C73E-8D10-4DF8-AEDF-8C49AFBBC2C2}" type="presOf" srcId="{AD83E1FC-498F-4F57-A0E5-0BC1A5F5D524}" destId="{8BD191FD-6951-4485-BB74-3DDC4FBFDD91}" srcOrd="0" destOrd="0" presId="urn:microsoft.com/office/officeart/2005/8/layout/chevron2"/>
    <dgm:cxn modelId="{F3E5B05D-6E15-4C61-8E63-024BC3F2DA96}" type="presOf" srcId="{C08B097A-5426-427E-A26F-ECD2A331AA50}" destId="{4B7FBC71-5FC1-4DD9-B2BC-DDAE4F2C06EE}" srcOrd="0" destOrd="0" presId="urn:microsoft.com/office/officeart/2005/8/layout/chevron2"/>
    <dgm:cxn modelId="{198E3D42-E9FD-4D33-9100-D5DE374D2EFC}" srcId="{D86A4E5D-3EB3-4DEB-A5D0-3001FDB6E8A7}" destId="{0BF1B6FB-4FF6-46A6-8ED6-8522A7D76575}" srcOrd="3" destOrd="0" parTransId="{53B61AC3-C7BB-4F65-B583-E39920B9293F}" sibTransId="{B1E82117-55A7-400B-B004-CC65DE11733D}"/>
    <dgm:cxn modelId="{21277865-F641-4D29-BAEA-1438F5237D76}" srcId="{AD83E1FC-498F-4F57-A0E5-0BC1A5F5D524}" destId="{C08B097A-5426-427E-A26F-ECD2A331AA50}" srcOrd="0" destOrd="0" parTransId="{522206F3-1CAF-4653-B7DF-53558A634AAD}" sibTransId="{7C3998E5-7447-4760-B41A-221CF19FC4CB}"/>
    <dgm:cxn modelId="{3A1E374B-79AE-4CAB-898D-DE7617FA7D7D}" type="presOf" srcId="{E3C8F184-2194-4DF0-8789-D6A9D07EB375}" destId="{5D1DE64C-07C0-4C44-9730-2DAD61D802BC}" srcOrd="0" destOrd="0" presId="urn:microsoft.com/office/officeart/2005/8/layout/chevron2"/>
    <dgm:cxn modelId="{594C7C52-596C-429F-BF0D-F98E8C9DAAB4}" srcId="{DA9ECB15-26D0-4C7B-8D71-659CD1D39DB5}" destId="{898907D1-F4FB-41CA-9684-9DDF8B162F06}" srcOrd="0" destOrd="0" parTransId="{967AB25E-30F8-49A6-86A9-395F02A0CBF2}" sibTransId="{8378DC3B-3245-4863-83FB-CCFA1C2CE0AD}"/>
    <dgm:cxn modelId="{4F6D9778-1E41-4801-AE0A-031A87124B75}" srcId="{E3C8F184-2194-4DF0-8789-D6A9D07EB375}" destId="{4872DEB8-4DAA-4B01-9B32-D5A359472DA9}" srcOrd="0" destOrd="0" parTransId="{C4640CE9-4666-4626-976C-22BC57E28A84}" sibTransId="{41224FD4-2816-44D3-9F9A-4D31BF2E8FD2}"/>
    <dgm:cxn modelId="{0A75D59E-44BB-46BC-A116-64BE604D1D36}" srcId="{0BF1B6FB-4FF6-46A6-8ED6-8522A7D76575}" destId="{637AC462-07C5-4C91-A5A2-A773E54DD4EA}" srcOrd="0" destOrd="0" parTransId="{48840FA3-8AC8-4DAB-A621-E1322895578B}" sibTransId="{EEEAB943-9C28-49DB-9C2D-DD4C91944D5B}"/>
    <dgm:cxn modelId="{5A3FA0A7-CB77-44C6-AB62-BC679BCAC463}" srcId="{D86A4E5D-3EB3-4DEB-A5D0-3001FDB6E8A7}" destId="{AD83E1FC-498F-4F57-A0E5-0BC1A5F5D524}" srcOrd="1" destOrd="0" parTransId="{B6162DD8-2D32-4D5E-8173-DFB3EAC715FE}" sibTransId="{A8026412-05B1-4869-96D7-E1D650A33BFF}"/>
    <dgm:cxn modelId="{B47C76AC-9BA1-4FA9-97D6-9F91599C7B1D}" srcId="{D86A4E5D-3EB3-4DEB-A5D0-3001FDB6E8A7}" destId="{DA9ECB15-26D0-4C7B-8D71-659CD1D39DB5}" srcOrd="2" destOrd="0" parTransId="{7C9C5BAA-DE3A-48DA-AED7-771AECD1A441}" sibTransId="{83A0CC9E-CE13-4065-808D-90FF655E6FE9}"/>
    <dgm:cxn modelId="{2578DCBD-E316-4BAA-8EF0-5FE2E4DEE3F2}" type="presOf" srcId="{0BF1B6FB-4FF6-46A6-8ED6-8522A7D76575}" destId="{DEEE55A3-5A80-48BF-AC04-64AFF97A90C3}" srcOrd="0" destOrd="0" presId="urn:microsoft.com/office/officeart/2005/8/layout/chevron2"/>
    <dgm:cxn modelId="{32A150D9-5E73-4E0E-BD0D-BB244CF34D51}" type="presOf" srcId="{D86A4E5D-3EB3-4DEB-A5D0-3001FDB6E8A7}" destId="{B6F553D4-98EF-4B93-BBFC-BC2852B046C3}" srcOrd="0" destOrd="0" presId="urn:microsoft.com/office/officeart/2005/8/layout/chevron2"/>
    <dgm:cxn modelId="{0E6856D9-1148-44DF-BF99-A65D84617B94}" srcId="{D86A4E5D-3EB3-4DEB-A5D0-3001FDB6E8A7}" destId="{E3C8F184-2194-4DF0-8789-D6A9D07EB375}" srcOrd="0" destOrd="0" parTransId="{41B042CA-CDBA-4669-8F60-F4E59F983D00}" sibTransId="{D2ED0626-5969-472F-BEE5-8DC36EEA55A4}"/>
    <dgm:cxn modelId="{215FBCE7-CAC2-4F18-9822-A6597A805852}" type="presOf" srcId="{637AC462-07C5-4C91-A5A2-A773E54DD4EA}" destId="{A0000626-0C67-4D73-AC96-19F2A96D242B}" srcOrd="0" destOrd="0" presId="urn:microsoft.com/office/officeart/2005/8/layout/chevron2"/>
    <dgm:cxn modelId="{682ACF05-1EBF-43F3-9DCC-C5E35D16BE0B}" type="presParOf" srcId="{B6F553D4-98EF-4B93-BBFC-BC2852B046C3}" destId="{ADB684A2-64D8-4F37-9851-257B5F8F68CD}" srcOrd="0" destOrd="0" presId="urn:microsoft.com/office/officeart/2005/8/layout/chevron2"/>
    <dgm:cxn modelId="{BEF65411-B4AF-47BD-AF42-CB96FA90F24B}" type="presParOf" srcId="{ADB684A2-64D8-4F37-9851-257B5F8F68CD}" destId="{5D1DE64C-07C0-4C44-9730-2DAD61D802BC}" srcOrd="0" destOrd="0" presId="urn:microsoft.com/office/officeart/2005/8/layout/chevron2"/>
    <dgm:cxn modelId="{3D12DEC2-E94B-473A-A112-E1BCBEAFDE7D}" type="presParOf" srcId="{ADB684A2-64D8-4F37-9851-257B5F8F68CD}" destId="{DE9C9745-1E8A-4246-BC76-08715AA2082D}" srcOrd="1" destOrd="0" presId="urn:microsoft.com/office/officeart/2005/8/layout/chevron2"/>
    <dgm:cxn modelId="{BB876403-1086-4B19-8522-E83669C971E5}" type="presParOf" srcId="{B6F553D4-98EF-4B93-BBFC-BC2852B046C3}" destId="{43C40BC8-1F51-4D51-B292-CF3DA6066FCE}" srcOrd="1" destOrd="0" presId="urn:microsoft.com/office/officeart/2005/8/layout/chevron2"/>
    <dgm:cxn modelId="{BBA33E7B-1740-488B-A0B8-83143E4E5856}" type="presParOf" srcId="{B6F553D4-98EF-4B93-BBFC-BC2852B046C3}" destId="{5AA770F9-E960-4F45-8CCC-A634CA8E84CB}" srcOrd="2" destOrd="0" presId="urn:microsoft.com/office/officeart/2005/8/layout/chevron2"/>
    <dgm:cxn modelId="{7D36E86D-4B98-4503-8B0F-0DAFA012B58F}" type="presParOf" srcId="{5AA770F9-E960-4F45-8CCC-A634CA8E84CB}" destId="{8BD191FD-6951-4485-BB74-3DDC4FBFDD91}" srcOrd="0" destOrd="0" presId="urn:microsoft.com/office/officeart/2005/8/layout/chevron2"/>
    <dgm:cxn modelId="{05A7732C-8AAC-4679-BFE5-4A8186C01DC2}" type="presParOf" srcId="{5AA770F9-E960-4F45-8CCC-A634CA8E84CB}" destId="{4B7FBC71-5FC1-4DD9-B2BC-DDAE4F2C06EE}" srcOrd="1" destOrd="0" presId="urn:microsoft.com/office/officeart/2005/8/layout/chevron2"/>
    <dgm:cxn modelId="{9C96E8E2-C937-4388-B863-AB197D88B585}" type="presParOf" srcId="{B6F553D4-98EF-4B93-BBFC-BC2852B046C3}" destId="{EE8FFFD6-90F5-4BA8-9D9A-44A308EA441A}" srcOrd="3" destOrd="0" presId="urn:microsoft.com/office/officeart/2005/8/layout/chevron2"/>
    <dgm:cxn modelId="{2B2DD254-2B47-4928-A611-7FF3479AED22}" type="presParOf" srcId="{B6F553D4-98EF-4B93-BBFC-BC2852B046C3}" destId="{F7D62058-D6AA-425D-AC75-0013E14F94AD}" srcOrd="4" destOrd="0" presId="urn:microsoft.com/office/officeart/2005/8/layout/chevron2"/>
    <dgm:cxn modelId="{139292D4-0309-4C94-BA8D-8E9690B92555}" type="presParOf" srcId="{F7D62058-D6AA-425D-AC75-0013E14F94AD}" destId="{402DC6B8-7B9C-4F76-AC1B-1637846A60F7}" srcOrd="0" destOrd="0" presId="urn:microsoft.com/office/officeart/2005/8/layout/chevron2"/>
    <dgm:cxn modelId="{96F20176-9592-42AB-B776-2E74BE9659CA}" type="presParOf" srcId="{F7D62058-D6AA-425D-AC75-0013E14F94AD}" destId="{86025E91-1C24-41B4-86EE-C5B4416BA6E9}" srcOrd="1" destOrd="0" presId="urn:microsoft.com/office/officeart/2005/8/layout/chevron2"/>
    <dgm:cxn modelId="{F2E79ECE-470F-4730-BA7E-D98D0717BA34}" type="presParOf" srcId="{B6F553D4-98EF-4B93-BBFC-BC2852B046C3}" destId="{6B99FFFC-F673-4415-9251-A66A0A94AB36}" srcOrd="5" destOrd="0" presId="urn:microsoft.com/office/officeart/2005/8/layout/chevron2"/>
    <dgm:cxn modelId="{8C87DFA0-0738-4BCC-BBEC-1C4B3CE47E30}" type="presParOf" srcId="{B6F553D4-98EF-4B93-BBFC-BC2852B046C3}" destId="{1ADE057E-701A-4390-9193-C58FFC84ED29}" srcOrd="6" destOrd="0" presId="urn:microsoft.com/office/officeart/2005/8/layout/chevron2"/>
    <dgm:cxn modelId="{68B856BC-AD63-4EE5-88ED-19F93103AFC8}" type="presParOf" srcId="{1ADE057E-701A-4390-9193-C58FFC84ED29}" destId="{DEEE55A3-5A80-48BF-AC04-64AFF97A90C3}" srcOrd="0" destOrd="0" presId="urn:microsoft.com/office/officeart/2005/8/layout/chevron2"/>
    <dgm:cxn modelId="{0380D85A-1E7B-4742-98E0-84BB7B3ADF42}" type="presParOf" srcId="{1ADE057E-701A-4390-9193-C58FFC84ED29}" destId="{A0000626-0C67-4D73-AC96-19F2A96D242B}"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1DE64C-07C0-4C44-9730-2DAD61D802BC}">
      <dsp:nvSpPr>
        <dsp:cNvPr id="0" name=""/>
        <dsp:cNvSpPr/>
      </dsp:nvSpPr>
      <dsp:spPr>
        <a:xfrm rot="5400000">
          <a:off x="-167034" y="172054"/>
          <a:ext cx="1113564" cy="779495"/>
        </a:xfrm>
        <a:prstGeom prst="chevron">
          <a:avLst/>
        </a:prstGeom>
        <a:solidFill>
          <a:srgbClr val="00B0F0"/>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b="1" kern="1200" dirty="0"/>
            <a:t>1</a:t>
          </a:r>
        </a:p>
      </dsp:txBody>
      <dsp:txXfrm rot="-5400000">
        <a:off x="1" y="394768"/>
        <a:ext cx="779495" cy="334069"/>
      </dsp:txXfrm>
    </dsp:sp>
    <dsp:sp modelId="{DE9C9745-1E8A-4246-BC76-08715AA2082D}">
      <dsp:nvSpPr>
        <dsp:cNvPr id="0" name=""/>
        <dsp:cNvSpPr/>
      </dsp:nvSpPr>
      <dsp:spPr>
        <a:xfrm rot="5400000">
          <a:off x="3078857" y="-2295935"/>
          <a:ext cx="724197" cy="5322921"/>
        </a:xfrm>
        <a:prstGeom prst="round2SameRect">
          <a:avLst/>
        </a:prstGeom>
        <a:solidFill>
          <a:srgbClr val="00B0F0"/>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b="1" kern="1200" dirty="0"/>
            <a:t>Outreach</a:t>
          </a:r>
        </a:p>
      </dsp:txBody>
      <dsp:txXfrm rot="-5400000">
        <a:off x="779495" y="38779"/>
        <a:ext cx="5287569" cy="653493"/>
      </dsp:txXfrm>
    </dsp:sp>
    <dsp:sp modelId="{8BD191FD-6951-4485-BB74-3DDC4FBFDD91}">
      <dsp:nvSpPr>
        <dsp:cNvPr id="0" name=""/>
        <dsp:cNvSpPr/>
      </dsp:nvSpPr>
      <dsp:spPr>
        <a:xfrm rot="5400000">
          <a:off x="-167034" y="1137197"/>
          <a:ext cx="1113564" cy="779495"/>
        </a:xfrm>
        <a:prstGeom prst="chevron">
          <a:avLst/>
        </a:prstGeom>
        <a:solidFill>
          <a:srgbClr val="00B0F0"/>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b="1" kern="1200" dirty="0"/>
            <a:t>2</a:t>
          </a:r>
        </a:p>
      </dsp:txBody>
      <dsp:txXfrm rot="-5400000">
        <a:off x="1" y="1359911"/>
        <a:ext cx="779495" cy="334069"/>
      </dsp:txXfrm>
    </dsp:sp>
    <dsp:sp modelId="{4B7FBC71-5FC1-4DD9-B2BC-DDAE4F2C06EE}">
      <dsp:nvSpPr>
        <dsp:cNvPr id="0" name=""/>
        <dsp:cNvSpPr/>
      </dsp:nvSpPr>
      <dsp:spPr>
        <a:xfrm rot="5400000">
          <a:off x="3079047" y="-1329389"/>
          <a:ext cx="723817" cy="5322921"/>
        </a:xfrm>
        <a:prstGeom prst="round2SameRect">
          <a:avLst/>
        </a:prstGeom>
        <a:solidFill>
          <a:schemeClr val="bg1"/>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b="1" kern="1200" dirty="0"/>
            <a:t>Onboarding - Assimilation</a:t>
          </a:r>
        </a:p>
      </dsp:txBody>
      <dsp:txXfrm rot="-5400000">
        <a:off x="779495" y="1005497"/>
        <a:ext cx="5287587" cy="653149"/>
      </dsp:txXfrm>
    </dsp:sp>
    <dsp:sp modelId="{402DC6B8-7B9C-4F76-AC1B-1637846A60F7}">
      <dsp:nvSpPr>
        <dsp:cNvPr id="0" name=""/>
        <dsp:cNvSpPr/>
      </dsp:nvSpPr>
      <dsp:spPr>
        <a:xfrm rot="5400000">
          <a:off x="-167034" y="2102339"/>
          <a:ext cx="1113564" cy="779495"/>
        </a:xfrm>
        <a:prstGeom prst="chevron">
          <a:avLst/>
        </a:prstGeom>
        <a:solidFill>
          <a:srgbClr val="00B0F0"/>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b="1" kern="1200" dirty="0"/>
            <a:t>3</a:t>
          </a:r>
        </a:p>
      </dsp:txBody>
      <dsp:txXfrm rot="-5400000">
        <a:off x="1" y="2325053"/>
        <a:ext cx="779495" cy="334069"/>
      </dsp:txXfrm>
    </dsp:sp>
    <dsp:sp modelId="{86025E91-1C24-41B4-86EE-C5B4416BA6E9}">
      <dsp:nvSpPr>
        <dsp:cNvPr id="0" name=""/>
        <dsp:cNvSpPr/>
      </dsp:nvSpPr>
      <dsp:spPr>
        <a:xfrm rot="5400000">
          <a:off x="3079047" y="-364247"/>
          <a:ext cx="723817" cy="5322921"/>
        </a:xfrm>
        <a:prstGeom prst="round2SameRect">
          <a:avLst/>
        </a:prstGeom>
        <a:solidFill>
          <a:schemeClr val="bg1"/>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b="1" kern="1200" dirty="0"/>
            <a:t>Onboarding - Back Door</a:t>
          </a:r>
        </a:p>
      </dsp:txBody>
      <dsp:txXfrm rot="-5400000">
        <a:off x="779495" y="1970639"/>
        <a:ext cx="5287587" cy="653149"/>
      </dsp:txXfrm>
    </dsp:sp>
    <dsp:sp modelId="{DEEE55A3-5A80-48BF-AC04-64AFF97A90C3}">
      <dsp:nvSpPr>
        <dsp:cNvPr id="0" name=""/>
        <dsp:cNvSpPr/>
      </dsp:nvSpPr>
      <dsp:spPr>
        <a:xfrm rot="5400000">
          <a:off x="-167034" y="3067481"/>
          <a:ext cx="1113564" cy="779495"/>
        </a:xfrm>
        <a:prstGeom prst="chevron">
          <a:avLst/>
        </a:prstGeom>
        <a:solidFill>
          <a:srgbClr val="00B0F0"/>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b="1" kern="1200" dirty="0"/>
            <a:t>4</a:t>
          </a:r>
        </a:p>
      </dsp:txBody>
      <dsp:txXfrm rot="-5400000">
        <a:off x="1" y="3290195"/>
        <a:ext cx="779495" cy="334069"/>
      </dsp:txXfrm>
    </dsp:sp>
    <dsp:sp modelId="{A0000626-0C67-4D73-AC96-19F2A96D242B}">
      <dsp:nvSpPr>
        <dsp:cNvPr id="0" name=""/>
        <dsp:cNvSpPr/>
      </dsp:nvSpPr>
      <dsp:spPr>
        <a:xfrm rot="5400000">
          <a:off x="3079047" y="600895"/>
          <a:ext cx="723817" cy="5322921"/>
        </a:xfrm>
        <a:prstGeom prst="round2SameRect">
          <a:avLst/>
        </a:prstGeom>
        <a:solidFill>
          <a:schemeClr val="bg1"/>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b="1" kern="1200" dirty="0"/>
            <a:t>Resources   </a:t>
          </a:r>
        </a:p>
      </dsp:txBody>
      <dsp:txXfrm rot="-5400000">
        <a:off x="779495" y="2935781"/>
        <a:ext cx="5287587" cy="65314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D83607-70E8-4592-89AC-303D725BB17C}">
      <dsp:nvSpPr>
        <dsp:cNvPr id="0" name=""/>
        <dsp:cNvSpPr/>
      </dsp:nvSpPr>
      <dsp:spPr>
        <a:xfrm rot="5400000">
          <a:off x="197783" y="421033"/>
          <a:ext cx="592046" cy="985151"/>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C2F0874-CFE0-446D-B61A-5E8D145625E2}">
      <dsp:nvSpPr>
        <dsp:cNvPr id="0" name=""/>
        <dsp:cNvSpPr/>
      </dsp:nvSpPr>
      <dsp:spPr>
        <a:xfrm>
          <a:off x="98956" y="715381"/>
          <a:ext cx="889400" cy="7796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l" defTabSz="1644650">
            <a:lnSpc>
              <a:spcPct val="90000"/>
            </a:lnSpc>
            <a:spcBef>
              <a:spcPct val="0"/>
            </a:spcBef>
            <a:spcAft>
              <a:spcPct val="35000"/>
            </a:spcAft>
            <a:buNone/>
          </a:pPr>
          <a:r>
            <a:rPr lang="en-US" sz="3700" kern="1200" dirty="0"/>
            <a:t>.</a:t>
          </a:r>
        </a:p>
      </dsp:txBody>
      <dsp:txXfrm>
        <a:off x="98956" y="715381"/>
        <a:ext cx="889400" cy="779611"/>
      </dsp:txXfrm>
    </dsp:sp>
    <dsp:sp modelId="{623753ED-3C45-469A-9C0E-E98DF341B3F3}">
      <dsp:nvSpPr>
        <dsp:cNvPr id="0" name=""/>
        <dsp:cNvSpPr/>
      </dsp:nvSpPr>
      <dsp:spPr>
        <a:xfrm>
          <a:off x="820545" y="348505"/>
          <a:ext cx="167811" cy="167811"/>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9AA3C9-D806-42FE-8A91-278324768DB2}">
      <dsp:nvSpPr>
        <dsp:cNvPr id="0" name=""/>
        <dsp:cNvSpPr/>
      </dsp:nvSpPr>
      <dsp:spPr>
        <a:xfrm rot="5400000">
          <a:off x="1286583" y="151609"/>
          <a:ext cx="592046" cy="985151"/>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17C90C9-C2D3-435A-994A-921DC9634C76}">
      <dsp:nvSpPr>
        <dsp:cNvPr id="0" name=""/>
        <dsp:cNvSpPr/>
      </dsp:nvSpPr>
      <dsp:spPr>
        <a:xfrm>
          <a:off x="1187756" y="445957"/>
          <a:ext cx="889400" cy="7796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l" defTabSz="1644650">
            <a:lnSpc>
              <a:spcPct val="90000"/>
            </a:lnSpc>
            <a:spcBef>
              <a:spcPct val="0"/>
            </a:spcBef>
            <a:spcAft>
              <a:spcPct val="35000"/>
            </a:spcAft>
            <a:buNone/>
          </a:pPr>
          <a:r>
            <a:rPr lang="en-US" sz="3700" kern="1200" dirty="0"/>
            <a:t>.</a:t>
          </a:r>
        </a:p>
      </dsp:txBody>
      <dsp:txXfrm>
        <a:off x="1187756" y="445957"/>
        <a:ext cx="889400" cy="779611"/>
      </dsp:txXfrm>
    </dsp:sp>
    <dsp:sp modelId="{63CC187A-662C-430F-88E7-59AACDC915FA}">
      <dsp:nvSpPr>
        <dsp:cNvPr id="0" name=""/>
        <dsp:cNvSpPr/>
      </dsp:nvSpPr>
      <dsp:spPr>
        <a:xfrm>
          <a:off x="1909345" y="79081"/>
          <a:ext cx="167811" cy="167811"/>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125F48C-14DB-4FA1-9DEF-6F0648CDCA61}">
      <dsp:nvSpPr>
        <dsp:cNvPr id="0" name=""/>
        <dsp:cNvSpPr/>
      </dsp:nvSpPr>
      <dsp:spPr>
        <a:xfrm rot="5400000">
          <a:off x="2375383" y="-117815"/>
          <a:ext cx="592046" cy="985151"/>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6ADA11C-3C01-4092-B3E5-29CEDBAFC147}">
      <dsp:nvSpPr>
        <dsp:cNvPr id="0" name=""/>
        <dsp:cNvSpPr/>
      </dsp:nvSpPr>
      <dsp:spPr>
        <a:xfrm>
          <a:off x="2276556" y="176532"/>
          <a:ext cx="889400" cy="7796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l" defTabSz="1644650">
            <a:lnSpc>
              <a:spcPct val="90000"/>
            </a:lnSpc>
            <a:spcBef>
              <a:spcPct val="0"/>
            </a:spcBef>
            <a:spcAft>
              <a:spcPct val="35000"/>
            </a:spcAft>
            <a:buNone/>
          </a:pPr>
          <a:r>
            <a:rPr lang="en-US" sz="3700" kern="1200" dirty="0"/>
            <a:t>.</a:t>
          </a:r>
        </a:p>
      </dsp:txBody>
      <dsp:txXfrm>
        <a:off x="2276556" y="176532"/>
        <a:ext cx="889400" cy="77961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1DE64C-07C0-4C44-9730-2DAD61D802BC}">
      <dsp:nvSpPr>
        <dsp:cNvPr id="0" name=""/>
        <dsp:cNvSpPr/>
      </dsp:nvSpPr>
      <dsp:spPr>
        <a:xfrm rot="5400000">
          <a:off x="-167034" y="172054"/>
          <a:ext cx="1113564" cy="779495"/>
        </a:xfrm>
        <a:prstGeom prst="chevron">
          <a:avLst/>
        </a:prstGeom>
        <a:solidFill>
          <a:srgbClr val="00B0F0"/>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b="1" kern="1200" dirty="0"/>
            <a:t>1</a:t>
          </a:r>
        </a:p>
      </dsp:txBody>
      <dsp:txXfrm rot="-5400000">
        <a:off x="1" y="394768"/>
        <a:ext cx="779495" cy="334069"/>
      </dsp:txXfrm>
    </dsp:sp>
    <dsp:sp modelId="{DE9C9745-1E8A-4246-BC76-08715AA2082D}">
      <dsp:nvSpPr>
        <dsp:cNvPr id="0" name=""/>
        <dsp:cNvSpPr/>
      </dsp:nvSpPr>
      <dsp:spPr>
        <a:xfrm rot="5400000">
          <a:off x="3078857" y="-2295935"/>
          <a:ext cx="724197" cy="5322921"/>
        </a:xfrm>
        <a:prstGeom prst="round2SameRect">
          <a:avLst/>
        </a:prstGeom>
        <a:solidFill>
          <a:schemeClr val="bg1"/>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b="1" kern="1200" dirty="0"/>
            <a:t>Outreach</a:t>
          </a:r>
        </a:p>
      </dsp:txBody>
      <dsp:txXfrm rot="-5400000">
        <a:off x="779495" y="38779"/>
        <a:ext cx="5287569" cy="653493"/>
      </dsp:txXfrm>
    </dsp:sp>
    <dsp:sp modelId="{8BD191FD-6951-4485-BB74-3DDC4FBFDD91}">
      <dsp:nvSpPr>
        <dsp:cNvPr id="0" name=""/>
        <dsp:cNvSpPr/>
      </dsp:nvSpPr>
      <dsp:spPr>
        <a:xfrm rot="5400000">
          <a:off x="-167034" y="1137197"/>
          <a:ext cx="1113564" cy="779495"/>
        </a:xfrm>
        <a:prstGeom prst="chevron">
          <a:avLst/>
        </a:prstGeom>
        <a:solidFill>
          <a:srgbClr val="00B0F0"/>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b="1" kern="1200" dirty="0"/>
            <a:t>2</a:t>
          </a:r>
        </a:p>
      </dsp:txBody>
      <dsp:txXfrm rot="-5400000">
        <a:off x="1" y="1359911"/>
        <a:ext cx="779495" cy="334069"/>
      </dsp:txXfrm>
    </dsp:sp>
    <dsp:sp modelId="{4B7FBC71-5FC1-4DD9-B2BC-DDAE4F2C06EE}">
      <dsp:nvSpPr>
        <dsp:cNvPr id="0" name=""/>
        <dsp:cNvSpPr/>
      </dsp:nvSpPr>
      <dsp:spPr>
        <a:xfrm rot="5400000">
          <a:off x="3079047" y="-1329389"/>
          <a:ext cx="723817" cy="5322921"/>
        </a:xfrm>
        <a:prstGeom prst="round2SameRect">
          <a:avLst/>
        </a:prstGeom>
        <a:solidFill>
          <a:srgbClr val="00B0F0"/>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b="1" kern="1200" dirty="0"/>
            <a:t>Onboarding - Assimilation</a:t>
          </a:r>
        </a:p>
      </dsp:txBody>
      <dsp:txXfrm rot="-5400000">
        <a:off x="779495" y="1005497"/>
        <a:ext cx="5287587" cy="653149"/>
      </dsp:txXfrm>
    </dsp:sp>
    <dsp:sp modelId="{402DC6B8-7B9C-4F76-AC1B-1637846A60F7}">
      <dsp:nvSpPr>
        <dsp:cNvPr id="0" name=""/>
        <dsp:cNvSpPr/>
      </dsp:nvSpPr>
      <dsp:spPr>
        <a:xfrm rot="5400000">
          <a:off x="-167034" y="2102339"/>
          <a:ext cx="1113564" cy="779495"/>
        </a:xfrm>
        <a:prstGeom prst="chevron">
          <a:avLst/>
        </a:prstGeom>
        <a:solidFill>
          <a:srgbClr val="00B0F0"/>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b="1" kern="1200" dirty="0"/>
            <a:t>3</a:t>
          </a:r>
        </a:p>
      </dsp:txBody>
      <dsp:txXfrm rot="-5400000">
        <a:off x="1" y="2325053"/>
        <a:ext cx="779495" cy="334069"/>
      </dsp:txXfrm>
    </dsp:sp>
    <dsp:sp modelId="{86025E91-1C24-41B4-86EE-C5B4416BA6E9}">
      <dsp:nvSpPr>
        <dsp:cNvPr id="0" name=""/>
        <dsp:cNvSpPr/>
      </dsp:nvSpPr>
      <dsp:spPr>
        <a:xfrm rot="5400000">
          <a:off x="3079047" y="-364247"/>
          <a:ext cx="723817" cy="5322921"/>
        </a:xfrm>
        <a:prstGeom prst="round2SameRect">
          <a:avLst/>
        </a:prstGeom>
        <a:solidFill>
          <a:schemeClr val="bg1"/>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b="1" kern="1200" dirty="0"/>
            <a:t>Onboarding - Back Door</a:t>
          </a:r>
        </a:p>
      </dsp:txBody>
      <dsp:txXfrm rot="-5400000">
        <a:off x="779495" y="1970639"/>
        <a:ext cx="5287587" cy="653149"/>
      </dsp:txXfrm>
    </dsp:sp>
    <dsp:sp modelId="{DEEE55A3-5A80-48BF-AC04-64AFF97A90C3}">
      <dsp:nvSpPr>
        <dsp:cNvPr id="0" name=""/>
        <dsp:cNvSpPr/>
      </dsp:nvSpPr>
      <dsp:spPr>
        <a:xfrm rot="5400000">
          <a:off x="-167034" y="3067481"/>
          <a:ext cx="1113564" cy="779495"/>
        </a:xfrm>
        <a:prstGeom prst="chevron">
          <a:avLst/>
        </a:prstGeom>
        <a:solidFill>
          <a:srgbClr val="00B0F0"/>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b="1" kern="1200" dirty="0"/>
            <a:t>4</a:t>
          </a:r>
        </a:p>
      </dsp:txBody>
      <dsp:txXfrm rot="-5400000">
        <a:off x="1" y="3290195"/>
        <a:ext cx="779495" cy="334069"/>
      </dsp:txXfrm>
    </dsp:sp>
    <dsp:sp modelId="{A0000626-0C67-4D73-AC96-19F2A96D242B}">
      <dsp:nvSpPr>
        <dsp:cNvPr id="0" name=""/>
        <dsp:cNvSpPr/>
      </dsp:nvSpPr>
      <dsp:spPr>
        <a:xfrm rot="5400000">
          <a:off x="3079047" y="600895"/>
          <a:ext cx="723817" cy="5322921"/>
        </a:xfrm>
        <a:prstGeom prst="round2SameRect">
          <a:avLst/>
        </a:prstGeom>
        <a:solidFill>
          <a:schemeClr val="bg1"/>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b="1" kern="1200" dirty="0"/>
            <a:t>Resources   </a:t>
          </a:r>
        </a:p>
      </dsp:txBody>
      <dsp:txXfrm rot="-5400000">
        <a:off x="779495" y="2935781"/>
        <a:ext cx="5287587" cy="65314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1DE64C-07C0-4C44-9730-2DAD61D802BC}">
      <dsp:nvSpPr>
        <dsp:cNvPr id="0" name=""/>
        <dsp:cNvSpPr/>
      </dsp:nvSpPr>
      <dsp:spPr>
        <a:xfrm rot="5400000">
          <a:off x="-167034" y="172054"/>
          <a:ext cx="1113564" cy="779495"/>
        </a:xfrm>
        <a:prstGeom prst="chevron">
          <a:avLst/>
        </a:prstGeom>
        <a:solidFill>
          <a:srgbClr val="00B0F0"/>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b="1" kern="1200" dirty="0"/>
            <a:t>1</a:t>
          </a:r>
        </a:p>
      </dsp:txBody>
      <dsp:txXfrm rot="-5400000">
        <a:off x="1" y="394768"/>
        <a:ext cx="779495" cy="334069"/>
      </dsp:txXfrm>
    </dsp:sp>
    <dsp:sp modelId="{DE9C9745-1E8A-4246-BC76-08715AA2082D}">
      <dsp:nvSpPr>
        <dsp:cNvPr id="0" name=""/>
        <dsp:cNvSpPr/>
      </dsp:nvSpPr>
      <dsp:spPr>
        <a:xfrm rot="5400000">
          <a:off x="3078857" y="-2295935"/>
          <a:ext cx="724197" cy="5322921"/>
        </a:xfrm>
        <a:prstGeom prst="round2SameRect">
          <a:avLst/>
        </a:prstGeom>
        <a:solidFill>
          <a:schemeClr val="bg1"/>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b="1" kern="1200" dirty="0"/>
            <a:t>Outreach</a:t>
          </a:r>
        </a:p>
      </dsp:txBody>
      <dsp:txXfrm rot="-5400000">
        <a:off x="779495" y="38779"/>
        <a:ext cx="5287569" cy="653493"/>
      </dsp:txXfrm>
    </dsp:sp>
    <dsp:sp modelId="{8BD191FD-6951-4485-BB74-3DDC4FBFDD91}">
      <dsp:nvSpPr>
        <dsp:cNvPr id="0" name=""/>
        <dsp:cNvSpPr/>
      </dsp:nvSpPr>
      <dsp:spPr>
        <a:xfrm rot="5400000">
          <a:off x="-167034" y="1137197"/>
          <a:ext cx="1113564" cy="779495"/>
        </a:xfrm>
        <a:prstGeom prst="chevron">
          <a:avLst/>
        </a:prstGeom>
        <a:solidFill>
          <a:srgbClr val="00B0F0"/>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b="1" kern="1200" dirty="0"/>
            <a:t>2</a:t>
          </a:r>
        </a:p>
      </dsp:txBody>
      <dsp:txXfrm rot="-5400000">
        <a:off x="1" y="1359911"/>
        <a:ext cx="779495" cy="334069"/>
      </dsp:txXfrm>
    </dsp:sp>
    <dsp:sp modelId="{4B7FBC71-5FC1-4DD9-B2BC-DDAE4F2C06EE}">
      <dsp:nvSpPr>
        <dsp:cNvPr id="0" name=""/>
        <dsp:cNvSpPr/>
      </dsp:nvSpPr>
      <dsp:spPr>
        <a:xfrm rot="5400000">
          <a:off x="3079047" y="-1329389"/>
          <a:ext cx="723817" cy="5322921"/>
        </a:xfrm>
        <a:prstGeom prst="round2SameRect">
          <a:avLst/>
        </a:prstGeom>
        <a:solidFill>
          <a:schemeClr val="bg1"/>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b="1" kern="1200" dirty="0"/>
            <a:t>Onboarding - Assimilation</a:t>
          </a:r>
        </a:p>
      </dsp:txBody>
      <dsp:txXfrm rot="-5400000">
        <a:off x="779495" y="1005497"/>
        <a:ext cx="5287587" cy="653149"/>
      </dsp:txXfrm>
    </dsp:sp>
    <dsp:sp modelId="{402DC6B8-7B9C-4F76-AC1B-1637846A60F7}">
      <dsp:nvSpPr>
        <dsp:cNvPr id="0" name=""/>
        <dsp:cNvSpPr/>
      </dsp:nvSpPr>
      <dsp:spPr>
        <a:xfrm rot="5400000">
          <a:off x="-167034" y="2102339"/>
          <a:ext cx="1113564" cy="779495"/>
        </a:xfrm>
        <a:prstGeom prst="chevron">
          <a:avLst/>
        </a:prstGeom>
        <a:solidFill>
          <a:srgbClr val="00B0F0"/>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b="1" kern="1200" dirty="0"/>
            <a:t>3</a:t>
          </a:r>
        </a:p>
      </dsp:txBody>
      <dsp:txXfrm rot="-5400000">
        <a:off x="1" y="2325053"/>
        <a:ext cx="779495" cy="334069"/>
      </dsp:txXfrm>
    </dsp:sp>
    <dsp:sp modelId="{86025E91-1C24-41B4-86EE-C5B4416BA6E9}">
      <dsp:nvSpPr>
        <dsp:cNvPr id="0" name=""/>
        <dsp:cNvSpPr/>
      </dsp:nvSpPr>
      <dsp:spPr>
        <a:xfrm rot="5400000">
          <a:off x="3079047" y="-364247"/>
          <a:ext cx="723817" cy="5322921"/>
        </a:xfrm>
        <a:prstGeom prst="round2SameRect">
          <a:avLst/>
        </a:prstGeom>
        <a:solidFill>
          <a:srgbClr val="00B0F0"/>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b="1" kern="1200" dirty="0"/>
            <a:t>Onboarding - Back Door</a:t>
          </a:r>
        </a:p>
      </dsp:txBody>
      <dsp:txXfrm rot="-5400000">
        <a:off x="779495" y="1970639"/>
        <a:ext cx="5287587" cy="653149"/>
      </dsp:txXfrm>
    </dsp:sp>
    <dsp:sp modelId="{DEEE55A3-5A80-48BF-AC04-64AFF97A90C3}">
      <dsp:nvSpPr>
        <dsp:cNvPr id="0" name=""/>
        <dsp:cNvSpPr/>
      </dsp:nvSpPr>
      <dsp:spPr>
        <a:xfrm rot="5400000">
          <a:off x="-167034" y="3067481"/>
          <a:ext cx="1113564" cy="779495"/>
        </a:xfrm>
        <a:prstGeom prst="chevron">
          <a:avLst/>
        </a:prstGeom>
        <a:solidFill>
          <a:srgbClr val="00B0F0"/>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b="1" kern="1200" dirty="0"/>
            <a:t>4</a:t>
          </a:r>
        </a:p>
      </dsp:txBody>
      <dsp:txXfrm rot="-5400000">
        <a:off x="1" y="3290195"/>
        <a:ext cx="779495" cy="334069"/>
      </dsp:txXfrm>
    </dsp:sp>
    <dsp:sp modelId="{A0000626-0C67-4D73-AC96-19F2A96D242B}">
      <dsp:nvSpPr>
        <dsp:cNvPr id="0" name=""/>
        <dsp:cNvSpPr/>
      </dsp:nvSpPr>
      <dsp:spPr>
        <a:xfrm rot="5400000">
          <a:off x="3079047" y="600895"/>
          <a:ext cx="723817" cy="5322921"/>
        </a:xfrm>
        <a:prstGeom prst="round2SameRect">
          <a:avLst/>
        </a:prstGeom>
        <a:solidFill>
          <a:schemeClr val="bg1"/>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b="1" kern="1200" dirty="0"/>
            <a:t>Resources   </a:t>
          </a:r>
        </a:p>
      </dsp:txBody>
      <dsp:txXfrm rot="-5400000">
        <a:off x="779495" y="2935781"/>
        <a:ext cx="5287587" cy="65314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1DE64C-07C0-4C44-9730-2DAD61D802BC}">
      <dsp:nvSpPr>
        <dsp:cNvPr id="0" name=""/>
        <dsp:cNvSpPr/>
      </dsp:nvSpPr>
      <dsp:spPr>
        <a:xfrm rot="5400000">
          <a:off x="-167034" y="172054"/>
          <a:ext cx="1113564" cy="779495"/>
        </a:xfrm>
        <a:prstGeom prst="chevron">
          <a:avLst/>
        </a:prstGeom>
        <a:solidFill>
          <a:srgbClr val="00B0F0"/>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b="1" kern="1200" dirty="0"/>
            <a:t>1</a:t>
          </a:r>
        </a:p>
      </dsp:txBody>
      <dsp:txXfrm rot="-5400000">
        <a:off x="1" y="394768"/>
        <a:ext cx="779495" cy="334069"/>
      </dsp:txXfrm>
    </dsp:sp>
    <dsp:sp modelId="{DE9C9745-1E8A-4246-BC76-08715AA2082D}">
      <dsp:nvSpPr>
        <dsp:cNvPr id="0" name=""/>
        <dsp:cNvSpPr/>
      </dsp:nvSpPr>
      <dsp:spPr>
        <a:xfrm rot="5400000">
          <a:off x="3078857" y="-2295935"/>
          <a:ext cx="724197" cy="5322921"/>
        </a:xfrm>
        <a:prstGeom prst="round2SameRect">
          <a:avLst/>
        </a:prstGeom>
        <a:solidFill>
          <a:schemeClr val="bg1"/>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b="1" kern="1200" dirty="0"/>
            <a:t>Outreach</a:t>
          </a:r>
        </a:p>
      </dsp:txBody>
      <dsp:txXfrm rot="-5400000">
        <a:off x="779495" y="38779"/>
        <a:ext cx="5287569" cy="653493"/>
      </dsp:txXfrm>
    </dsp:sp>
    <dsp:sp modelId="{8BD191FD-6951-4485-BB74-3DDC4FBFDD91}">
      <dsp:nvSpPr>
        <dsp:cNvPr id="0" name=""/>
        <dsp:cNvSpPr/>
      </dsp:nvSpPr>
      <dsp:spPr>
        <a:xfrm rot="5400000">
          <a:off x="-167034" y="1137197"/>
          <a:ext cx="1113564" cy="779495"/>
        </a:xfrm>
        <a:prstGeom prst="chevron">
          <a:avLst/>
        </a:prstGeom>
        <a:solidFill>
          <a:srgbClr val="00B0F0"/>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b="1" kern="1200" dirty="0"/>
            <a:t>2</a:t>
          </a:r>
        </a:p>
      </dsp:txBody>
      <dsp:txXfrm rot="-5400000">
        <a:off x="1" y="1359911"/>
        <a:ext cx="779495" cy="334069"/>
      </dsp:txXfrm>
    </dsp:sp>
    <dsp:sp modelId="{4B7FBC71-5FC1-4DD9-B2BC-DDAE4F2C06EE}">
      <dsp:nvSpPr>
        <dsp:cNvPr id="0" name=""/>
        <dsp:cNvSpPr/>
      </dsp:nvSpPr>
      <dsp:spPr>
        <a:xfrm rot="5400000">
          <a:off x="3079047" y="-1329389"/>
          <a:ext cx="723817" cy="5322921"/>
        </a:xfrm>
        <a:prstGeom prst="round2SameRect">
          <a:avLst/>
        </a:prstGeom>
        <a:solidFill>
          <a:schemeClr val="bg1"/>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b="1" kern="1200" dirty="0"/>
            <a:t>Onboarding - Assimilation</a:t>
          </a:r>
        </a:p>
      </dsp:txBody>
      <dsp:txXfrm rot="-5400000">
        <a:off x="779495" y="1005497"/>
        <a:ext cx="5287587" cy="653149"/>
      </dsp:txXfrm>
    </dsp:sp>
    <dsp:sp modelId="{402DC6B8-7B9C-4F76-AC1B-1637846A60F7}">
      <dsp:nvSpPr>
        <dsp:cNvPr id="0" name=""/>
        <dsp:cNvSpPr/>
      </dsp:nvSpPr>
      <dsp:spPr>
        <a:xfrm rot="5400000">
          <a:off x="-167034" y="2102339"/>
          <a:ext cx="1113564" cy="779495"/>
        </a:xfrm>
        <a:prstGeom prst="chevron">
          <a:avLst/>
        </a:prstGeom>
        <a:solidFill>
          <a:srgbClr val="00B0F0"/>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b="1" kern="1200" dirty="0"/>
            <a:t>3</a:t>
          </a:r>
        </a:p>
      </dsp:txBody>
      <dsp:txXfrm rot="-5400000">
        <a:off x="1" y="2325053"/>
        <a:ext cx="779495" cy="334069"/>
      </dsp:txXfrm>
    </dsp:sp>
    <dsp:sp modelId="{86025E91-1C24-41B4-86EE-C5B4416BA6E9}">
      <dsp:nvSpPr>
        <dsp:cNvPr id="0" name=""/>
        <dsp:cNvSpPr/>
      </dsp:nvSpPr>
      <dsp:spPr>
        <a:xfrm rot="5400000">
          <a:off x="3079047" y="-364247"/>
          <a:ext cx="723817" cy="5322921"/>
        </a:xfrm>
        <a:prstGeom prst="round2SameRect">
          <a:avLst/>
        </a:prstGeom>
        <a:solidFill>
          <a:schemeClr val="bg1"/>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b="1" kern="1200" dirty="0"/>
            <a:t>Onboarding - Back Door</a:t>
          </a:r>
        </a:p>
      </dsp:txBody>
      <dsp:txXfrm rot="-5400000">
        <a:off x="779495" y="1970639"/>
        <a:ext cx="5287587" cy="653149"/>
      </dsp:txXfrm>
    </dsp:sp>
    <dsp:sp modelId="{DEEE55A3-5A80-48BF-AC04-64AFF97A90C3}">
      <dsp:nvSpPr>
        <dsp:cNvPr id="0" name=""/>
        <dsp:cNvSpPr/>
      </dsp:nvSpPr>
      <dsp:spPr>
        <a:xfrm rot="5400000">
          <a:off x="-167034" y="3067481"/>
          <a:ext cx="1113564" cy="779495"/>
        </a:xfrm>
        <a:prstGeom prst="chevron">
          <a:avLst/>
        </a:prstGeom>
        <a:solidFill>
          <a:srgbClr val="00B0F0"/>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b="1" kern="1200" dirty="0"/>
            <a:t>4</a:t>
          </a:r>
        </a:p>
      </dsp:txBody>
      <dsp:txXfrm rot="-5400000">
        <a:off x="1" y="3290195"/>
        <a:ext cx="779495" cy="334069"/>
      </dsp:txXfrm>
    </dsp:sp>
    <dsp:sp modelId="{A0000626-0C67-4D73-AC96-19F2A96D242B}">
      <dsp:nvSpPr>
        <dsp:cNvPr id="0" name=""/>
        <dsp:cNvSpPr/>
      </dsp:nvSpPr>
      <dsp:spPr>
        <a:xfrm rot="5400000">
          <a:off x="3079047" y="600895"/>
          <a:ext cx="723817" cy="5322921"/>
        </a:xfrm>
        <a:prstGeom prst="round2SameRect">
          <a:avLst/>
        </a:prstGeom>
        <a:solidFill>
          <a:srgbClr val="00B0F0"/>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b="1" kern="1200" dirty="0"/>
            <a:t>Resources   </a:t>
          </a:r>
        </a:p>
      </dsp:txBody>
      <dsp:txXfrm rot="-5400000">
        <a:off x="779495" y="2935781"/>
        <a:ext cx="5287587" cy="653149"/>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8A8820-FC06-46E8-967B-11871C1CDAFC}" type="datetimeFigureOut">
              <a:rPr lang="en-US" smtClean="0"/>
              <a:t>6/26/2018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5D6F11-80E7-4BD3-8692-76F8BF293791}" type="slidenum">
              <a:rPr lang="en-US" smtClean="0"/>
              <a:t>‹#›</a:t>
            </a:fld>
            <a:endParaRPr lang="en-US"/>
          </a:p>
        </p:txBody>
      </p:sp>
    </p:spTree>
    <p:extLst>
      <p:ext uri="{BB962C8B-B14F-4D97-AF65-F5344CB8AC3E}">
        <p14:creationId xmlns:p14="http://schemas.microsoft.com/office/powerpoint/2010/main" val="10278823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83968" indent="-301526" eaLnBrk="0" hangingPunct="0">
              <a:defRPr>
                <a:solidFill>
                  <a:schemeClr val="tx1"/>
                </a:solidFill>
                <a:latin typeface="Times New Roman" pitchFamily="18" charset="0"/>
              </a:defRPr>
            </a:lvl2pPr>
            <a:lvl3pPr marL="1206105" indent="-241220" eaLnBrk="0" hangingPunct="0">
              <a:defRPr>
                <a:solidFill>
                  <a:schemeClr val="tx1"/>
                </a:solidFill>
                <a:latin typeface="Times New Roman" pitchFamily="18" charset="0"/>
              </a:defRPr>
            </a:lvl3pPr>
            <a:lvl4pPr marL="1688546" indent="-241220" eaLnBrk="0" hangingPunct="0">
              <a:defRPr>
                <a:solidFill>
                  <a:schemeClr val="tx1"/>
                </a:solidFill>
                <a:latin typeface="Times New Roman" pitchFamily="18" charset="0"/>
              </a:defRPr>
            </a:lvl4pPr>
            <a:lvl5pPr marL="2170987" indent="-241220" eaLnBrk="0" hangingPunct="0">
              <a:defRPr>
                <a:solidFill>
                  <a:schemeClr val="tx1"/>
                </a:solidFill>
                <a:latin typeface="Times New Roman" pitchFamily="18" charset="0"/>
              </a:defRPr>
            </a:lvl5pPr>
            <a:lvl6pPr marL="2653430" indent="-241220" eaLnBrk="0" fontAlgn="base" hangingPunct="0">
              <a:spcBef>
                <a:spcPct val="0"/>
              </a:spcBef>
              <a:spcAft>
                <a:spcPct val="0"/>
              </a:spcAft>
              <a:defRPr>
                <a:solidFill>
                  <a:schemeClr val="tx1"/>
                </a:solidFill>
                <a:latin typeface="Times New Roman" pitchFamily="18" charset="0"/>
              </a:defRPr>
            </a:lvl6pPr>
            <a:lvl7pPr marL="3135871" indent="-241220" eaLnBrk="0" fontAlgn="base" hangingPunct="0">
              <a:spcBef>
                <a:spcPct val="0"/>
              </a:spcBef>
              <a:spcAft>
                <a:spcPct val="0"/>
              </a:spcAft>
              <a:defRPr>
                <a:solidFill>
                  <a:schemeClr val="tx1"/>
                </a:solidFill>
                <a:latin typeface="Times New Roman" pitchFamily="18" charset="0"/>
              </a:defRPr>
            </a:lvl7pPr>
            <a:lvl8pPr marL="3618313" indent="-241220" eaLnBrk="0" fontAlgn="base" hangingPunct="0">
              <a:spcBef>
                <a:spcPct val="0"/>
              </a:spcBef>
              <a:spcAft>
                <a:spcPct val="0"/>
              </a:spcAft>
              <a:defRPr>
                <a:solidFill>
                  <a:schemeClr val="tx1"/>
                </a:solidFill>
                <a:latin typeface="Times New Roman" pitchFamily="18" charset="0"/>
              </a:defRPr>
            </a:lvl8pPr>
            <a:lvl9pPr marL="4100755" indent="-241220" eaLnBrk="0" fontAlgn="base" hangingPunct="0">
              <a:spcBef>
                <a:spcPct val="0"/>
              </a:spcBef>
              <a:spcAft>
                <a:spcPct val="0"/>
              </a:spcAft>
              <a:defRPr>
                <a:solidFill>
                  <a:schemeClr val="tx1"/>
                </a:solidFill>
                <a:latin typeface="Times New Roman" pitchFamily="18" charset="0"/>
              </a:defRPr>
            </a:lvl9pPr>
          </a:lstStyle>
          <a:p>
            <a:pPr marL="0" marR="0" lvl="0" indent="0" algn="r" defTabSz="965008" rtl="0" eaLnBrk="0" fontAlgn="auto" latinLnBrk="0" hangingPunct="0">
              <a:lnSpc>
                <a:spcPct val="100000"/>
              </a:lnSpc>
              <a:spcBef>
                <a:spcPts val="0"/>
              </a:spcBef>
              <a:spcAft>
                <a:spcPts val="0"/>
              </a:spcAft>
              <a:buClrTx/>
              <a:buSzTx/>
              <a:buFontTx/>
              <a:buNone/>
              <a:tabLst/>
              <a:defRPr/>
            </a:pPr>
            <a:fld id="{A0DA3ED9-D868-4D14-A735-3CCA1C23C361}" type="slidenum">
              <a:rPr kumimoji="0" lang="en-US" alt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65008" rtl="0" eaLnBrk="0" fontAlgn="auto" latinLnBrk="0" hangingPunct="0">
                <a:lnSpc>
                  <a:spcPct val="100000"/>
                </a:lnSpc>
                <a:spcBef>
                  <a:spcPts val="0"/>
                </a:spcBef>
                <a:spcAft>
                  <a:spcPts val="0"/>
                </a:spcAft>
                <a:buClrTx/>
                <a:buSzTx/>
                <a:buFontTx/>
                <a:buNone/>
                <a:tabLst/>
                <a:defRPr/>
              </a:pPr>
              <a:t>1</a:t>
            </a:fld>
            <a:endParaRPr kumimoji="0" lang="en-US" altLang="en-US" sz="1200" b="0"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itchFamily="18" charset="0"/>
            </a:endParaRPr>
          </a:p>
        </p:txBody>
      </p:sp>
    </p:spTree>
    <p:extLst>
      <p:ext uri="{BB962C8B-B14F-4D97-AF65-F5344CB8AC3E}">
        <p14:creationId xmlns:p14="http://schemas.microsoft.com/office/powerpoint/2010/main" val="27536465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83968" indent="-301526" eaLnBrk="0" hangingPunct="0">
              <a:defRPr>
                <a:solidFill>
                  <a:schemeClr val="tx1"/>
                </a:solidFill>
                <a:latin typeface="Times New Roman" pitchFamily="18" charset="0"/>
              </a:defRPr>
            </a:lvl2pPr>
            <a:lvl3pPr marL="1206105" indent="-241220" eaLnBrk="0" hangingPunct="0">
              <a:defRPr>
                <a:solidFill>
                  <a:schemeClr val="tx1"/>
                </a:solidFill>
                <a:latin typeface="Times New Roman" pitchFamily="18" charset="0"/>
              </a:defRPr>
            </a:lvl3pPr>
            <a:lvl4pPr marL="1688546" indent="-241220" eaLnBrk="0" hangingPunct="0">
              <a:defRPr>
                <a:solidFill>
                  <a:schemeClr val="tx1"/>
                </a:solidFill>
                <a:latin typeface="Times New Roman" pitchFamily="18" charset="0"/>
              </a:defRPr>
            </a:lvl4pPr>
            <a:lvl5pPr marL="2170987" indent="-241220" eaLnBrk="0" hangingPunct="0">
              <a:defRPr>
                <a:solidFill>
                  <a:schemeClr val="tx1"/>
                </a:solidFill>
                <a:latin typeface="Times New Roman" pitchFamily="18" charset="0"/>
              </a:defRPr>
            </a:lvl5pPr>
            <a:lvl6pPr marL="2653430" indent="-241220" eaLnBrk="0" fontAlgn="base" hangingPunct="0">
              <a:spcBef>
                <a:spcPct val="0"/>
              </a:spcBef>
              <a:spcAft>
                <a:spcPct val="0"/>
              </a:spcAft>
              <a:defRPr>
                <a:solidFill>
                  <a:schemeClr val="tx1"/>
                </a:solidFill>
                <a:latin typeface="Times New Roman" pitchFamily="18" charset="0"/>
              </a:defRPr>
            </a:lvl6pPr>
            <a:lvl7pPr marL="3135871" indent="-241220" eaLnBrk="0" fontAlgn="base" hangingPunct="0">
              <a:spcBef>
                <a:spcPct val="0"/>
              </a:spcBef>
              <a:spcAft>
                <a:spcPct val="0"/>
              </a:spcAft>
              <a:defRPr>
                <a:solidFill>
                  <a:schemeClr val="tx1"/>
                </a:solidFill>
                <a:latin typeface="Times New Roman" pitchFamily="18" charset="0"/>
              </a:defRPr>
            </a:lvl7pPr>
            <a:lvl8pPr marL="3618313" indent="-241220" eaLnBrk="0" fontAlgn="base" hangingPunct="0">
              <a:spcBef>
                <a:spcPct val="0"/>
              </a:spcBef>
              <a:spcAft>
                <a:spcPct val="0"/>
              </a:spcAft>
              <a:defRPr>
                <a:solidFill>
                  <a:schemeClr val="tx1"/>
                </a:solidFill>
                <a:latin typeface="Times New Roman" pitchFamily="18" charset="0"/>
              </a:defRPr>
            </a:lvl8pPr>
            <a:lvl9pPr marL="4100755" indent="-241220" eaLnBrk="0" fontAlgn="base" hangingPunct="0">
              <a:spcBef>
                <a:spcPct val="0"/>
              </a:spcBef>
              <a:spcAft>
                <a:spcPct val="0"/>
              </a:spcAft>
              <a:defRPr>
                <a:solidFill>
                  <a:schemeClr val="tx1"/>
                </a:solidFill>
                <a:latin typeface="Times New Roman" pitchFamily="18" charset="0"/>
              </a:defRPr>
            </a:lvl9pPr>
          </a:lstStyle>
          <a:p>
            <a:pPr marL="0" marR="0" lvl="0" indent="0" algn="r" defTabSz="965008" rtl="0" eaLnBrk="0" fontAlgn="auto" latinLnBrk="0" hangingPunct="0">
              <a:lnSpc>
                <a:spcPct val="100000"/>
              </a:lnSpc>
              <a:spcBef>
                <a:spcPts val="0"/>
              </a:spcBef>
              <a:spcAft>
                <a:spcPts val="0"/>
              </a:spcAft>
              <a:buClrTx/>
              <a:buSzTx/>
              <a:buFontTx/>
              <a:buNone/>
              <a:tabLst/>
              <a:defRPr/>
            </a:pPr>
            <a:fld id="{A0DA3ED9-D868-4D14-A735-3CCA1C23C361}" type="slidenum">
              <a:rPr kumimoji="0" lang="en-US" alt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65008" rtl="0" eaLnBrk="0" fontAlgn="auto" latinLnBrk="0" hangingPunct="0">
                <a:lnSpc>
                  <a:spcPct val="100000"/>
                </a:lnSpc>
                <a:spcBef>
                  <a:spcPts val="0"/>
                </a:spcBef>
                <a:spcAft>
                  <a:spcPts val="0"/>
                </a:spcAft>
                <a:buClrTx/>
                <a:buSzTx/>
                <a:buFontTx/>
                <a:buNone/>
                <a:tabLst/>
                <a:defRPr/>
              </a:pPr>
              <a:t>10</a:t>
            </a:fld>
            <a:endParaRPr kumimoji="0" lang="en-US" altLang="en-US" sz="1200" b="0"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itchFamily="18" charset="0"/>
            </a:endParaRPr>
          </a:p>
        </p:txBody>
      </p:sp>
    </p:spTree>
    <p:extLst>
      <p:ext uri="{BB962C8B-B14F-4D97-AF65-F5344CB8AC3E}">
        <p14:creationId xmlns:p14="http://schemas.microsoft.com/office/powerpoint/2010/main" val="39377132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83968" indent="-301526" eaLnBrk="0" hangingPunct="0">
              <a:defRPr>
                <a:solidFill>
                  <a:schemeClr val="tx1"/>
                </a:solidFill>
                <a:latin typeface="Times New Roman" pitchFamily="18" charset="0"/>
              </a:defRPr>
            </a:lvl2pPr>
            <a:lvl3pPr marL="1206105" indent="-241220" eaLnBrk="0" hangingPunct="0">
              <a:defRPr>
                <a:solidFill>
                  <a:schemeClr val="tx1"/>
                </a:solidFill>
                <a:latin typeface="Times New Roman" pitchFamily="18" charset="0"/>
              </a:defRPr>
            </a:lvl3pPr>
            <a:lvl4pPr marL="1688546" indent="-241220" eaLnBrk="0" hangingPunct="0">
              <a:defRPr>
                <a:solidFill>
                  <a:schemeClr val="tx1"/>
                </a:solidFill>
                <a:latin typeface="Times New Roman" pitchFamily="18" charset="0"/>
              </a:defRPr>
            </a:lvl4pPr>
            <a:lvl5pPr marL="2170987" indent="-241220" eaLnBrk="0" hangingPunct="0">
              <a:defRPr>
                <a:solidFill>
                  <a:schemeClr val="tx1"/>
                </a:solidFill>
                <a:latin typeface="Times New Roman" pitchFamily="18" charset="0"/>
              </a:defRPr>
            </a:lvl5pPr>
            <a:lvl6pPr marL="2653430" indent="-241220" eaLnBrk="0" fontAlgn="base" hangingPunct="0">
              <a:spcBef>
                <a:spcPct val="0"/>
              </a:spcBef>
              <a:spcAft>
                <a:spcPct val="0"/>
              </a:spcAft>
              <a:defRPr>
                <a:solidFill>
                  <a:schemeClr val="tx1"/>
                </a:solidFill>
                <a:latin typeface="Times New Roman" pitchFamily="18" charset="0"/>
              </a:defRPr>
            </a:lvl6pPr>
            <a:lvl7pPr marL="3135871" indent="-241220" eaLnBrk="0" fontAlgn="base" hangingPunct="0">
              <a:spcBef>
                <a:spcPct val="0"/>
              </a:spcBef>
              <a:spcAft>
                <a:spcPct val="0"/>
              </a:spcAft>
              <a:defRPr>
                <a:solidFill>
                  <a:schemeClr val="tx1"/>
                </a:solidFill>
                <a:latin typeface="Times New Roman" pitchFamily="18" charset="0"/>
              </a:defRPr>
            </a:lvl7pPr>
            <a:lvl8pPr marL="3618313" indent="-241220" eaLnBrk="0" fontAlgn="base" hangingPunct="0">
              <a:spcBef>
                <a:spcPct val="0"/>
              </a:spcBef>
              <a:spcAft>
                <a:spcPct val="0"/>
              </a:spcAft>
              <a:defRPr>
                <a:solidFill>
                  <a:schemeClr val="tx1"/>
                </a:solidFill>
                <a:latin typeface="Times New Roman" pitchFamily="18" charset="0"/>
              </a:defRPr>
            </a:lvl8pPr>
            <a:lvl9pPr marL="4100755" indent="-241220" eaLnBrk="0" fontAlgn="base" hangingPunct="0">
              <a:spcBef>
                <a:spcPct val="0"/>
              </a:spcBef>
              <a:spcAft>
                <a:spcPct val="0"/>
              </a:spcAft>
              <a:defRPr>
                <a:solidFill>
                  <a:schemeClr val="tx1"/>
                </a:solidFill>
                <a:latin typeface="Times New Roman" pitchFamily="18" charset="0"/>
              </a:defRPr>
            </a:lvl9pPr>
          </a:lstStyle>
          <a:p>
            <a:pPr marL="0" marR="0" lvl="0" indent="0" algn="r" defTabSz="965008" rtl="0" eaLnBrk="0" fontAlgn="auto" latinLnBrk="0" hangingPunct="0">
              <a:lnSpc>
                <a:spcPct val="100000"/>
              </a:lnSpc>
              <a:spcBef>
                <a:spcPts val="0"/>
              </a:spcBef>
              <a:spcAft>
                <a:spcPts val="0"/>
              </a:spcAft>
              <a:buClrTx/>
              <a:buSzTx/>
              <a:buFontTx/>
              <a:buNone/>
              <a:tabLst/>
              <a:defRPr/>
            </a:pPr>
            <a:fld id="{A0DA3ED9-D868-4D14-A735-3CCA1C23C361}" type="slidenum">
              <a:rPr kumimoji="0" lang="en-US" alt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65008" rtl="0" eaLnBrk="0" fontAlgn="auto" latinLnBrk="0" hangingPunct="0">
                <a:lnSpc>
                  <a:spcPct val="100000"/>
                </a:lnSpc>
                <a:spcBef>
                  <a:spcPts val="0"/>
                </a:spcBef>
                <a:spcAft>
                  <a:spcPts val="0"/>
                </a:spcAft>
                <a:buClrTx/>
                <a:buSzTx/>
                <a:buFontTx/>
                <a:buNone/>
                <a:tabLst/>
                <a:defRPr/>
              </a:pPr>
              <a:t>11</a:t>
            </a:fld>
            <a:endParaRPr kumimoji="0" lang="en-US" altLang="en-US" sz="1200" b="0"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itchFamily="18" charset="0"/>
            </a:endParaRPr>
          </a:p>
        </p:txBody>
      </p:sp>
    </p:spTree>
    <p:extLst>
      <p:ext uri="{BB962C8B-B14F-4D97-AF65-F5344CB8AC3E}">
        <p14:creationId xmlns:p14="http://schemas.microsoft.com/office/powerpoint/2010/main" val="921671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83968" indent="-301526" eaLnBrk="0" hangingPunct="0">
              <a:defRPr>
                <a:solidFill>
                  <a:schemeClr val="tx1"/>
                </a:solidFill>
                <a:latin typeface="Times New Roman" pitchFamily="18" charset="0"/>
              </a:defRPr>
            </a:lvl2pPr>
            <a:lvl3pPr marL="1206105" indent="-241220" eaLnBrk="0" hangingPunct="0">
              <a:defRPr>
                <a:solidFill>
                  <a:schemeClr val="tx1"/>
                </a:solidFill>
                <a:latin typeface="Times New Roman" pitchFamily="18" charset="0"/>
              </a:defRPr>
            </a:lvl3pPr>
            <a:lvl4pPr marL="1688546" indent="-241220" eaLnBrk="0" hangingPunct="0">
              <a:defRPr>
                <a:solidFill>
                  <a:schemeClr val="tx1"/>
                </a:solidFill>
                <a:latin typeface="Times New Roman" pitchFamily="18" charset="0"/>
              </a:defRPr>
            </a:lvl4pPr>
            <a:lvl5pPr marL="2170987" indent="-241220" eaLnBrk="0" hangingPunct="0">
              <a:defRPr>
                <a:solidFill>
                  <a:schemeClr val="tx1"/>
                </a:solidFill>
                <a:latin typeface="Times New Roman" pitchFamily="18" charset="0"/>
              </a:defRPr>
            </a:lvl5pPr>
            <a:lvl6pPr marL="2653430" indent="-241220" eaLnBrk="0" fontAlgn="base" hangingPunct="0">
              <a:spcBef>
                <a:spcPct val="0"/>
              </a:spcBef>
              <a:spcAft>
                <a:spcPct val="0"/>
              </a:spcAft>
              <a:defRPr>
                <a:solidFill>
                  <a:schemeClr val="tx1"/>
                </a:solidFill>
                <a:latin typeface="Times New Roman" pitchFamily="18" charset="0"/>
              </a:defRPr>
            </a:lvl6pPr>
            <a:lvl7pPr marL="3135871" indent="-241220" eaLnBrk="0" fontAlgn="base" hangingPunct="0">
              <a:spcBef>
                <a:spcPct val="0"/>
              </a:spcBef>
              <a:spcAft>
                <a:spcPct val="0"/>
              </a:spcAft>
              <a:defRPr>
                <a:solidFill>
                  <a:schemeClr val="tx1"/>
                </a:solidFill>
                <a:latin typeface="Times New Roman" pitchFamily="18" charset="0"/>
              </a:defRPr>
            </a:lvl7pPr>
            <a:lvl8pPr marL="3618313" indent="-241220" eaLnBrk="0" fontAlgn="base" hangingPunct="0">
              <a:spcBef>
                <a:spcPct val="0"/>
              </a:spcBef>
              <a:spcAft>
                <a:spcPct val="0"/>
              </a:spcAft>
              <a:defRPr>
                <a:solidFill>
                  <a:schemeClr val="tx1"/>
                </a:solidFill>
                <a:latin typeface="Times New Roman" pitchFamily="18" charset="0"/>
              </a:defRPr>
            </a:lvl8pPr>
            <a:lvl9pPr marL="4100755" indent="-241220" eaLnBrk="0" fontAlgn="base" hangingPunct="0">
              <a:spcBef>
                <a:spcPct val="0"/>
              </a:spcBef>
              <a:spcAft>
                <a:spcPct val="0"/>
              </a:spcAft>
              <a:defRPr>
                <a:solidFill>
                  <a:schemeClr val="tx1"/>
                </a:solidFill>
                <a:latin typeface="Times New Roman" pitchFamily="18" charset="0"/>
              </a:defRPr>
            </a:lvl9pPr>
          </a:lstStyle>
          <a:p>
            <a:pPr marL="0" marR="0" lvl="0" indent="0" algn="r" defTabSz="965008" rtl="0" eaLnBrk="0" fontAlgn="auto" latinLnBrk="0" hangingPunct="0">
              <a:lnSpc>
                <a:spcPct val="100000"/>
              </a:lnSpc>
              <a:spcBef>
                <a:spcPts val="0"/>
              </a:spcBef>
              <a:spcAft>
                <a:spcPts val="0"/>
              </a:spcAft>
              <a:buClrTx/>
              <a:buSzTx/>
              <a:buFontTx/>
              <a:buNone/>
              <a:tabLst/>
              <a:defRPr/>
            </a:pPr>
            <a:fld id="{A0DA3ED9-D868-4D14-A735-3CCA1C23C361}" type="slidenum">
              <a:rPr kumimoji="0" lang="en-US" alt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65008" rtl="0" eaLnBrk="0" fontAlgn="auto" latinLnBrk="0" hangingPunct="0">
                <a:lnSpc>
                  <a:spcPct val="100000"/>
                </a:lnSpc>
                <a:spcBef>
                  <a:spcPts val="0"/>
                </a:spcBef>
                <a:spcAft>
                  <a:spcPts val="0"/>
                </a:spcAft>
                <a:buClrTx/>
                <a:buSzTx/>
                <a:buFontTx/>
                <a:buNone/>
                <a:tabLst/>
                <a:defRPr/>
              </a:pPr>
              <a:t>15</a:t>
            </a:fld>
            <a:endParaRPr kumimoji="0" lang="en-US" altLang="en-US" sz="1200" b="0"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itchFamily="18" charset="0"/>
            </a:endParaRPr>
          </a:p>
        </p:txBody>
      </p:sp>
    </p:spTree>
    <p:extLst>
      <p:ext uri="{BB962C8B-B14F-4D97-AF65-F5344CB8AC3E}">
        <p14:creationId xmlns:p14="http://schemas.microsoft.com/office/powerpoint/2010/main" val="4048030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83968" indent="-301526" eaLnBrk="0" hangingPunct="0">
              <a:defRPr>
                <a:solidFill>
                  <a:schemeClr val="tx1"/>
                </a:solidFill>
                <a:latin typeface="Times New Roman" pitchFamily="18" charset="0"/>
              </a:defRPr>
            </a:lvl2pPr>
            <a:lvl3pPr marL="1206105" indent="-241220" eaLnBrk="0" hangingPunct="0">
              <a:defRPr>
                <a:solidFill>
                  <a:schemeClr val="tx1"/>
                </a:solidFill>
                <a:latin typeface="Times New Roman" pitchFamily="18" charset="0"/>
              </a:defRPr>
            </a:lvl3pPr>
            <a:lvl4pPr marL="1688546" indent="-241220" eaLnBrk="0" hangingPunct="0">
              <a:defRPr>
                <a:solidFill>
                  <a:schemeClr val="tx1"/>
                </a:solidFill>
                <a:latin typeface="Times New Roman" pitchFamily="18" charset="0"/>
              </a:defRPr>
            </a:lvl4pPr>
            <a:lvl5pPr marL="2170987" indent="-241220" eaLnBrk="0" hangingPunct="0">
              <a:defRPr>
                <a:solidFill>
                  <a:schemeClr val="tx1"/>
                </a:solidFill>
                <a:latin typeface="Times New Roman" pitchFamily="18" charset="0"/>
              </a:defRPr>
            </a:lvl5pPr>
            <a:lvl6pPr marL="2653430" indent="-241220" eaLnBrk="0" fontAlgn="base" hangingPunct="0">
              <a:spcBef>
                <a:spcPct val="0"/>
              </a:spcBef>
              <a:spcAft>
                <a:spcPct val="0"/>
              </a:spcAft>
              <a:defRPr>
                <a:solidFill>
                  <a:schemeClr val="tx1"/>
                </a:solidFill>
                <a:latin typeface="Times New Roman" pitchFamily="18" charset="0"/>
              </a:defRPr>
            </a:lvl6pPr>
            <a:lvl7pPr marL="3135871" indent="-241220" eaLnBrk="0" fontAlgn="base" hangingPunct="0">
              <a:spcBef>
                <a:spcPct val="0"/>
              </a:spcBef>
              <a:spcAft>
                <a:spcPct val="0"/>
              </a:spcAft>
              <a:defRPr>
                <a:solidFill>
                  <a:schemeClr val="tx1"/>
                </a:solidFill>
                <a:latin typeface="Times New Roman" pitchFamily="18" charset="0"/>
              </a:defRPr>
            </a:lvl7pPr>
            <a:lvl8pPr marL="3618313" indent="-241220" eaLnBrk="0" fontAlgn="base" hangingPunct="0">
              <a:spcBef>
                <a:spcPct val="0"/>
              </a:spcBef>
              <a:spcAft>
                <a:spcPct val="0"/>
              </a:spcAft>
              <a:defRPr>
                <a:solidFill>
                  <a:schemeClr val="tx1"/>
                </a:solidFill>
                <a:latin typeface="Times New Roman" pitchFamily="18" charset="0"/>
              </a:defRPr>
            </a:lvl8pPr>
            <a:lvl9pPr marL="4100755" indent="-241220" eaLnBrk="0" fontAlgn="base" hangingPunct="0">
              <a:spcBef>
                <a:spcPct val="0"/>
              </a:spcBef>
              <a:spcAft>
                <a:spcPct val="0"/>
              </a:spcAft>
              <a:defRPr>
                <a:solidFill>
                  <a:schemeClr val="tx1"/>
                </a:solidFill>
                <a:latin typeface="Times New Roman" pitchFamily="18" charset="0"/>
              </a:defRPr>
            </a:lvl9pPr>
          </a:lstStyle>
          <a:p>
            <a:pPr marL="0" marR="0" lvl="0" indent="0" algn="r" defTabSz="965008" rtl="0" eaLnBrk="0" fontAlgn="auto" latinLnBrk="0" hangingPunct="0">
              <a:lnSpc>
                <a:spcPct val="100000"/>
              </a:lnSpc>
              <a:spcBef>
                <a:spcPts val="0"/>
              </a:spcBef>
              <a:spcAft>
                <a:spcPts val="0"/>
              </a:spcAft>
              <a:buClrTx/>
              <a:buSzTx/>
              <a:buFontTx/>
              <a:buNone/>
              <a:tabLst/>
              <a:defRPr/>
            </a:pPr>
            <a:fld id="{A0DA3ED9-D868-4D14-A735-3CCA1C23C361}" type="slidenum">
              <a:rPr kumimoji="0" lang="en-US" alt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65008" rtl="0" eaLnBrk="0" fontAlgn="auto" latinLnBrk="0" hangingPunct="0">
                <a:lnSpc>
                  <a:spcPct val="100000"/>
                </a:lnSpc>
                <a:spcBef>
                  <a:spcPts val="0"/>
                </a:spcBef>
                <a:spcAft>
                  <a:spcPts val="0"/>
                </a:spcAft>
                <a:buClrTx/>
                <a:buSzTx/>
                <a:buFontTx/>
                <a:buNone/>
                <a:tabLst/>
                <a:defRPr/>
              </a:pPr>
              <a:t>16</a:t>
            </a:fld>
            <a:endParaRPr kumimoji="0" lang="en-US" altLang="en-US" sz="1200" b="0"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itchFamily="18" charset="0"/>
            </a:endParaRPr>
          </a:p>
        </p:txBody>
      </p:sp>
    </p:spTree>
    <p:extLst>
      <p:ext uri="{BB962C8B-B14F-4D97-AF65-F5344CB8AC3E}">
        <p14:creationId xmlns:p14="http://schemas.microsoft.com/office/powerpoint/2010/main" val="14221055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83968" indent="-301526" eaLnBrk="0" hangingPunct="0">
              <a:defRPr>
                <a:solidFill>
                  <a:schemeClr val="tx1"/>
                </a:solidFill>
                <a:latin typeface="Times New Roman" pitchFamily="18" charset="0"/>
              </a:defRPr>
            </a:lvl2pPr>
            <a:lvl3pPr marL="1206105" indent="-241220" eaLnBrk="0" hangingPunct="0">
              <a:defRPr>
                <a:solidFill>
                  <a:schemeClr val="tx1"/>
                </a:solidFill>
                <a:latin typeface="Times New Roman" pitchFamily="18" charset="0"/>
              </a:defRPr>
            </a:lvl3pPr>
            <a:lvl4pPr marL="1688546" indent="-241220" eaLnBrk="0" hangingPunct="0">
              <a:defRPr>
                <a:solidFill>
                  <a:schemeClr val="tx1"/>
                </a:solidFill>
                <a:latin typeface="Times New Roman" pitchFamily="18" charset="0"/>
              </a:defRPr>
            </a:lvl4pPr>
            <a:lvl5pPr marL="2170987" indent="-241220" eaLnBrk="0" hangingPunct="0">
              <a:defRPr>
                <a:solidFill>
                  <a:schemeClr val="tx1"/>
                </a:solidFill>
                <a:latin typeface="Times New Roman" pitchFamily="18" charset="0"/>
              </a:defRPr>
            </a:lvl5pPr>
            <a:lvl6pPr marL="2653430" indent="-241220" eaLnBrk="0" fontAlgn="base" hangingPunct="0">
              <a:spcBef>
                <a:spcPct val="0"/>
              </a:spcBef>
              <a:spcAft>
                <a:spcPct val="0"/>
              </a:spcAft>
              <a:defRPr>
                <a:solidFill>
                  <a:schemeClr val="tx1"/>
                </a:solidFill>
                <a:latin typeface="Times New Roman" pitchFamily="18" charset="0"/>
              </a:defRPr>
            </a:lvl6pPr>
            <a:lvl7pPr marL="3135871" indent="-241220" eaLnBrk="0" fontAlgn="base" hangingPunct="0">
              <a:spcBef>
                <a:spcPct val="0"/>
              </a:spcBef>
              <a:spcAft>
                <a:spcPct val="0"/>
              </a:spcAft>
              <a:defRPr>
                <a:solidFill>
                  <a:schemeClr val="tx1"/>
                </a:solidFill>
                <a:latin typeface="Times New Roman" pitchFamily="18" charset="0"/>
              </a:defRPr>
            </a:lvl7pPr>
            <a:lvl8pPr marL="3618313" indent="-241220" eaLnBrk="0" fontAlgn="base" hangingPunct="0">
              <a:spcBef>
                <a:spcPct val="0"/>
              </a:spcBef>
              <a:spcAft>
                <a:spcPct val="0"/>
              </a:spcAft>
              <a:defRPr>
                <a:solidFill>
                  <a:schemeClr val="tx1"/>
                </a:solidFill>
                <a:latin typeface="Times New Roman" pitchFamily="18" charset="0"/>
              </a:defRPr>
            </a:lvl8pPr>
            <a:lvl9pPr marL="4100755" indent="-241220" eaLnBrk="0" fontAlgn="base" hangingPunct="0">
              <a:spcBef>
                <a:spcPct val="0"/>
              </a:spcBef>
              <a:spcAft>
                <a:spcPct val="0"/>
              </a:spcAft>
              <a:defRPr>
                <a:solidFill>
                  <a:schemeClr val="tx1"/>
                </a:solidFill>
                <a:latin typeface="Times New Roman" pitchFamily="18" charset="0"/>
              </a:defRPr>
            </a:lvl9pPr>
          </a:lstStyle>
          <a:p>
            <a:pPr marL="0" marR="0" lvl="0" indent="0" algn="r" defTabSz="965008" rtl="0" eaLnBrk="0" fontAlgn="auto" latinLnBrk="0" hangingPunct="0">
              <a:lnSpc>
                <a:spcPct val="100000"/>
              </a:lnSpc>
              <a:spcBef>
                <a:spcPts val="0"/>
              </a:spcBef>
              <a:spcAft>
                <a:spcPts val="0"/>
              </a:spcAft>
              <a:buClrTx/>
              <a:buSzTx/>
              <a:buFontTx/>
              <a:buNone/>
              <a:tabLst/>
              <a:defRPr/>
            </a:pPr>
            <a:fld id="{A0DA3ED9-D868-4D14-A735-3CCA1C23C361}" type="slidenum">
              <a:rPr kumimoji="0" lang="en-US" alt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65008" rtl="0" eaLnBrk="0" fontAlgn="auto" latinLnBrk="0" hangingPunct="0">
                <a:lnSpc>
                  <a:spcPct val="100000"/>
                </a:lnSpc>
                <a:spcBef>
                  <a:spcPts val="0"/>
                </a:spcBef>
                <a:spcAft>
                  <a:spcPts val="0"/>
                </a:spcAft>
                <a:buClrTx/>
                <a:buSzTx/>
                <a:buFontTx/>
                <a:buNone/>
                <a:tabLst/>
                <a:defRPr/>
              </a:pPr>
              <a:t>17</a:t>
            </a:fld>
            <a:endParaRPr kumimoji="0" lang="en-US" altLang="en-US" sz="1200" b="0"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itchFamily="18" charset="0"/>
            </a:endParaRPr>
          </a:p>
        </p:txBody>
      </p:sp>
    </p:spTree>
    <p:extLst>
      <p:ext uri="{BB962C8B-B14F-4D97-AF65-F5344CB8AC3E}">
        <p14:creationId xmlns:p14="http://schemas.microsoft.com/office/powerpoint/2010/main" val="38803415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83968" indent="-301526" eaLnBrk="0" hangingPunct="0">
              <a:defRPr>
                <a:solidFill>
                  <a:schemeClr val="tx1"/>
                </a:solidFill>
                <a:latin typeface="Times New Roman" pitchFamily="18" charset="0"/>
              </a:defRPr>
            </a:lvl2pPr>
            <a:lvl3pPr marL="1206105" indent="-241220" eaLnBrk="0" hangingPunct="0">
              <a:defRPr>
                <a:solidFill>
                  <a:schemeClr val="tx1"/>
                </a:solidFill>
                <a:latin typeface="Times New Roman" pitchFamily="18" charset="0"/>
              </a:defRPr>
            </a:lvl3pPr>
            <a:lvl4pPr marL="1688546" indent="-241220" eaLnBrk="0" hangingPunct="0">
              <a:defRPr>
                <a:solidFill>
                  <a:schemeClr val="tx1"/>
                </a:solidFill>
                <a:latin typeface="Times New Roman" pitchFamily="18" charset="0"/>
              </a:defRPr>
            </a:lvl4pPr>
            <a:lvl5pPr marL="2170987" indent="-241220" eaLnBrk="0" hangingPunct="0">
              <a:defRPr>
                <a:solidFill>
                  <a:schemeClr val="tx1"/>
                </a:solidFill>
                <a:latin typeface="Times New Roman" pitchFamily="18" charset="0"/>
              </a:defRPr>
            </a:lvl5pPr>
            <a:lvl6pPr marL="2653430" indent="-241220" eaLnBrk="0" fontAlgn="base" hangingPunct="0">
              <a:spcBef>
                <a:spcPct val="0"/>
              </a:spcBef>
              <a:spcAft>
                <a:spcPct val="0"/>
              </a:spcAft>
              <a:defRPr>
                <a:solidFill>
                  <a:schemeClr val="tx1"/>
                </a:solidFill>
                <a:latin typeface="Times New Roman" pitchFamily="18" charset="0"/>
              </a:defRPr>
            </a:lvl6pPr>
            <a:lvl7pPr marL="3135871" indent="-241220" eaLnBrk="0" fontAlgn="base" hangingPunct="0">
              <a:spcBef>
                <a:spcPct val="0"/>
              </a:spcBef>
              <a:spcAft>
                <a:spcPct val="0"/>
              </a:spcAft>
              <a:defRPr>
                <a:solidFill>
                  <a:schemeClr val="tx1"/>
                </a:solidFill>
                <a:latin typeface="Times New Roman" pitchFamily="18" charset="0"/>
              </a:defRPr>
            </a:lvl7pPr>
            <a:lvl8pPr marL="3618313" indent="-241220" eaLnBrk="0" fontAlgn="base" hangingPunct="0">
              <a:spcBef>
                <a:spcPct val="0"/>
              </a:spcBef>
              <a:spcAft>
                <a:spcPct val="0"/>
              </a:spcAft>
              <a:defRPr>
                <a:solidFill>
                  <a:schemeClr val="tx1"/>
                </a:solidFill>
                <a:latin typeface="Times New Roman" pitchFamily="18" charset="0"/>
              </a:defRPr>
            </a:lvl8pPr>
            <a:lvl9pPr marL="4100755" indent="-241220" eaLnBrk="0" fontAlgn="base" hangingPunct="0">
              <a:spcBef>
                <a:spcPct val="0"/>
              </a:spcBef>
              <a:spcAft>
                <a:spcPct val="0"/>
              </a:spcAft>
              <a:defRPr>
                <a:solidFill>
                  <a:schemeClr val="tx1"/>
                </a:solidFill>
                <a:latin typeface="Times New Roman" pitchFamily="18" charset="0"/>
              </a:defRPr>
            </a:lvl9pPr>
          </a:lstStyle>
          <a:p>
            <a:pPr marL="0" marR="0" lvl="0" indent="0" algn="r" defTabSz="965008" rtl="0" eaLnBrk="0" fontAlgn="auto" latinLnBrk="0" hangingPunct="0">
              <a:lnSpc>
                <a:spcPct val="100000"/>
              </a:lnSpc>
              <a:spcBef>
                <a:spcPts val="0"/>
              </a:spcBef>
              <a:spcAft>
                <a:spcPts val="0"/>
              </a:spcAft>
              <a:buClrTx/>
              <a:buSzTx/>
              <a:buFontTx/>
              <a:buNone/>
              <a:tabLst/>
              <a:defRPr/>
            </a:pPr>
            <a:fld id="{A0DA3ED9-D868-4D14-A735-3CCA1C23C361}" type="slidenum">
              <a:rPr kumimoji="0" lang="en-US" alt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65008" rtl="0" eaLnBrk="0" fontAlgn="auto" latinLnBrk="0" hangingPunct="0">
                <a:lnSpc>
                  <a:spcPct val="100000"/>
                </a:lnSpc>
                <a:spcBef>
                  <a:spcPts val="0"/>
                </a:spcBef>
                <a:spcAft>
                  <a:spcPts val="0"/>
                </a:spcAft>
                <a:buClrTx/>
                <a:buSzTx/>
                <a:buFontTx/>
                <a:buNone/>
                <a:tabLst/>
                <a:defRPr/>
              </a:pPr>
              <a:t>19</a:t>
            </a:fld>
            <a:endParaRPr kumimoji="0" lang="en-US" altLang="en-US" sz="1200" b="0"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itchFamily="18" charset="0"/>
            </a:endParaRPr>
          </a:p>
        </p:txBody>
      </p:sp>
    </p:spTree>
    <p:extLst>
      <p:ext uri="{BB962C8B-B14F-4D97-AF65-F5344CB8AC3E}">
        <p14:creationId xmlns:p14="http://schemas.microsoft.com/office/powerpoint/2010/main" val="34828405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83968" indent="-301526" eaLnBrk="0" hangingPunct="0">
              <a:defRPr>
                <a:solidFill>
                  <a:schemeClr val="tx1"/>
                </a:solidFill>
                <a:latin typeface="Times New Roman" pitchFamily="18" charset="0"/>
              </a:defRPr>
            </a:lvl2pPr>
            <a:lvl3pPr marL="1206105" indent="-241220" eaLnBrk="0" hangingPunct="0">
              <a:defRPr>
                <a:solidFill>
                  <a:schemeClr val="tx1"/>
                </a:solidFill>
                <a:latin typeface="Times New Roman" pitchFamily="18" charset="0"/>
              </a:defRPr>
            </a:lvl3pPr>
            <a:lvl4pPr marL="1688546" indent="-241220" eaLnBrk="0" hangingPunct="0">
              <a:defRPr>
                <a:solidFill>
                  <a:schemeClr val="tx1"/>
                </a:solidFill>
                <a:latin typeface="Times New Roman" pitchFamily="18" charset="0"/>
              </a:defRPr>
            </a:lvl4pPr>
            <a:lvl5pPr marL="2170987" indent="-241220" eaLnBrk="0" hangingPunct="0">
              <a:defRPr>
                <a:solidFill>
                  <a:schemeClr val="tx1"/>
                </a:solidFill>
                <a:latin typeface="Times New Roman" pitchFamily="18" charset="0"/>
              </a:defRPr>
            </a:lvl5pPr>
            <a:lvl6pPr marL="2653430" indent="-241220" eaLnBrk="0" fontAlgn="base" hangingPunct="0">
              <a:spcBef>
                <a:spcPct val="0"/>
              </a:spcBef>
              <a:spcAft>
                <a:spcPct val="0"/>
              </a:spcAft>
              <a:defRPr>
                <a:solidFill>
                  <a:schemeClr val="tx1"/>
                </a:solidFill>
                <a:latin typeface="Times New Roman" pitchFamily="18" charset="0"/>
              </a:defRPr>
            </a:lvl6pPr>
            <a:lvl7pPr marL="3135871" indent="-241220" eaLnBrk="0" fontAlgn="base" hangingPunct="0">
              <a:spcBef>
                <a:spcPct val="0"/>
              </a:spcBef>
              <a:spcAft>
                <a:spcPct val="0"/>
              </a:spcAft>
              <a:defRPr>
                <a:solidFill>
                  <a:schemeClr val="tx1"/>
                </a:solidFill>
                <a:latin typeface="Times New Roman" pitchFamily="18" charset="0"/>
              </a:defRPr>
            </a:lvl7pPr>
            <a:lvl8pPr marL="3618313" indent="-241220" eaLnBrk="0" fontAlgn="base" hangingPunct="0">
              <a:spcBef>
                <a:spcPct val="0"/>
              </a:spcBef>
              <a:spcAft>
                <a:spcPct val="0"/>
              </a:spcAft>
              <a:defRPr>
                <a:solidFill>
                  <a:schemeClr val="tx1"/>
                </a:solidFill>
                <a:latin typeface="Times New Roman" pitchFamily="18" charset="0"/>
              </a:defRPr>
            </a:lvl8pPr>
            <a:lvl9pPr marL="4100755" indent="-241220" eaLnBrk="0" fontAlgn="base" hangingPunct="0">
              <a:spcBef>
                <a:spcPct val="0"/>
              </a:spcBef>
              <a:spcAft>
                <a:spcPct val="0"/>
              </a:spcAft>
              <a:defRPr>
                <a:solidFill>
                  <a:schemeClr val="tx1"/>
                </a:solidFill>
                <a:latin typeface="Times New Roman" pitchFamily="18" charset="0"/>
              </a:defRPr>
            </a:lvl9pPr>
          </a:lstStyle>
          <a:p>
            <a:pPr marL="0" marR="0" lvl="0" indent="0" algn="r" defTabSz="965008" rtl="0" eaLnBrk="0" fontAlgn="auto" latinLnBrk="0" hangingPunct="0">
              <a:lnSpc>
                <a:spcPct val="100000"/>
              </a:lnSpc>
              <a:spcBef>
                <a:spcPts val="0"/>
              </a:spcBef>
              <a:spcAft>
                <a:spcPts val="0"/>
              </a:spcAft>
              <a:buClrTx/>
              <a:buSzTx/>
              <a:buFontTx/>
              <a:buNone/>
              <a:tabLst/>
              <a:defRPr/>
            </a:pPr>
            <a:fld id="{A0DA3ED9-D868-4D14-A735-3CCA1C23C361}" type="slidenum">
              <a:rPr kumimoji="0" lang="en-US" alt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65008" rtl="0" eaLnBrk="0" fontAlgn="auto" latinLnBrk="0" hangingPunct="0">
                <a:lnSpc>
                  <a:spcPct val="100000"/>
                </a:lnSpc>
                <a:spcBef>
                  <a:spcPts val="0"/>
                </a:spcBef>
                <a:spcAft>
                  <a:spcPts val="0"/>
                </a:spcAft>
                <a:buClrTx/>
                <a:buSzTx/>
                <a:buFontTx/>
                <a:buNone/>
                <a:tabLst/>
                <a:defRPr/>
              </a:pPr>
              <a:t>20</a:t>
            </a:fld>
            <a:endParaRPr kumimoji="0" lang="en-US" altLang="en-US" sz="1200" b="0"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itchFamily="18" charset="0"/>
            </a:endParaRPr>
          </a:p>
        </p:txBody>
      </p:sp>
    </p:spTree>
    <p:extLst>
      <p:ext uri="{BB962C8B-B14F-4D97-AF65-F5344CB8AC3E}">
        <p14:creationId xmlns:p14="http://schemas.microsoft.com/office/powerpoint/2010/main" val="32183542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9363"/>
            <a:fld id="{DC17025F-8161-4C4A-843A-845AB9F33438}" type="slidenum">
              <a:rPr lang="en-US">
                <a:solidFill>
                  <a:prstClr val="black"/>
                </a:solidFill>
                <a:latin typeface="Calibri"/>
              </a:rPr>
              <a:pPr defTabSz="939363"/>
              <a:t>23</a:t>
            </a:fld>
            <a:endParaRPr lang="en-US">
              <a:solidFill>
                <a:prstClr val="black"/>
              </a:solidFill>
              <a:latin typeface="Calibri"/>
            </a:endParaRPr>
          </a:p>
        </p:txBody>
      </p:sp>
    </p:spTree>
    <p:extLst>
      <p:ext uri="{BB962C8B-B14F-4D97-AF65-F5344CB8AC3E}">
        <p14:creationId xmlns:p14="http://schemas.microsoft.com/office/powerpoint/2010/main" val="29306857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Assimilation</a:t>
            </a:r>
            <a:r>
              <a:rPr lang="en-US" b="1" baseline="0" dirty="0"/>
              <a:t> starts with right attitude</a:t>
            </a:r>
          </a:p>
          <a:p>
            <a:r>
              <a:rPr lang="en-US" b="1" baseline="0" dirty="0"/>
              <a:t>      EXTERNAL FOCUS</a:t>
            </a:r>
          </a:p>
          <a:p>
            <a:endParaRPr lang="en-US" b="1" baseline="0" dirty="0"/>
          </a:p>
          <a:p>
            <a:r>
              <a:rPr lang="en-US" b="1" baseline="0" dirty="0"/>
              <a:t>Even w/right attitude may face barriers</a:t>
            </a:r>
          </a:p>
          <a:p>
            <a:endParaRPr lang="en-US" b="1" baseline="0" dirty="0"/>
          </a:p>
          <a:p>
            <a:r>
              <a:rPr lang="en-US" b="1" baseline="0" dirty="0"/>
              <a:t>Start by understanding </a:t>
            </a:r>
            <a:r>
              <a:rPr lang="en-US" b="1" baseline="0" dirty="0" err="1"/>
              <a:t>Assim</a:t>
            </a:r>
            <a:r>
              <a:rPr lang="en-US" b="1" baseline="0" dirty="0"/>
              <a:t>. MATH</a:t>
            </a:r>
            <a:endParaRPr lang="en-US" b="1" dirty="0"/>
          </a:p>
        </p:txBody>
      </p:sp>
      <p:sp>
        <p:nvSpPr>
          <p:cNvPr id="4" name="Slide Number Placeholder 3"/>
          <p:cNvSpPr>
            <a:spLocks noGrp="1"/>
          </p:cNvSpPr>
          <p:nvPr>
            <p:ph type="sldNum" sz="quarter" idx="10"/>
          </p:nvPr>
        </p:nvSpPr>
        <p:spPr/>
        <p:txBody>
          <a:bodyPr/>
          <a:lstStyle/>
          <a:p>
            <a:pPr defTabSz="939363"/>
            <a:fld id="{DC17025F-8161-4C4A-843A-845AB9F33438}" type="slidenum">
              <a:rPr lang="en-US">
                <a:solidFill>
                  <a:prstClr val="black"/>
                </a:solidFill>
                <a:latin typeface="Calibri"/>
              </a:rPr>
              <a:pPr defTabSz="939363"/>
              <a:t>24</a:t>
            </a:fld>
            <a:endParaRPr lang="en-US">
              <a:solidFill>
                <a:prstClr val="black"/>
              </a:solidFill>
              <a:latin typeface="Calibri"/>
            </a:endParaRPr>
          </a:p>
        </p:txBody>
      </p:sp>
    </p:spTree>
    <p:extLst>
      <p:ext uri="{BB962C8B-B14F-4D97-AF65-F5344CB8AC3E}">
        <p14:creationId xmlns:p14="http://schemas.microsoft.com/office/powerpoint/2010/main" val="23132626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702" eaLnBrk="0" hangingPunct="0">
              <a:defRPr>
                <a:solidFill>
                  <a:schemeClr val="tx1"/>
                </a:solidFill>
                <a:latin typeface="Arial" charset="0"/>
              </a:defRPr>
            </a:lvl1pPr>
            <a:lvl2pPr marL="763134" indent="-293513" defTabSz="963702" eaLnBrk="0" hangingPunct="0">
              <a:defRPr>
                <a:solidFill>
                  <a:schemeClr val="tx1"/>
                </a:solidFill>
                <a:latin typeface="Arial" charset="0"/>
              </a:defRPr>
            </a:lvl2pPr>
            <a:lvl3pPr marL="1174053" indent="-234810" defTabSz="963702" eaLnBrk="0" hangingPunct="0">
              <a:defRPr>
                <a:solidFill>
                  <a:schemeClr val="tx1"/>
                </a:solidFill>
                <a:latin typeface="Arial" charset="0"/>
              </a:defRPr>
            </a:lvl3pPr>
            <a:lvl4pPr marL="1643674" indent="-234810" defTabSz="963702" eaLnBrk="0" hangingPunct="0">
              <a:defRPr>
                <a:solidFill>
                  <a:schemeClr val="tx1"/>
                </a:solidFill>
                <a:latin typeface="Arial" charset="0"/>
              </a:defRPr>
            </a:lvl4pPr>
            <a:lvl5pPr marL="2113294" indent="-234810" defTabSz="963702" eaLnBrk="0" hangingPunct="0">
              <a:defRPr>
                <a:solidFill>
                  <a:schemeClr val="tx1"/>
                </a:solidFill>
                <a:latin typeface="Arial" charset="0"/>
              </a:defRPr>
            </a:lvl5pPr>
            <a:lvl6pPr marL="2582916" indent="-234810" defTabSz="963702" eaLnBrk="0" fontAlgn="base" hangingPunct="0">
              <a:spcBef>
                <a:spcPct val="0"/>
              </a:spcBef>
              <a:spcAft>
                <a:spcPct val="0"/>
              </a:spcAft>
              <a:defRPr>
                <a:solidFill>
                  <a:schemeClr val="tx1"/>
                </a:solidFill>
                <a:latin typeface="Arial" charset="0"/>
              </a:defRPr>
            </a:lvl6pPr>
            <a:lvl7pPr marL="3052537" indent="-234810" defTabSz="963702" eaLnBrk="0" fontAlgn="base" hangingPunct="0">
              <a:spcBef>
                <a:spcPct val="0"/>
              </a:spcBef>
              <a:spcAft>
                <a:spcPct val="0"/>
              </a:spcAft>
              <a:defRPr>
                <a:solidFill>
                  <a:schemeClr val="tx1"/>
                </a:solidFill>
                <a:latin typeface="Arial" charset="0"/>
              </a:defRPr>
            </a:lvl7pPr>
            <a:lvl8pPr marL="3522158" indent="-234810" defTabSz="963702" eaLnBrk="0" fontAlgn="base" hangingPunct="0">
              <a:spcBef>
                <a:spcPct val="0"/>
              </a:spcBef>
              <a:spcAft>
                <a:spcPct val="0"/>
              </a:spcAft>
              <a:defRPr>
                <a:solidFill>
                  <a:schemeClr val="tx1"/>
                </a:solidFill>
                <a:latin typeface="Arial" charset="0"/>
              </a:defRPr>
            </a:lvl8pPr>
            <a:lvl9pPr marL="3991779" indent="-234810" defTabSz="963702" eaLnBrk="0" fontAlgn="base" hangingPunct="0">
              <a:spcBef>
                <a:spcPct val="0"/>
              </a:spcBef>
              <a:spcAft>
                <a:spcPct val="0"/>
              </a:spcAft>
              <a:defRPr>
                <a:solidFill>
                  <a:schemeClr val="tx1"/>
                </a:solidFill>
                <a:latin typeface="Arial" charset="0"/>
              </a:defRPr>
            </a:lvl9pPr>
          </a:lstStyle>
          <a:p>
            <a:fld id="{EA8906B7-7AD9-4F7D-91E5-A13869D6EA81}" type="slidenum">
              <a:rPr lang="en-US" altLang="en-US">
                <a:solidFill>
                  <a:prstClr val="black"/>
                </a:solidFill>
                <a:latin typeface="Times New Roman" pitchFamily="18" charset="0"/>
              </a:rPr>
              <a:pPr/>
              <a:t>25</a:t>
            </a:fld>
            <a:endParaRPr lang="en-US" altLang="en-US">
              <a:solidFill>
                <a:prstClr val="black"/>
              </a:solidFill>
              <a:latin typeface="Times New Roman" pitchFamily="18"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So</a:t>
            </a:r>
            <a:r>
              <a:rPr lang="en-US" altLang="en-US" baseline="0" dirty="0"/>
              <a:t> we need an external attitude </a:t>
            </a:r>
          </a:p>
          <a:p>
            <a:pPr eaLnBrk="1" hangingPunct="1"/>
            <a:endParaRPr lang="en-US" altLang="en-US" baseline="0" dirty="0"/>
          </a:p>
          <a:p>
            <a:pPr eaLnBrk="1" hangingPunct="1"/>
            <a:r>
              <a:rPr lang="en-US" altLang="en-US" baseline="0" dirty="0"/>
              <a:t>We need intentionality</a:t>
            </a:r>
          </a:p>
          <a:p>
            <a:pPr eaLnBrk="1" hangingPunct="1"/>
            <a:endParaRPr lang="en-US" altLang="en-US" baseline="0" dirty="0"/>
          </a:p>
          <a:p>
            <a:pPr eaLnBrk="1" hangingPunct="1"/>
            <a:r>
              <a:rPr lang="en-US" altLang="en-US" baseline="0" dirty="0"/>
              <a:t>… finally we need a </a:t>
            </a:r>
            <a:r>
              <a:rPr lang="en-US" altLang="en-US" b="1" u="sng" baseline="0" dirty="0"/>
              <a:t>process </a:t>
            </a:r>
            <a:endParaRPr lang="en-US" altLang="en-US" b="1" u="sng" dirty="0"/>
          </a:p>
        </p:txBody>
      </p:sp>
    </p:spTree>
    <p:extLst>
      <p:ext uri="{BB962C8B-B14F-4D97-AF65-F5344CB8AC3E}">
        <p14:creationId xmlns:p14="http://schemas.microsoft.com/office/powerpoint/2010/main" val="696009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83968" indent="-301526" eaLnBrk="0" hangingPunct="0">
              <a:defRPr>
                <a:solidFill>
                  <a:schemeClr val="tx1"/>
                </a:solidFill>
                <a:latin typeface="Times New Roman" pitchFamily="18" charset="0"/>
              </a:defRPr>
            </a:lvl2pPr>
            <a:lvl3pPr marL="1206105" indent="-241220" eaLnBrk="0" hangingPunct="0">
              <a:defRPr>
                <a:solidFill>
                  <a:schemeClr val="tx1"/>
                </a:solidFill>
                <a:latin typeface="Times New Roman" pitchFamily="18" charset="0"/>
              </a:defRPr>
            </a:lvl3pPr>
            <a:lvl4pPr marL="1688546" indent="-241220" eaLnBrk="0" hangingPunct="0">
              <a:defRPr>
                <a:solidFill>
                  <a:schemeClr val="tx1"/>
                </a:solidFill>
                <a:latin typeface="Times New Roman" pitchFamily="18" charset="0"/>
              </a:defRPr>
            </a:lvl4pPr>
            <a:lvl5pPr marL="2170987" indent="-241220" eaLnBrk="0" hangingPunct="0">
              <a:defRPr>
                <a:solidFill>
                  <a:schemeClr val="tx1"/>
                </a:solidFill>
                <a:latin typeface="Times New Roman" pitchFamily="18" charset="0"/>
              </a:defRPr>
            </a:lvl5pPr>
            <a:lvl6pPr marL="2653430" indent="-241220" eaLnBrk="0" fontAlgn="base" hangingPunct="0">
              <a:spcBef>
                <a:spcPct val="0"/>
              </a:spcBef>
              <a:spcAft>
                <a:spcPct val="0"/>
              </a:spcAft>
              <a:defRPr>
                <a:solidFill>
                  <a:schemeClr val="tx1"/>
                </a:solidFill>
                <a:latin typeface="Times New Roman" pitchFamily="18" charset="0"/>
              </a:defRPr>
            </a:lvl6pPr>
            <a:lvl7pPr marL="3135871" indent="-241220" eaLnBrk="0" fontAlgn="base" hangingPunct="0">
              <a:spcBef>
                <a:spcPct val="0"/>
              </a:spcBef>
              <a:spcAft>
                <a:spcPct val="0"/>
              </a:spcAft>
              <a:defRPr>
                <a:solidFill>
                  <a:schemeClr val="tx1"/>
                </a:solidFill>
                <a:latin typeface="Times New Roman" pitchFamily="18" charset="0"/>
              </a:defRPr>
            </a:lvl7pPr>
            <a:lvl8pPr marL="3618313" indent="-241220" eaLnBrk="0" fontAlgn="base" hangingPunct="0">
              <a:spcBef>
                <a:spcPct val="0"/>
              </a:spcBef>
              <a:spcAft>
                <a:spcPct val="0"/>
              </a:spcAft>
              <a:defRPr>
                <a:solidFill>
                  <a:schemeClr val="tx1"/>
                </a:solidFill>
                <a:latin typeface="Times New Roman" pitchFamily="18" charset="0"/>
              </a:defRPr>
            </a:lvl8pPr>
            <a:lvl9pPr marL="4100755" indent="-241220" eaLnBrk="0" fontAlgn="base" hangingPunct="0">
              <a:spcBef>
                <a:spcPct val="0"/>
              </a:spcBef>
              <a:spcAft>
                <a:spcPct val="0"/>
              </a:spcAft>
              <a:defRPr>
                <a:solidFill>
                  <a:schemeClr val="tx1"/>
                </a:solidFill>
                <a:latin typeface="Times New Roman" pitchFamily="18" charset="0"/>
              </a:defRPr>
            </a:lvl9pPr>
          </a:lstStyle>
          <a:p>
            <a:pPr marL="0" marR="0" lvl="0" indent="0" algn="r" defTabSz="939363" rtl="0" eaLnBrk="0" fontAlgn="auto" latinLnBrk="0" hangingPunct="0">
              <a:lnSpc>
                <a:spcPct val="100000"/>
              </a:lnSpc>
              <a:spcBef>
                <a:spcPts val="0"/>
              </a:spcBef>
              <a:spcAft>
                <a:spcPts val="0"/>
              </a:spcAft>
              <a:buClrTx/>
              <a:buSzTx/>
              <a:buFontTx/>
              <a:buNone/>
              <a:tabLst/>
              <a:defRPr/>
            </a:pPr>
            <a:fld id="{A0DA3ED9-D868-4D14-A735-3CCA1C23C361}" type="slidenum">
              <a:rPr kumimoji="0" lang="en-US" alt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39363" rtl="0" eaLnBrk="0" fontAlgn="auto" latinLnBrk="0" hangingPunct="0">
                <a:lnSpc>
                  <a:spcPct val="100000"/>
                </a:lnSpc>
                <a:spcBef>
                  <a:spcPts val="0"/>
                </a:spcBef>
                <a:spcAft>
                  <a:spcPts val="0"/>
                </a:spcAft>
                <a:buClrTx/>
                <a:buSzTx/>
                <a:buFontTx/>
                <a:buNone/>
                <a:tabLst/>
                <a:defRPr/>
              </a:pPr>
              <a:t>2</a:t>
            </a:fld>
            <a:endParaRPr kumimoji="0" lang="en-US" altLang="en-US" sz="1200" b="0"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itchFamily="18" charset="0"/>
            </a:endParaRPr>
          </a:p>
        </p:txBody>
      </p:sp>
    </p:spTree>
    <p:extLst>
      <p:ext uri="{BB962C8B-B14F-4D97-AF65-F5344CB8AC3E}">
        <p14:creationId xmlns:p14="http://schemas.microsoft.com/office/powerpoint/2010/main" val="7686178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702" eaLnBrk="0" hangingPunct="0">
              <a:defRPr>
                <a:solidFill>
                  <a:schemeClr val="tx1"/>
                </a:solidFill>
                <a:latin typeface="Arial" charset="0"/>
              </a:defRPr>
            </a:lvl1pPr>
            <a:lvl2pPr marL="763134" indent="-293513" defTabSz="963702" eaLnBrk="0" hangingPunct="0">
              <a:defRPr>
                <a:solidFill>
                  <a:schemeClr val="tx1"/>
                </a:solidFill>
                <a:latin typeface="Arial" charset="0"/>
              </a:defRPr>
            </a:lvl2pPr>
            <a:lvl3pPr marL="1174053" indent="-234810" defTabSz="963702" eaLnBrk="0" hangingPunct="0">
              <a:defRPr>
                <a:solidFill>
                  <a:schemeClr val="tx1"/>
                </a:solidFill>
                <a:latin typeface="Arial" charset="0"/>
              </a:defRPr>
            </a:lvl3pPr>
            <a:lvl4pPr marL="1643674" indent="-234810" defTabSz="963702" eaLnBrk="0" hangingPunct="0">
              <a:defRPr>
                <a:solidFill>
                  <a:schemeClr val="tx1"/>
                </a:solidFill>
                <a:latin typeface="Arial" charset="0"/>
              </a:defRPr>
            </a:lvl4pPr>
            <a:lvl5pPr marL="2113294" indent="-234810" defTabSz="963702" eaLnBrk="0" hangingPunct="0">
              <a:defRPr>
                <a:solidFill>
                  <a:schemeClr val="tx1"/>
                </a:solidFill>
                <a:latin typeface="Arial" charset="0"/>
              </a:defRPr>
            </a:lvl5pPr>
            <a:lvl6pPr marL="2582916" indent="-234810" defTabSz="963702" eaLnBrk="0" fontAlgn="base" hangingPunct="0">
              <a:spcBef>
                <a:spcPct val="0"/>
              </a:spcBef>
              <a:spcAft>
                <a:spcPct val="0"/>
              </a:spcAft>
              <a:defRPr>
                <a:solidFill>
                  <a:schemeClr val="tx1"/>
                </a:solidFill>
                <a:latin typeface="Arial" charset="0"/>
              </a:defRPr>
            </a:lvl6pPr>
            <a:lvl7pPr marL="3052537" indent="-234810" defTabSz="963702" eaLnBrk="0" fontAlgn="base" hangingPunct="0">
              <a:spcBef>
                <a:spcPct val="0"/>
              </a:spcBef>
              <a:spcAft>
                <a:spcPct val="0"/>
              </a:spcAft>
              <a:defRPr>
                <a:solidFill>
                  <a:schemeClr val="tx1"/>
                </a:solidFill>
                <a:latin typeface="Arial" charset="0"/>
              </a:defRPr>
            </a:lvl7pPr>
            <a:lvl8pPr marL="3522158" indent="-234810" defTabSz="963702" eaLnBrk="0" fontAlgn="base" hangingPunct="0">
              <a:spcBef>
                <a:spcPct val="0"/>
              </a:spcBef>
              <a:spcAft>
                <a:spcPct val="0"/>
              </a:spcAft>
              <a:defRPr>
                <a:solidFill>
                  <a:schemeClr val="tx1"/>
                </a:solidFill>
                <a:latin typeface="Arial" charset="0"/>
              </a:defRPr>
            </a:lvl8pPr>
            <a:lvl9pPr marL="3991779" indent="-234810" defTabSz="963702" eaLnBrk="0" fontAlgn="base" hangingPunct="0">
              <a:spcBef>
                <a:spcPct val="0"/>
              </a:spcBef>
              <a:spcAft>
                <a:spcPct val="0"/>
              </a:spcAft>
              <a:defRPr>
                <a:solidFill>
                  <a:schemeClr val="tx1"/>
                </a:solidFill>
                <a:latin typeface="Arial" charset="0"/>
              </a:defRPr>
            </a:lvl9pPr>
          </a:lstStyle>
          <a:p>
            <a:fld id="{F213C58A-CB7E-4BCC-8947-0D4597819B0D}" type="slidenum">
              <a:rPr lang="en-US" altLang="en-US">
                <a:solidFill>
                  <a:prstClr val="black"/>
                </a:solidFill>
                <a:latin typeface="Times New Roman" pitchFamily="18" charset="0"/>
              </a:rPr>
              <a:pPr/>
              <a:t>26</a:t>
            </a:fld>
            <a:endParaRPr lang="en-US" altLang="en-US">
              <a:solidFill>
                <a:prstClr val="black"/>
              </a:solidFill>
              <a:latin typeface="Times New Roman" pitchFamily="18" charset="0"/>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Idea is to </a:t>
            </a:r>
            <a:r>
              <a:rPr lang="en-US" altLang="en-US" b="1" u="sng" dirty="0"/>
              <a:t>progressively</a:t>
            </a:r>
            <a:r>
              <a:rPr lang="en-US" altLang="en-US" b="1" u="sng" baseline="0" dirty="0"/>
              <a:t> build</a:t>
            </a:r>
          </a:p>
          <a:p>
            <a:pPr eaLnBrk="1" hangingPunct="1"/>
            <a:endParaRPr lang="en-US" altLang="en-US" baseline="0" dirty="0"/>
          </a:p>
          <a:p>
            <a:pPr eaLnBrk="1" hangingPunct="1"/>
            <a:r>
              <a:rPr lang="en-US" altLang="en-US" baseline="0" dirty="0"/>
              <a:t>Requires some form of </a:t>
            </a:r>
            <a:r>
              <a:rPr lang="en-US" altLang="en-US" b="1" u="sng" baseline="0" dirty="0"/>
              <a:t>database </a:t>
            </a:r>
            <a:endParaRPr lang="en-US" altLang="en-US" b="1" u="sng" dirty="0"/>
          </a:p>
        </p:txBody>
      </p:sp>
    </p:spTree>
    <p:extLst>
      <p:ext uri="{BB962C8B-B14F-4D97-AF65-F5344CB8AC3E}">
        <p14:creationId xmlns:p14="http://schemas.microsoft.com/office/powerpoint/2010/main" val="687863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702" eaLnBrk="0" hangingPunct="0">
              <a:defRPr>
                <a:solidFill>
                  <a:schemeClr val="tx1"/>
                </a:solidFill>
                <a:latin typeface="Arial" charset="0"/>
              </a:defRPr>
            </a:lvl1pPr>
            <a:lvl2pPr marL="763134" indent="-293513" defTabSz="963702" eaLnBrk="0" hangingPunct="0">
              <a:defRPr>
                <a:solidFill>
                  <a:schemeClr val="tx1"/>
                </a:solidFill>
                <a:latin typeface="Arial" charset="0"/>
              </a:defRPr>
            </a:lvl2pPr>
            <a:lvl3pPr marL="1174053" indent="-234810" defTabSz="963702" eaLnBrk="0" hangingPunct="0">
              <a:defRPr>
                <a:solidFill>
                  <a:schemeClr val="tx1"/>
                </a:solidFill>
                <a:latin typeface="Arial" charset="0"/>
              </a:defRPr>
            </a:lvl3pPr>
            <a:lvl4pPr marL="1643674" indent="-234810" defTabSz="963702" eaLnBrk="0" hangingPunct="0">
              <a:defRPr>
                <a:solidFill>
                  <a:schemeClr val="tx1"/>
                </a:solidFill>
                <a:latin typeface="Arial" charset="0"/>
              </a:defRPr>
            </a:lvl4pPr>
            <a:lvl5pPr marL="2113294" indent="-234810" defTabSz="963702" eaLnBrk="0" hangingPunct="0">
              <a:defRPr>
                <a:solidFill>
                  <a:schemeClr val="tx1"/>
                </a:solidFill>
                <a:latin typeface="Arial" charset="0"/>
              </a:defRPr>
            </a:lvl5pPr>
            <a:lvl6pPr marL="2582916" indent="-234810" defTabSz="963702" eaLnBrk="0" fontAlgn="base" hangingPunct="0">
              <a:spcBef>
                <a:spcPct val="0"/>
              </a:spcBef>
              <a:spcAft>
                <a:spcPct val="0"/>
              </a:spcAft>
              <a:defRPr>
                <a:solidFill>
                  <a:schemeClr val="tx1"/>
                </a:solidFill>
                <a:latin typeface="Arial" charset="0"/>
              </a:defRPr>
            </a:lvl6pPr>
            <a:lvl7pPr marL="3052537" indent="-234810" defTabSz="963702" eaLnBrk="0" fontAlgn="base" hangingPunct="0">
              <a:spcBef>
                <a:spcPct val="0"/>
              </a:spcBef>
              <a:spcAft>
                <a:spcPct val="0"/>
              </a:spcAft>
              <a:defRPr>
                <a:solidFill>
                  <a:schemeClr val="tx1"/>
                </a:solidFill>
                <a:latin typeface="Arial" charset="0"/>
              </a:defRPr>
            </a:lvl7pPr>
            <a:lvl8pPr marL="3522158" indent="-234810" defTabSz="963702" eaLnBrk="0" fontAlgn="base" hangingPunct="0">
              <a:spcBef>
                <a:spcPct val="0"/>
              </a:spcBef>
              <a:spcAft>
                <a:spcPct val="0"/>
              </a:spcAft>
              <a:defRPr>
                <a:solidFill>
                  <a:schemeClr val="tx1"/>
                </a:solidFill>
                <a:latin typeface="Arial" charset="0"/>
              </a:defRPr>
            </a:lvl8pPr>
            <a:lvl9pPr marL="3991779" indent="-234810" defTabSz="963702" eaLnBrk="0" fontAlgn="base" hangingPunct="0">
              <a:spcBef>
                <a:spcPct val="0"/>
              </a:spcBef>
              <a:spcAft>
                <a:spcPct val="0"/>
              </a:spcAft>
              <a:defRPr>
                <a:solidFill>
                  <a:schemeClr val="tx1"/>
                </a:solidFill>
                <a:latin typeface="Arial" charset="0"/>
              </a:defRPr>
            </a:lvl9pPr>
          </a:lstStyle>
          <a:p>
            <a:fld id="{D44F601A-A015-4042-A4BC-672AE412C153}" type="slidenum">
              <a:rPr lang="en-US" altLang="en-US">
                <a:solidFill>
                  <a:prstClr val="black"/>
                </a:solidFill>
                <a:latin typeface="Times New Roman" pitchFamily="18" charset="0"/>
              </a:rPr>
              <a:pPr/>
              <a:t>27</a:t>
            </a:fld>
            <a:endParaRPr lang="en-US" altLang="en-US">
              <a:solidFill>
                <a:prstClr val="black"/>
              </a:solidFill>
              <a:latin typeface="Times New Roman" pitchFamily="18" charset="0"/>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Pastor’s event can</a:t>
            </a:r>
            <a:r>
              <a:rPr lang="en-US" altLang="en-US" baseline="0" dirty="0"/>
              <a:t> be DELEGATED</a:t>
            </a:r>
          </a:p>
          <a:p>
            <a:pPr eaLnBrk="1" hangingPunct="1"/>
            <a:endParaRPr lang="en-US" altLang="en-US" baseline="0" dirty="0"/>
          </a:p>
          <a:p>
            <a:pPr marL="234841" indent="-234841">
              <a:buAutoNum type="arabicPeriod"/>
            </a:pPr>
            <a:r>
              <a:rPr lang="en-US" altLang="en-US" baseline="0" dirty="0"/>
              <a:t>Phone callers</a:t>
            </a:r>
          </a:p>
          <a:p>
            <a:pPr marL="234841" indent="-234841">
              <a:buAutoNum type="arabicPeriod"/>
            </a:pPr>
            <a:r>
              <a:rPr lang="en-US" altLang="en-US" baseline="0" dirty="0"/>
              <a:t>Meal provider</a:t>
            </a:r>
          </a:p>
          <a:p>
            <a:pPr marL="234841" indent="-234841">
              <a:buAutoNum type="arabicPeriod"/>
            </a:pPr>
            <a:r>
              <a:rPr lang="en-US" altLang="en-US" baseline="0" dirty="0"/>
              <a:t>Hosts - Home</a:t>
            </a:r>
            <a:endParaRPr lang="en-US" altLang="en-US" dirty="0"/>
          </a:p>
        </p:txBody>
      </p:sp>
    </p:spTree>
    <p:extLst>
      <p:ext uri="{BB962C8B-B14F-4D97-AF65-F5344CB8AC3E}">
        <p14:creationId xmlns:p14="http://schemas.microsoft.com/office/powerpoint/2010/main" val="2641025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702" eaLnBrk="0" hangingPunct="0">
              <a:defRPr>
                <a:solidFill>
                  <a:schemeClr val="tx1"/>
                </a:solidFill>
                <a:latin typeface="Arial" charset="0"/>
              </a:defRPr>
            </a:lvl1pPr>
            <a:lvl2pPr marL="763134" indent="-293513" defTabSz="963702" eaLnBrk="0" hangingPunct="0">
              <a:defRPr>
                <a:solidFill>
                  <a:schemeClr val="tx1"/>
                </a:solidFill>
                <a:latin typeface="Arial" charset="0"/>
              </a:defRPr>
            </a:lvl2pPr>
            <a:lvl3pPr marL="1174053" indent="-234810" defTabSz="963702" eaLnBrk="0" hangingPunct="0">
              <a:defRPr>
                <a:solidFill>
                  <a:schemeClr val="tx1"/>
                </a:solidFill>
                <a:latin typeface="Arial" charset="0"/>
              </a:defRPr>
            </a:lvl3pPr>
            <a:lvl4pPr marL="1643674" indent="-234810" defTabSz="963702" eaLnBrk="0" hangingPunct="0">
              <a:defRPr>
                <a:solidFill>
                  <a:schemeClr val="tx1"/>
                </a:solidFill>
                <a:latin typeface="Arial" charset="0"/>
              </a:defRPr>
            </a:lvl4pPr>
            <a:lvl5pPr marL="2113294" indent="-234810" defTabSz="963702" eaLnBrk="0" hangingPunct="0">
              <a:defRPr>
                <a:solidFill>
                  <a:schemeClr val="tx1"/>
                </a:solidFill>
                <a:latin typeface="Arial" charset="0"/>
              </a:defRPr>
            </a:lvl5pPr>
            <a:lvl6pPr marL="2582916" indent="-234810" defTabSz="963702" eaLnBrk="0" fontAlgn="base" hangingPunct="0">
              <a:spcBef>
                <a:spcPct val="0"/>
              </a:spcBef>
              <a:spcAft>
                <a:spcPct val="0"/>
              </a:spcAft>
              <a:defRPr>
                <a:solidFill>
                  <a:schemeClr val="tx1"/>
                </a:solidFill>
                <a:latin typeface="Arial" charset="0"/>
              </a:defRPr>
            </a:lvl6pPr>
            <a:lvl7pPr marL="3052537" indent="-234810" defTabSz="963702" eaLnBrk="0" fontAlgn="base" hangingPunct="0">
              <a:spcBef>
                <a:spcPct val="0"/>
              </a:spcBef>
              <a:spcAft>
                <a:spcPct val="0"/>
              </a:spcAft>
              <a:defRPr>
                <a:solidFill>
                  <a:schemeClr val="tx1"/>
                </a:solidFill>
                <a:latin typeface="Arial" charset="0"/>
              </a:defRPr>
            </a:lvl7pPr>
            <a:lvl8pPr marL="3522158" indent="-234810" defTabSz="963702" eaLnBrk="0" fontAlgn="base" hangingPunct="0">
              <a:spcBef>
                <a:spcPct val="0"/>
              </a:spcBef>
              <a:spcAft>
                <a:spcPct val="0"/>
              </a:spcAft>
              <a:defRPr>
                <a:solidFill>
                  <a:schemeClr val="tx1"/>
                </a:solidFill>
                <a:latin typeface="Arial" charset="0"/>
              </a:defRPr>
            </a:lvl8pPr>
            <a:lvl9pPr marL="3991779" indent="-234810" defTabSz="963702" eaLnBrk="0" fontAlgn="base" hangingPunct="0">
              <a:spcBef>
                <a:spcPct val="0"/>
              </a:spcBef>
              <a:spcAft>
                <a:spcPct val="0"/>
              </a:spcAft>
              <a:defRPr>
                <a:solidFill>
                  <a:schemeClr val="tx1"/>
                </a:solidFill>
                <a:latin typeface="Arial" charset="0"/>
              </a:defRPr>
            </a:lvl9pPr>
          </a:lstStyle>
          <a:p>
            <a:fld id="{C5CD16DC-03C1-4371-8688-34846C960739}" type="slidenum">
              <a:rPr lang="en-US" altLang="en-US">
                <a:solidFill>
                  <a:prstClr val="black"/>
                </a:solidFill>
                <a:latin typeface="Times New Roman" pitchFamily="18" charset="0"/>
              </a:rPr>
              <a:pPr/>
              <a:t>28</a:t>
            </a:fld>
            <a:endParaRPr lang="en-US" altLang="en-US">
              <a:solidFill>
                <a:prstClr val="black"/>
              </a:solidFill>
              <a:latin typeface="Times New Roman" pitchFamily="18" charset="0"/>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Note progression</a:t>
            </a:r>
          </a:p>
          <a:p>
            <a:pPr eaLnBrk="1" hangingPunct="1"/>
            <a:endParaRPr lang="en-US" altLang="en-US" dirty="0"/>
          </a:p>
          <a:p>
            <a:pPr eaLnBrk="1" hangingPunct="1"/>
            <a:r>
              <a:rPr lang="en-US" altLang="en-US" dirty="0"/>
              <a:t>Casual</a:t>
            </a:r>
            <a:r>
              <a:rPr lang="en-US" altLang="en-US" baseline="0" dirty="0"/>
              <a:t> to involvement </a:t>
            </a:r>
          </a:p>
          <a:p>
            <a:pPr eaLnBrk="1" hangingPunct="1"/>
            <a:endParaRPr lang="en-US" altLang="en-US" baseline="0" dirty="0"/>
          </a:p>
          <a:p>
            <a:pPr eaLnBrk="1" hangingPunct="1"/>
            <a:endParaRPr lang="en-US" altLang="en-US" dirty="0"/>
          </a:p>
        </p:txBody>
      </p:sp>
    </p:spTree>
    <p:extLst>
      <p:ext uri="{BB962C8B-B14F-4D97-AF65-F5344CB8AC3E}">
        <p14:creationId xmlns:p14="http://schemas.microsoft.com/office/powerpoint/2010/main" val="41179961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83968" indent="-301526" eaLnBrk="0" hangingPunct="0">
              <a:defRPr>
                <a:solidFill>
                  <a:schemeClr val="tx1"/>
                </a:solidFill>
                <a:latin typeface="Times New Roman" pitchFamily="18" charset="0"/>
              </a:defRPr>
            </a:lvl2pPr>
            <a:lvl3pPr marL="1206105" indent="-241220" eaLnBrk="0" hangingPunct="0">
              <a:defRPr>
                <a:solidFill>
                  <a:schemeClr val="tx1"/>
                </a:solidFill>
                <a:latin typeface="Times New Roman" pitchFamily="18" charset="0"/>
              </a:defRPr>
            </a:lvl3pPr>
            <a:lvl4pPr marL="1688546" indent="-241220" eaLnBrk="0" hangingPunct="0">
              <a:defRPr>
                <a:solidFill>
                  <a:schemeClr val="tx1"/>
                </a:solidFill>
                <a:latin typeface="Times New Roman" pitchFamily="18" charset="0"/>
              </a:defRPr>
            </a:lvl4pPr>
            <a:lvl5pPr marL="2170987" indent="-241220" eaLnBrk="0" hangingPunct="0">
              <a:defRPr>
                <a:solidFill>
                  <a:schemeClr val="tx1"/>
                </a:solidFill>
                <a:latin typeface="Times New Roman" pitchFamily="18" charset="0"/>
              </a:defRPr>
            </a:lvl5pPr>
            <a:lvl6pPr marL="2653430" indent="-241220" eaLnBrk="0" fontAlgn="base" hangingPunct="0">
              <a:spcBef>
                <a:spcPct val="0"/>
              </a:spcBef>
              <a:spcAft>
                <a:spcPct val="0"/>
              </a:spcAft>
              <a:defRPr>
                <a:solidFill>
                  <a:schemeClr val="tx1"/>
                </a:solidFill>
                <a:latin typeface="Times New Roman" pitchFamily="18" charset="0"/>
              </a:defRPr>
            </a:lvl6pPr>
            <a:lvl7pPr marL="3135871" indent="-241220" eaLnBrk="0" fontAlgn="base" hangingPunct="0">
              <a:spcBef>
                <a:spcPct val="0"/>
              </a:spcBef>
              <a:spcAft>
                <a:spcPct val="0"/>
              </a:spcAft>
              <a:defRPr>
                <a:solidFill>
                  <a:schemeClr val="tx1"/>
                </a:solidFill>
                <a:latin typeface="Times New Roman" pitchFamily="18" charset="0"/>
              </a:defRPr>
            </a:lvl7pPr>
            <a:lvl8pPr marL="3618313" indent="-241220" eaLnBrk="0" fontAlgn="base" hangingPunct="0">
              <a:spcBef>
                <a:spcPct val="0"/>
              </a:spcBef>
              <a:spcAft>
                <a:spcPct val="0"/>
              </a:spcAft>
              <a:defRPr>
                <a:solidFill>
                  <a:schemeClr val="tx1"/>
                </a:solidFill>
                <a:latin typeface="Times New Roman" pitchFamily="18" charset="0"/>
              </a:defRPr>
            </a:lvl8pPr>
            <a:lvl9pPr marL="4100755" indent="-241220" eaLnBrk="0" fontAlgn="base" hangingPunct="0">
              <a:spcBef>
                <a:spcPct val="0"/>
              </a:spcBef>
              <a:spcAft>
                <a:spcPct val="0"/>
              </a:spcAft>
              <a:defRPr>
                <a:solidFill>
                  <a:schemeClr val="tx1"/>
                </a:solidFill>
                <a:latin typeface="Times New Roman" pitchFamily="18" charset="0"/>
              </a:defRPr>
            </a:lvl9pPr>
          </a:lstStyle>
          <a:p>
            <a:pPr marL="0" marR="0" lvl="0" indent="0" algn="r" defTabSz="965008" rtl="0" eaLnBrk="0" fontAlgn="auto" latinLnBrk="0" hangingPunct="0">
              <a:lnSpc>
                <a:spcPct val="100000"/>
              </a:lnSpc>
              <a:spcBef>
                <a:spcPts val="0"/>
              </a:spcBef>
              <a:spcAft>
                <a:spcPts val="0"/>
              </a:spcAft>
              <a:buClrTx/>
              <a:buSzTx/>
              <a:buFontTx/>
              <a:buNone/>
              <a:tabLst/>
              <a:defRPr/>
            </a:pPr>
            <a:fld id="{A0DA3ED9-D868-4D14-A735-3CCA1C23C361}" type="slidenum">
              <a:rPr kumimoji="0" lang="en-US" alt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65008" rtl="0" eaLnBrk="0" fontAlgn="auto" latinLnBrk="0" hangingPunct="0">
                <a:lnSpc>
                  <a:spcPct val="100000"/>
                </a:lnSpc>
                <a:spcBef>
                  <a:spcPts val="0"/>
                </a:spcBef>
                <a:spcAft>
                  <a:spcPts val="0"/>
                </a:spcAft>
                <a:buClrTx/>
                <a:buSzTx/>
                <a:buFontTx/>
                <a:buNone/>
                <a:tabLst/>
                <a:defRPr/>
              </a:pPr>
              <a:t>29</a:t>
            </a:fld>
            <a:endParaRPr kumimoji="0" lang="en-US" altLang="en-US" sz="1200" b="0"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itchFamily="18" charset="0"/>
            </a:endParaRPr>
          </a:p>
        </p:txBody>
      </p:sp>
    </p:spTree>
    <p:extLst>
      <p:ext uri="{BB962C8B-B14F-4D97-AF65-F5344CB8AC3E}">
        <p14:creationId xmlns:p14="http://schemas.microsoft.com/office/powerpoint/2010/main" val="21865330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83968" indent="-301526" eaLnBrk="0" hangingPunct="0">
              <a:defRPr>
                <a:solidFill>
                  <a:schemeClr val="tx1"/>
                </a:solidFill>
                <a:latin typeface="Times New Roman" pitchFamily="18" charset="0"/>
              </a:defRPr>
            </a:lvl2pPr>
            <a:lvl3pPr marL="1206105" indent="-241220" eaLnBrk="0" hangingPunct="0">
              <a:defRPr>
                <a:solidFill>
                  <a:schemeClr val="tx1"/>
                </a:solidFill>
                <a:latin typeface="Times New Roman" pitchFamily="18" charset="0"/>
              </a:defRPr>
            </a:lvl3pPr>
            <a:lvl4pPr marL="1688546" indent="-241220" eaLnBrk="0" hangingPunct="0">
              <a:defRPr>
                <a:solidFill>
                  <a:schemeClr val="tx1"/>
                </a:solidFill>
                <a:latin typeface="Times New Roman" pitchFamily="18" charset="0"/>
              </a:defRPr>
            </a:lvl4pPr>
            <a:lvl5pPr marL="2170987" indent="-241220" eaLnBrk="0" hangingPunct="0">
              <a:defRPr>
                <a:solidFill>
                  <a:schemeClr val="tx1"/>
                </a:solidFill>
                <a:latin typeface="Times New Roman" pitchFamily="18" charset="0"/>
              </a:defRPr>
            </a:lvl5pPr>
            <a:lvl6pPr marL="2653430" indent="-241220" eaLnBrk="0" fontAlgn="base" hangingPunct="0">
              <a:spcBef>
                <a:spcPct val="0"/>
              </a:spcBef>
              <a:spcAft>
                <a:spcPct val="0"/>
              </a:spcAft>
              <a:defRPr>
                <a:solidFill>
                  <a:schemeClr val="tx1"/>
                </a:solidFill>
                <a:latin typeface="Times New Roman" pitchFamily="18" charset="0"/>
              </a:defRPr>
            </a:lvl6pPr>
            <a:lvl7pPr marL="3135871" indent="-241220" eaLnBrk="0" fontAlgn="base" hangingPunct="0">
              <a:spcBef>
                <a:spcPct val="0"/>
              </a:spcBef>
              <a:spcAft>
                <a:spcPct val="0"/>
              </a:spcAft>
              <a:defRPr>
                <a:solidFill>
                  <a:schemeClr val="tx1"/>
                </a:solidFill>
                <a:latin typeface="Times New Roman" pitchFamily="18" charset="0"/>
              </a:defRPr>
            </a:lvl7pPr>
            <a:lvl8pPr marL="3618313" indent="-241220" eaLnBrk="0" fontAlgn="base" hangingPunct="0">
              <a:spcBef>
                <a:spcPct val="0"/>
              </a:spcBef>
              <a:spcAft>
                <a:spcPct val="0"/>
              </a:spcAft>
              <a:defRPr>
                <a:solidFill>
                  <a:schemeClr val="tx1"/>
                </a:solidFill>
                <a:latin typeface="Times New Roman" pitchFamily="18" charset="0"/>
              </a:defRPr>
            </a:lvl8pPr>
            <a:lvl9pPr marL="4100755" indent="-241220" eaLnBrk="0" fontAlgn="base" hangingPunct="0">
              <a:spcBef>
                <a:spcPct val="0"/>
              </a:spcBef>
              <a:spcAft>
                <a:spcPct val="0"/>
              </a:spcAft>
              <a:defRPr>
                <a:solidFill>
                  <a:schemeClr val="tx1"/>
                </a:solidFill>
                <a:latin typeface="Times New Roman" pitchFamily="18" charset="0"/>
              </a:defRPr>
            </a:lvl9pPr>
          </a:lstStyle>
          <a:p>
            <a:pPr marL="0" marR="0" lvl="0" indent="0" algn="r" defTabSz="965008" rtl="0" eaLnBrk="0" fontAlgn="auto" latinLnBrk="0" hangingPunct="0">
              <a:lnSpc>
                <a:spcPct val="100000"/>
              </a:lnSpc>
              <a:spcBef>
                <a:spcPts val="0"/>
              </a:spcBef>
              <a:spcAft>
                <a:spcPts val="0"/>
              </a:spcAft>
              <a:buClrTx/>
              <a:buSzTx/>
              <a:buFontTx/>
              <a:buNone/>
              <a:tabLst/>
              <a:defRPr/>
            </a:pPr>
            <a:fld id="{A0DA3ED9-D868-4D14-A735-3CCA1C23C361}" type="slidenum">
              <a:rPr kumimoji="0" lang="en-US" alt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65008" rtl="0" eaLnBrk="0" fontAlgn="auto" latinLnBrk="0" hangingPunct="0">
                <a:lnSpc>
                  <a:spcPct val="100000"/>
                </a:lnSpc>
                <a:spcBef>
                  <a:spcPts val="0"/>
                </a:spcBef>
                <a:spcAft>
                  <a:spcPts val="0"/>
                </a:spcAft>
                <a:buClrTx/>
                <a:buSzTx/>
                <a:buFontTx/>
                <a:buNone/>
                <a:tabLst/>
                <a:defRPr/>
              </a:pPr>
              <a:t>31</a:t>
            </a:fld>
            <a:endParaRPr kumimoji="0" lang="en-US" altLang="en-US" sz="1200" b="0"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itchFamily="18" charset="0"/>
            </a:endParaRPr>
          </a:p>
        </p:txBody>
      </p:sp>
    </p:spTree>
    <p:extLst>
      <p:ext uri="{BB962C8B-B14F-4D97-AF65-F5344CB8AC3E}">
        <p14:creationId xmlns:p14="http://schemas.microsoft.com/office/powerpoint/2010/main" val="42797958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83968" indent="-301526" eaLnBrk="0" hangingPunct="0">
              <a:defRPr>
                <a:solidFill>
                  <a:schemeClr val="tx1"/>
                </a:solidFill>
                <a:latin typeface="Times New Roman" pitchFamily="18" charset="0"/>
              </a:defRPr>
            </a:lvl2pPr>
            <a:lvl3pPr marL="1206105" indent="-241220" eaLnBrk="0" hangingPunct="0">
              <a:defRPr>
                <a:solidFill>
                  <a:schemeClr val="tx1"/>
                </a:solidFill>
                <a:latin typeface="Times New Roman" pitchFamily="18" charset="0"/>
              </a:defRPr>
            </a:lvl3pPr>
            <a:lvl4pPr marL="1688546" indent="-241220" eaLnBrk="0" hangingPunct="0">
              <a:defRPr>
                <a:solidFill>
                  <a:schemeClr val="tx1"/>
                </a:solidFill>
                <a:latin typeface="Times New Roman" pitchFamily="18" charset="0"/>
              </a:defRPr>
            </a:lvl4pPr>
            <a:lvl5pPr marL="2170987" indent="-241220" eaLnBrk="0" hangingPunct="0">
              <a:defRPr>
                <a:solidFill>
                  <a:schemeClr val="tx1"/>
                </a:solidFill>
                <a:latin typeface="Times New Roman" pitchFamily="18" charset="0"/>
              </a:defRPr>
            </a:lvl5pPr>
            <a:lvl6pPr marL="2653430" indent="-241220" eaLnBrk="0" fontAlgn="base" hangingPunct="0">
              <a:spcBef>
                <a:spcPct val="0"/>
              </a:spcBef>
              <a:spcAft>
                <a:spcPct val="0"/>
              </a:spcAft>
              <a:defRPr>
                <a:solidFill>
                  <a:schemeClr val="tx1"/>
                </a:solidFill>
                <a:latin typeface="Times New Roman" pitchFamily="18" charset="0"/>
              </a:defRPr>
            </a:lvl6pPr>
            <a:lvl7pPr marL="3135871" indent="-241220" eaLnBrk="0" fontAlgn="base" hangingPunct="0">
              <a:spcBef>
                <a:spcPct val="0"/>
              </a:spcBef>
              <a:spcAft>
                <a:spcPct val="0"/>
              </a:spcAft>
              <a:defRPr>
                <a:solidFill>
                  <a:schemeClr val="tx1"/>
                </a:solidFill>
                <a:latin typeface="Times New Roman" pitchFamily="18" charset="0"/>
              </a:defRPr>
            </a:lvl7pPr>
            <a:lvl8pPr marL="3618313" indent="-241220" eaLnBrk="0" fontAlgn="base" hangingPunct="0">
              <a:spcBef>
                <a:spcPct val="0"/>
              </a:spcBef>
              <a:spcAft>
                <a:spcPct val="0"/>
              </a:spcAft>
              <a:defRPr>
                <a:solidFill>
                  <a:schemeClr val="tx1"/>
                </a:solidFill>
                <a:latin typeface="Times New Roman" pitchFamily="18" charset="0"/>
              </a:defRPr>
            </a:lvl8pPr>
            <a:lvl9pPr marL="4100755" indent="-241220" eaLnBrk="0" fontAlgn="base" hangingPunct="0">
              <a:spcBef>
                <a:spcPct val="0"/>
              </a:spcBef>
              <a:spcAft>
                <a:spcPct val="0"/>
              </a:spcAft>
              <a:defRPr>
                <a:solidFill>
                  <a:schemeClr val="tx1"/>
                </a:solidFill>
                <a:latin typeface="Times New Roman" pitchFamily="18" charset="0"/>
              </a:defRPr>
            </a:lvl9pPr>
          </a:lstStyle>
          <a:p>
            <a:pPr marL="0" marR="0" lvl="0" indent="0" algn="r" defTabSz="965008" rtl="0" eaLnBrk="0" fontAlgn="auto" latinLnBrk="0" hangingPunct="0">
              <a:lnSpc>
                <a:spcPct val="100000"/>
              </a:lnSpc>
              <a:spcBef>
                <a:spcPts val="0"/>
              </a:spcBef>
              <a:spcAft>
                <a:spcPts val="0"/>
              </a:spcAft>
              <a:buClrTx/>
              <a:buSzTx/>
              <a:buFontTx/>
              <a:buNone/>
              <a:tabLst/>
              <a:defRPr/>
            </a:pPr>
            <a:fld id="{A0DA3ED9-D868-4D14-A735-3CCA1C23C361}" type="slidenum">
              <a:rPr kumimoji="0" lang="en-US" alt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65008" rtl="0" eaLnBrk="0" fontAlgn="auto" latinLnBrk="0" hangingPunct="0">
                <a:lnSpc>
                  <a:spcPct val="100000"/>
                </a:lnSpc>
                <a:spcBef>
                  <a:spcPts val="0"/>
                </a:spcBef>
                <a:spcAft>
                  <a:spcPts val="0"/>
                </a:spcAft>
                <a:buClrTx/>
                <a:buSzTx/>
                <a:buFontTx/>
                <a:buNone/>
                <a:tabLst/>
                <a:defRPr/>
              </a:pPr>
              <a:t>32</a:t>
            </a:fld>
            <a:endParaRPr kumimoji="0" lang="en-US" altLang="en-US" sz="1200" b="0"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itchFamily="18" charset="0"/>
            </a:endParaRPr>
          </a:p>
        </p:txBody>
      </p:sp>
    </p:spTree>
    <p:extLst>
      <p:ext uri="{BB962C8B-B14F-4D97-AF65-F5344CB8AC3E}">
        <p14:creationId xmlns:p14="http://schemas.microsoft.com/office/powerpoint/2010/main" val="23343718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83968" indent="-301526" eaLnBrk="0" hangingPunct="0">
              <a:defRPr>
                <a:solidFill>
                  <a:schemeClr val="tx1"/>
                </a:solidFill>
                <a:latin typeface="Times New Roman" pitchFamily="18" charset="0"/>
              </a:defRPr>
            </a:lvl2pPr>
            <a:lvl3pPr marL="1206105" indent="-241220" eaLnBrk="0" hangingPunct="0">
              <a:defRPr>
                <a:solidFill>
                  <a:schemeClr val="tx1"/>
                </a:solidFill>
                <a:latin typeface="Times New Roman" pitchFamily="18" charset="0"/>
              </a:defRPr>
            </a:lvl3pPr>
            <a:lvl4pPr marL="1688546" indent="-241220" eaLnBrk="0" hangingPunct="0">
              <a:defRPr>
                <a:solidFill>
                  <a:schemeClr val="tx1"/>
                </a:solidFill>
                <a:latin typeface="Times New Roman" pitchFamily="18" charset="0"/>
              </a:defRPr>
            </a:lvl4pPr>
            <a:lvl5pPr marL="2170987" indent="-241220" eaLnBrk="0" hangingPunct="0">
              <a:defRPr>
                <a:solidFill>
                  <a:schemeClr val="tx1"/>
                </a:solidFill>
                <a:latin typeface="Times New Roman" pitchFamily="18" charset="0"/>
              </a:defRPr>
            </a:lvl5pPr>
            <a:lvl6pPr marL="2653430" indent="-241220" eaLnBrk="0" fontAlgn="base" hangingPunct="0">
              <a:spcBef>
                <a:spcPct val="0"/>
              </a:spcBef>
              <a:spcAft>
                <a:spcPct val="0"/>
              </a:spcAft>
              <a:defRPr>
                <a:solidFill>
                  <a:schemeClr val="tx1"/>
                </a:solidFill>
                <a:latin typeface="Times New Roman" pitchFamily="18" charset="0"/>
              </a:defRPr>
            </a:lvl6pPr>
            <a:lvl7pPr marL="3135871" indent="-241220" eaLnBrk="0" fontAlgn="base" hangingPunct="0">
              <a:spcBef>
                <a:spcPct val="0"/>
              </a:spcBef>
              <a:spcAft>
                <a:spcPct val="0"/>
              </a:spcAft>
              <a:defRPr>
                <a:solidFill>
                  <a:schemeClr val="tx1"/>
                </a:solidFill>
                <a:latin typeface="Times New Roman" pitchFamily="18" charset="0"/>
              </a:defRPr>
            </a:lvl7pPr>
            <a:lvl8pPr marL="3618313" indent="-241220" eaLnBrk="0" fontAlgn="base" hangingPunct="0">
              <a:spcBef>
                <a:spcPct val="0"/>
              </a:spcBef>
              <a:spcAft>
                <a:spcPct val="0"/>
              </a:spcAft>
              <a:defRPr>
                <a:solidFill>
                  <a:schemeClr val="tx1"/>
                </a:solidFill>
                <a:latin typeface="Times New Roman" pitchFamily="18" charset="0"/>
              </a:defRPr>
            </a:lvl8pPr>
            <a:lvl9pPr marL="4100755" indent="-241220" eaLnBrk="0" fontAlgn="base" hangingPunct="0">
              <a:spcBef>
                <a:spcPct val="0"/>
              </a:spcBef>
              <a:spcAft>
                <a:spcPct val="0"/>
              </a:spcAft>
              <a:defRPr>
                <a:solidFill>
                  <a:schemeClr val="tx1"/>
                </a:solidFill>
                <a:latin typeface="Times New Roman" pitchFamily="18" charset="0"/>
              </a:defRPr>
            </a:lvl9pPr>
          </a:lstStyle>
          <a:p>
            <a:pPr marL="0" marR="0" lvl="0" indent="0" algn="r" defTabSz="965008" rtl="0" eaLnBrk="0" fontAlgn="auto" latinLnBrk="0" hangingPunct="0">
              <a:lnSpc>
                <a:spcPct val="100000"/>
              </a:lnSpc>
              <a:spcBef>
                <a:spcPts val="0"/>
              </a:spcBef>
              <a:spcAft>
                <a:spcPts val="0"/>
              </a:spcAft>
              <a:buClrTx/>
              <a:buSzTx/>
              <a:buFontTx/>
              <a:buNone/>
              <a:tabLst/>
              <a:defRPr/>
            </a:pPr>
            <a:fld id="{A0DA3ED9-D868-4D14-A735-3CCA1C23C361}" type="slidenum">
              <a:rPr kumimoji="0" lang="en-US" alt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65008" rtl="0" eaLnBrk="0" fontAlgn="auto" latinLnBrk="0" hangingPunct="0">
                <a:lnSpc>
                  <a:spcPct val="100000"/>
                </a:lnSpc>
                <a:spcBef>
                  <a:spcPts val="0"/>
                </a:spcBef>
                <a:spcAft>
                  <a:spcPts val="0"/>
                </a:spcAft>
                <a:buClrTx/>
                <a:buSzTx/>
                <a:buFontTx/>
                <a:buNone/>
                <a:tabLst/>
                <a:defRPr/>
              </a:pPr>
              <a:t>33</a:t>
            </a:fld>
            <a:endParaRPr kumimoji="0" lang="en-US" altLang="en-US" sz="1200" b="0"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itchFamily="18" charset="0"/>
            </a:endParaRPr>
          </a:p>
        </p:txBody>
      </p:sp>
    </p:spTree>
    <p:extLst>
      <p:ext uri="{BB962C8B-B14F-4D97-AF65-F5344CB8AC3E}">
        <p14:creationId xmlns:p14="http://schemas.microsoft.com/office/powerpoint/2010/main" val="6430787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83968" indent="-301526" eaLnBrk="0" hangingPunct="0">
              <a:defRPr>
                <a:solidFill>
                  <a:schemeClr val="tx1"/>
                </a:solidFill>
                <a:latin typeface="Times New Roman" pitchFamily="18" charset="0"/>
              </a:defRPr>
            </a:lvl2pPr>
            <a:lvl3pPr marL="1206105" indent="-241220" eaLnBrk="0" hangingPunct="0">
              <a:defRPr>
                <a:solidFill>
                  <a:schemeClr val="tx1"/>
                </a:solidFill>
                <a:latin typeface="Times New Roman" pitchFamily="18" charset="0"/>
              </a:defRPr>
            </a:lvl3pPr>
            <a:lvl4pPr marL="1688546" indent="-241220" eaLnBrk="0" hangingPunct="0">
              <a:defRPr>
                <a:solidFill>
                  <a:schemeClr val="tx1"/>
                </a:solidFill>
                <a:latin typeface="Times New Roman" pitchFamily="18" charset="0"/>
              </a:defRPr>
            </a:lvl4pPr>
            <a:lvl5pPr marL="2170987" indent="-241220" eaLnBrk="0" hangingPunct="0">
              <a:defRPr>
                <a:solidFill>
                  <a:schemeClr val="tx1"/>
                </a:solidFill>
                <a:latin typeface="Times New Roman" pitchFamily="18" charset="0"/>
              </a:defRPr>
            </a:lvl5pPr>
            <a:lvl6pPr marL="2653430" indent="-241220" eaLnBrk="0" fontAlgn="base" hangingPunct="0">
              <a:spcBef>
                <a:spcPct val="0"/>
              </a:spcBef>
              <a:spcAft>
                <a:spcPct val="0"/>
              </a:spcAft>
              <a:defRPr>
                <a:solidFill>
                  <a:schemeClr val="tx1"/>
                </a:solidFill>
                <a:latin typeface="Times New Roman" pitchFamily="18" charset="0"/>
              </a:defRPr>
            </a:lvl6pPr>
            <a:lvl7pPr marL="3135871" indent="-241220" eaLnBrk="0" fontAlgn="base" hangingPunct="0">
              <a:spcBef>
                <a:spcPct val="0"/>
              </a:spcBef>
              <a:spcAft>
                <a:spcPct val="0"/>
              </a:spcAft>
              <a:defRPr>
                <a:solidFill>
                  <a:schemeClr val="tx1"/>
                </a:solidFill>
                <a:latin typeface="Times New Roman" pitchFamily="18" charset="0"/>
              </a:defRPr>
            </a:lvl7pPr>
            <a:lvl8pPr marL="3618313" indent="-241220" eaLnBrk="0" fontAlgn="base" hangingPunct="0">
              <a:spcBef>
                <a:spcPct val="0"/>
              </a:spcBef>
              <a:spcAft>
                <a:spcPct val="0"/>
              </a:spcAft>
              <a:defRPr>
                <a:solidFill>
                  <a:schemeClr val="tx1"/>
                </a:solidFill>
                <a:latin typeface="Times New Roman" pitchFamily="18" charset="0"/>
              </a:defRPr>
            </a:lvl8pPr>
            <a:lvl9pPr marL="4100755" indent="-241220" eaLnBrk="0" fontAlgn="base" hangingPunct="0">
              <a:spcBef>
                <a:spcPct val="0"/>
              </a:spcBef>
              <a:spcAft>
                <a:spcPct val="0"/>
              </a:spcAft>
              <a:defRPr>
                <a:solidFill>
                  <a:schemeClr val="tx1"/>
                </a:solidFill>
                <a:latin typeface="Times New Roman" pitchFamily="18" charset="0"/>
              </a:defRPr>
            </a:lvl9pPr>
          </a:lstStyle>
          <a:p>
            <a:pPr marL="0" marR="0" lvl="0" indent="0" algn="r" defTabSz="965008" rtl="0" eaLnBrk="0" fontAlgn="auto" latinLnBrk="0" hangingPunct="0">
              <a:lnSpc>
                <a:spcPct val="100000"/>
              </a:lnSpc>
              <a:spcBef>
                <a:spcPts val="0"/>
              </a:spcBef>
              <a:spcAft>
                <a:spcPts val="0"/>
              </a:spcAft>
              <a:buClrTx/>
              <a:buSzTx/>
              <a:buFontTx/>
              <a:buNone/>
              <a:tabLst/>
              <a:defRPr/>
            </a:pPr>
            <a:fld id="{A0DA3ED9-D868-4D14-A735-3CCA1C23C361}" type="slidenum">
              <a:rPr kumimoji="0" lang="en-US" alt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65008" rtl="0" eaLnBrk="0" fontAlgn="auto" latinLnBrk="0" hangingPunct="0">
                <a:lnSpc>
                  <a:spcPct val="100000"/>
                </a:lnSpc>
                <a:spcBef>
                  <a:spcPts val="0"/>
                </a:spcBef>
                <a:spcAft>
                  <a:spcPts val="0"/>
                </a:spcAft>
                <a:buClrTx/>
                <a:buSzTx/>
                <a:buFontTx/>
                <a:buNone/>
                <a:tabLst/>
                <a:defRPr/>
              </a:pPr>
              <a:t>34</a:t>
            </a:fld>
            <a:endParaRPr kumimoji="0" lang="en-US" altLang="en-US" sz="1200" b="0"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itchFamily="18" charset="0"/>
            </a:endParaRPr>
          </a:p>
        </p:txBody>
      </p:sp>
    </p:spTree>
    <p:extLst>
      <p:ext uri="{BB962C8B-B14F-4D97-AF65-F5344CB8AC3E}">
        <p14:creationId xmlns:p14="http://schemas.microsoft.com/office/powerpoint/2010/main" val="25342518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83968" indent="-301526" eaLnBrk="0" hangingPunct="0">
              <a:defRPr>
                <a:solidFill>
                  <a:schemeClr val="tx1"/>
                </a:solidFill>
                <a:latin typeface="Times New Roman" pitchFamily="18" charset="0"/>
              </a:defRPr>
            </a:lvl2pPr>
            <a:lvl3pPr marL="1206105" indent="-241220" eaLnBrk="0" hangingPunct="0">
              <a:defRPr>
                <a:solidFill>
                  <a:schemeClr val="tx1"/>
                </a:solidFill>
                <a:latin typeface="Times New Roman" pitchFamily="18" charset="0"/>
              </a:defRPr>
            </a:lvl3pPr>
            <a:lvl4pPr marL="1688546" indent="-241220" eaLnBrk="0" hangingPunct="0">
              <a:defRPr>
                <a:solidFill>
                  <a:schemeClr val="tx1"/>
                </a:solidFill>
                <a:latin typeface="Times New Roman" pitchFamily="18" charset="0"/>
              </a:defRPr>
            </a:lvl4pPr>
            <a:lvl5pPr marL="2170987" indent="-241220" eaLnBrk="0" hangingPunct="0">
              <a:defRPr>
                <a:solidFill>
                  <a:schemeClr val="tx1"/>
                </a:solidFill>
                <a:latin typeface="Times New Roman" pitchFamily="18" charset="0"/>
              </a:defRPr>
            </a:lvl5pPr>
            <a:lvl6pPr marL="2653430" indent="-241220" eaLnBrk="0" fontAlgn="base" hangingPunct="0">
              <a:spcBef>
                <a:spcPct val="0"/>
              </a:spcBef>
              <a:spcAft>
                <a:spcPct val="0"/>
              </a:spcAft>
              <a:defRPr>
                <a:solidFill>
                  <a:schemeClr val="tx1"/>
                </a:solidFill>
                <a:latin typeface="Times New Roman" pitchFamily="18" charset="0"/>
              </a:defRPr>
            </a:lvl6pPr>
            <a:lvl7pPr marL="3135871" indent="-241220" eaLnBrk="0" fontAlgn="base" hangingPunct="0">
              <a:spcBef>
                <a:spcPct val="0"/>
              </a:spcBef>
              <a:spcAft>
                <a:spcPct val="0"/>
              </a:spcAft>
              <a:defRPr>
                <a:solidFill>
                  <a:schemeClr val="tx1"/>
                </a:solidFill>
                <a:latin typeface="Times New Roman" pitchFamily="18" charset="0"/>
              </a:defRPr>
            </a:lvl7pPr>
            <a:lvl8pPr marL="3618313" indent="-241220" eaLnBrk="0" fontAlgn="base" hangingPunct="0">
              <a:spcBef>
                <a:spcPct val="0"/>
              </a:spcBef>
              <a:spcAft>
                <a:spcPct val="0"/>
              </a:spcAft>
              <a:defRPr>
                <a:solidFill>
                  <a:schemeClr val="tx1"/>
                </a:solidFill>
                <a:latin typeface="Times New Roman" pitchFamily="18" charset="0"/>
              </a:defRPr>
            </a:lvl8pPr>
            <a:lvl9pPr marL="4100755" indent="-241220" eaLnBrk="0" fontAlgn="base" hangingPunct="0">
              <a:spcBef>
                <a:spcPct val="0"/>
              </a:spcBef>
              <a:spcAft>
                <a:spcPct val="0"/>
              </a:spcAft>
              <a:defRPr>
                <a:solidFill>
                  <a:schemeClr val="tx1"/>
                </a:solidFill>
                <a:latin typeface="Times New Roman" pitchFamily="18" charset="0"/>
              </a:defRPr>
            </a:lvl9pPr>
          </a:lstStyle>
          <a:p>
            <a:pPr marL="0" marR="0" lvl="0" indent="0" algn="r" defTabSz="965008" rtl="0" eaLnBrk="0" fontAlgn="auto" latinLnBrk="0" hangingPunct="0">
              <a:lnSpc>
                <a:spcPct val="100000"/>
              </a:lnSpc>
              <a:spcBef>
                <a:spcPts val="0"/>
              </a:spcBef>
              <a:spcAft>
                <a:spcPts val="0"/>
              </a:spcAft>
              <a:buClrTx/>
              <a:buSzTx/>
              <a:buFontTx/>
              <a:buNone/>
              <a:tabLst/>
              <a:defRPr/>
            </a:pPr>
            <a:fld id="{A0DA3ED9-D868-4D14-A735-3CCA1C23C361}" type="slidenum">
              <a:rPr kumimoji="0" lang="en-US" alt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65008" rtl="0" eaLnBrk="0" fontAlgn="auto" latinLnBrk="0" hangingPunct="0">
                <a:lnSpc>
                  <a:spcPct val="100000"/>
                </a:lnSpc>
                <a:spcBef>
                  <a:spcPts val="0"/>
                </a:spcBef>
                <a:spcAft>
                  <a:spcPts val="0"/>
                </a:spcAft>
                <a:buClrTx/>
                <a:buSzTx/>
                <a:buFontTx/>
                <a:buNone/>
                <a:tabLst/>
                <a:defRPr/>
              </a:pPr>
              <a:t>35</a:t>
            </a:fld>
            <a:endParaRPr kumimoji="0" lang="en-US" altLang="en-US" sz="1200" b="0"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itchFamily="18" charset="0"/>
            </a:endParaRPr>
          </a:p>
        </p:txBody>
      </p:sp>
    </p:spTree>
    <p:extLst>
      <p:ext uri="{BB962C8B-B14F-4D97-AF65-F5344CB8AC3E}">
        <p14:creationId xmlns:p14="http://schemas.microsoft.com/office/powerpoint/2010/main" val="16097497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83968" indent="-301526" eaLnBrk="0" hangingPunct="0">
              <a:defRPr>
                <a:solidFill>
                  <a:schemeClr val="tx1"/>
                </a:solidFill>
                <a:latin typeface="Times New Roman" pitchFamily="18" charset="0"/>
              </a:defRPr>
            </a:lvl2pPr>
            <a:lvl3pPr marL="1206105" indent="-241220" eaLnBrk="0" hangingPunct="0">
              <a:defRPr>
                <a:solidFill>
                  <a:schemeClr val="tx1"/>
                </a:solidFill>
                <a:latin typeface="Times New Roman" pitchFamily="18" charset="0"/>
              </a:defRPr>
            </a:lvl3pPr>
            <a:lvl4pPr marL="1688546" indent="-241220" eaLnBrk="0" hangingPunct="0">
              <a:defRPr>
                <a:solidFill>
                  <a:schemeClr val="tx1"/>
                </a:solidFill>
                <a:latin typeface="Times New Roman" pitchFamily="18" charset="0"/>
              </a:defRPr>
            </a:lvl4pPr>
            <a:lvl5pPr marL="2170987" indent="-241220" eaLnBrk="0" hangingPunct="0">
              <a:defRPr>
                <a:solidFill>
                  <a:schemeClr val="tx1"/>
                </a:solidFill>
                <a:latin typeface="Times New Roman" pitchFamily="18" charset="0"/>
              </a:defRPr>
            </a:lvl5pPr>
            <a:lvl6pPr marL="2653430" indent="-241220" eaLnBrk="0" fontAlgn="base" hangingPunct="0">
              <a:spcBef>
                <a:spcPct val="0"/>
              </a:spcBef>
              <a:spcAft>
                <a:spcPct val="0"/>
              </a:spcAft>
              <a:defRPr>
                <a:solidFill>
                  <a:schemeClr val="tx1"/>
                </a:solidFill>
                <a:latin typeface="Times New Roman" pitchFamily="18" charset="0"/>
              </a:defRPr>
            </a:lvl6pPr>
            <a:lvl7pPr marL="3135871" indent="-241220" eaLnBrk="0" fontAlgn="base" hangingPunct="0">
              <a:spcBef>
                <a:spcPct val="0"/>
              </a:spcBef>
              <a:spcAft>
                <a:spcPct val="0"/>
              </a:spcAft>
              <a:defRPr>
                <a:solidFill>
                  <a:schemeClr val="tx1"/>
                </a:solidFill>
                <a:latin typeface="Times New Roman" pitchFamily="18" charset="0"/>
              </a:defRPr>
            </a:lvl7pPr>
            <a:lvl8pPr marL="3618313" indent="-241220" eaLnBrk="0" fontAlgn="base" hangingPunct="0">
              <a:spcBef>
                <a:spcPct val="0"/>
              </a:spcBef>
              <a:spcAft>
                <a:spcPct val="0"/>
              </a:spcAft>
              <a:defRPr>
                <a:solidFill>
                  <a:schemeClr val="tx1"/>
                </a:solidFill>
                <a:latin typeface="Times New Roman" pitchFamily="18" charset="0"/>
              </a:defRPr>
            </a:lvl8pPr>
            <a:lvl9pPr marL="4100755" indent="-241220" eaLnBrk="0" fontAlgn="base" hangingPunct="0">
              <a:spcBef>
                <a:spcPct val="0"/>
              </a:spcBef>
              <a:spcAft>
                <a:spcPct val="0"/>
              </a:spcAft>
              <a:defRPr>
                <a:solidFill>
                  <a:schemeClr val="tx1"/>
                </a:solidFill>
                <a:latin typeface="Times New Roman" pitchFamily="18" charset="0"/>
              </a:defRPr>
            </a:lvl9pPr>
          </a:lstStyle>
          <a:p>
            <a:pPr marL="0" marR="0" lvl="0" indent="0" algn="r" defTabSz="965008" rtl="0" eaLnBrk="0" fontAlgn="auto" latinLnBrk="0" hangingPunct="0">
              <a:lnSpc>
                <a:spcPct val="100000"/>
              </a:lnSpc>
              <a:spcBef>
                <a:spcPts val="0"/>
              </a:spcBef>
              <a:spcAft>
                <a:spcPts val="0"/>
              </a:spcAft>
              <a:buClrTx/>
              <a:buSzTx/>
              <a:buFontTx/>
              <a:buNone/>
              <a:tabLst/>
              <a:defRPr/>
            </a:pPr>
            <a:fld id="{A0DA3ED9-D868-4D14-A735-3CCA1C23C361}" type="slidenum">
              <a:rPr kumimoji="0" lang="en-US" alt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65008" rtl="0" eaLnBrk="0" fontAlgn="auto" latinLnBrk="0" hangingPunct="0">
                <a:lnSpc>
                  <a:spcPct val="100000"/>
                </a:lnSpc>
                <a:spcBef>
                  <a:spcPts val="0"/>
                </a:spcBef>
                <a:spcAft>
                  <a:spcPts val="0"/>
                </a:spcAft>
                <a:buClrTx/>
                <a:buSzTx/>
                <a:buFontTx/>
                <a:buNone/>
                <a:tabLst/>
                <a:defRPr/>
              </a:pPr>
              <a:t>36</a:t>
            </a:fld>
            <a:endParaRPr kumimoji="0" lang="en-US" altLang="en-US" sz="1200" b="0"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itchFamily="18" charset="0"/>
            </a:endParaRPr>
          </a:p>
        </p:txBody>
      </p:sp>
    </p:spTree>
    <p:extLst>
      <p:ext uri="{BB962C8B-B14F-4D97-AF65-F5344CB8AC3E}">
        <p14:creationId xmlns:p14="http://schemas.microsoft.com/office/powerpoint/2010/main" val="910667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83968" indent="-301526" eaLnBrk="0" hangingPunct="0">
              <a:defRPr>
                <a:solidFill>
                  <a:schemeClr val="tx1"/>
                </a:solidFill>
                <a:latin typeface="Times New Roman" pitchFamily="18" charset="0"/>
              </a:defRPr>
            </a:lvl2pPr>
            <a:lvl3pPr marL="1206105" indent="-241220" eaLnBrk="0" hangingPunct="0">
              <a:defRPr>
                <a:solidFill>
                  <a:schemeClr val="tx1"/>
                </a:solidFill>
                <a:latin typeface="Times New Roman" pitchFamily="18" charset="0"/>
              </a:defRPr>
            </a:lvl3pPr>
            <a:lvl4pPr marL="1688546" indent="-241220" eaLnBrk="0" hangingPunct="0">
              <a:defRPr>
                <a:solidFill>
                  <a:schemeClr val="tx1"/>
                </a:solidFill>
                <a:latin typeface="Times New Roman" pitchFamily="18" charset="0"/>
              </a:defRPr>
            </a:lvl4pPr>
            <a:lvl5pPr marL="2170987" indent="-241220" eaLnBrk="0" hangingPunct="0">
              <a:defRPr>
                <a:solidFill>
                  <a:schemeClr val="tx1"/>
                </a:solidFill>
                <a:latin typeface="Times New Roman" pitchFamily="18" charset="0"/>
              </a:defRPr>
            </a:lvl5pPr>
            <a:lvl6pPr marL="2653430" indent="-241220" eaLnBrk="0" fontAlgn="base" hangingPunct="0">
              <a:spcBef>
                <a:spcPct val="0"/>
              </a:spcBef>
              <a:spcAft>
                <a:spcPct val="0"/>
              </a:spcAft>
              <a:defRPr>
                <a:solidFill>
                  <a:schemeClr val="tx1"/>
                </a:solidFill>
                <a:latin typeface="Times New Roman" pitchFamily="18" charset="0"/>
              </a:defRPr>
            </a:lvl6pPr>
            <a:lvl7pPr marL="3135871" indent="-241220" eaLnBrk="0" fontAlgn="base" hangingPunct="0">
              <a:spcBef>
                <a:spcPct val="0"/>
              </a:spcBef>
              <a:spcAft>
                <a:spcPct val="0"/>
              </a:spcAft>
              <a:defRPr>
                <a:solidFill>
                  <a:schemeClr val="tx1"/>
                </a:solidFill>
                <a:latin typeface="Times New Roman" pitchFamily="18" charset="0"/>
              </a:defRPr>
            </a:lvl7pPr>
            <a:lvl8pPr marL="3618313" indent="-241220" eaLnBrk="0" fontAlgn="base" hangingPunct="0">
              <a:spcBef>
                <a:spcPct val="0"/>
              </a:spcBef>
              <a:spcAft>
                <a:spcPct val="0"/>
              </a:spcAft>
              <a:defRPr>
                <a:solidFill>
                  <a:schemeClr val="tx1"/>
                </a:solidFill>
                <a:latin typeface="Times New Roman" pitchFamily="18" charset="0"/>
              </a:defRPr>
            </a:lvl8pPr>
            <a:lvl9pPr marL="4100755" indent="-241220" eaLnBrk="0" fontAlgn="base" hangingPunct="0">
              <a:spcBef>
                <a:spcPct val="0"/>
              </a:spcBef>
              <a:spcAft>
                <a:spcPct val="0"/>
              </a:spcAft>
              <a:defRPr>
                <a:solidFill>
                  <a:schemeClr val="tx1"/>
                </a:solidFill>
                <a:latin typeface="Times New Roman" pitchFamily="18" charset="0"/>
              </a:defRPr>
            </a:lvl9pPr>
          </a:lstStyle>
          <a:p>
            <a:pPr marL="0" marR="0" lvl="0" indent="0" algn="r" defTabSz="965008" rtl="0" eaLnBrk="0" fontAlgn="auto" latinLnBrk="0" hangingPunct="0">
              <a:lnSpc>
                <a:spcPct val="100000"/>
              </a:lnSpc>
              <a:spcBef>
                <a:spcPts val="0"/>
              </a:spcBef>
              <a:spcAft>
                <a:spcPts val="0"/>
              </a:spcAft>
              <a:buClrTx/>
              <a:buSzTx/>
              <a:buFontTx/>
              <a:buNone/>
              <a:tabLst/>
              <a:defRPr/>
            </a:pPr>
            <a:fld id="{A0DA3ED9-D868-4D14-A735-3CCA1C23C361}" type="slidenum">
              <a:rPr kumimoji="0" lang="en-US" alt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65008" rtl="0" eaLnBrk="0" fontAlgn="auto" latinLnBrk="0" hangingPunct="0">
                <a:lnSpc>
                  <a:spcPct val="100000"/>
                </a:lnSpc>
                <a:spcBef>
                  <a:spcPts val="0"/>
                </a:spcBef>
                <a:spcAft>
                  <a:spcPts val="0"/>
                </a:spcAft>
                <a:buClrTx/>
                <a:buSzTx/>
                <a:buFontTx/>
                <a:buNone/>
                <a:tabLst/>
                <a:defRPr/>
              </a:pPr>
              <a:t>3</a:t>
            </a:fld>
            <a:endParaRPr kumimoji="0" lang="en-US" altLang="en-US" sz="1200" b="0"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itchFamily="18" charset="0"/>
            </a:endParaRPr>
          </a:p>
        </p:txBody>
      </p:sp>
    </p:spTree>
    <p:extLst>
      <p:ext uri="{BB962C8B-B14F-4D97-AF65-F5344CB8AC3E}">
        <p14:creationId xmlns:p14="http://schemas.microsoft.com/office/powerpoint/2010/main" val="26915312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83968" indent="-301526" eaLnBrk="0" hangingPunct="0">
              <a:defRPr>
                <a:solidFill>
                  <a:schemeClr val="tx1"/>
                </a:solidFill>
                <a:latin typeface="Times New Roman" pitchFamily="18" charset="0"/>
              </a:defRPr>
            </a:lvl2pPr>
            <a:lvl3pPr marL="1206105" indent="-241220" eaLnBrk="0" hangingPunct="0">
              <a:defRPr>
                <a:solidFill>
                  <a:schemeClr val="tx1"/>
                </a:solidFill>
                <a:latin typeface="Times New Roman" pitchFamily="18" charset="0"/>
              </a:defRPr>
            </a:lvl3pPr>
            <a:lvl4pPr marL="1688546" indent="-241220" eaLnBrk="0" hangingPunct="0">
              <a:defRPr>
                <a:solidFill>
                  <a:schemeClr val="tx1"/>
                </a:solidFill>
                <a:latin typeface="Times New Roman" pitchFamily="18" charset="0"/>
              </a:defRPr>
            </a:lvl4pPr>
            <a:lvl5pPr marL="2170987" indent="-241220" eaLnBrk="0" hangingPunct="0">
              <a:defRPr>
                <a:solidFill>
                  <a:schemeClr val="tx1"/>
                </a:solidFill>
                <a:latin typeface="Times New Roman" pitchFamily="18" charset="0"/>
              </a:defRPr>
            </a:lvl5pPr>
            <a:lvl6pPr marL="2653430" indent="-241220" eaLnBrk="0" fontAlgn="base" hangingPunct="0">
              <a:spcBef>
                <a:spcPct val="0"/>
              </a:spcBef>
              <a:spcAft>
                <a:spcPct val="0"/>
              </a:spcAft>
              <a:defRPr>
                <a:solidFill>
                  <a:schemeClr val="tx1"/>
                </a:solidFill>
                <a:latin typeface="Times New Roman" pitchFamily="18" charset="0"/>
              </a:defRPr>
            </a:lvl6pPr>
            <a:lvl7pPr marL="3135871" indent="-241220" eaLnBrk="0" fontAlgn="base" hangingPunct="0">
              <a:spcBef>
                <a:spcPct val="0"/>
              </a:spcBef>
              <a:spcAft>
                <a:spcPct val="0"/>
              </a:spcAft>
              <a:defRPr>
                <a:solidFill>
                  <a:schemeClr val="tx1"/>
                </a:solidFill>
                <a:latin typeface="Times New Roman" pitchFamily="18" charset="0"/>
              </a:defRPr>
            </a:lvl7pPr>
            <a:lvl8pPr marL="3618313" indent="-241220" eaLnBrk="0" fontAlgn="base" hangingPunct="0">
              <a:spcBef>
                <a:spcPct val="0"/>
              </a:spcBef>
              <a:spcAft>
                <a:spcPct val="0"/>
              </a:spcAft>
              <a:defRPr>
                <a:solidFill>
                  <a:schemeClr val="tx1"/>
                </a:solidFill>
                <a:latin typeface="Times New Roman" pitchFamily="18" charset="0"/>
              </a:defRPr>
            </a:lvl8pPr>
            <a:lvl9pPr marL="4100755" indent="-241220" eaLnBrk="0" fontAlgn="base" hangingPunct="0">
              <a:spcBef>
                <a:spcPct val="0"/>
              </a:spcBef>
              <a:spcAft>
                <a:spcPct val="0"/>
              </a:spcAft>
              <a:defRPr>
                <a:solidFill>
                  <a:schemeClr val="tx1"/>
                </a:solidFill>
                <a:latin typeface="Times New Roman" pitchFamily="18" charset="0"/>
              </a:defRPr>
            </a:lvl9pPr>
          </a:lstStyle>
          <a:p>
            <a:pPr marL="0" marR="0" lvl="0" indent="0" algn="r" defTabSz="965008" rtl="0" eaLnBrk="0" fontAlgn="auto" latinLnBrk="0" hangingPunct="0">
              <a:lnSpc>
                <a:spcPct val="100000"/>
              </a:lnSpc>
              <a:spcBef>
                <a:spcPts val="0"/>
              </a:spcBef>
              <a:spcAft>
                <a:spcPts val="0"/>
              </a:spcAft>
              <a:buClrTx/>
              <a:buSzTx/>
              <a:buFontTx/>
              <a:buNone/>
              <a:tabLst/>
              <a:defRPr/>
            </a:pPr>
            <a:fld id="{A0DA3ED9-D868-4D14-A735-3CCA1C23C361}" type="slidenum">
              <a:rPr kumimoji="0" lang="en-US" alt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65008" rtl="0" eaLnBrk="0" fontAlgn="auto" latinLnBrk="0" hangingPunct="0">
                <a:lnSpc>
                  <a:spcPct val="100000"/>
                </a:lnSpc>
                <a:spcBef>
                  <a:spcPts val="0"/>
                </a:spcBef>
                <a:spcAft>
                  <a:spcPts val="0"/>
                </a:spcAft>
                <a:buClrTx/>
                <a:buSzTx/>
                <a:buFontTx/>
                <a:buNone/>
                <a:tabLst/>
                <a:defRPr/>
              </a:pPr>
              <a:t>37</a:t>
            </a:fld>
            <a:endParaRPr kumimoji="0" lang="en-US" altLang="en-US" sz="1200" b="0"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itchFamily="18" charset="0"/>
            </a:endParaRPr>
          </a:p>
        </p:txBody>
      </p:sp>
    </p:spTree>
    <p:extLst>
      <p:ext uri="{BB962C8B-B14F-4D97-AF65-F5344CB8AC3E}">
        <p14:creationId xmlns:p14="http://schemas.microsoft.com/office/powerpoint/2010/main" val="19472249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83968" indent="-301526" eaLnBrk="0" hangingPunct="0">
              <a:defRPr>
                <a:solidFill>
                  <a:schemeClr val="tx1"/>
                </a:solidFill>
                <a:latin typeface="Times New Roman" pitchFamily="18" charset="0"/>
              </a:defRPr>
            </a:lvl2pPr>
            <a:lvl3pPr marL="1206105" indent="-241220" eaLnBrk="0" hangingPunct="0">
              <a:defRPr>
                <a:solidFill>
                  <a:schemeClr val="tx1"/>
                </a:solidFill>
                <a:latin typeface="Times New Roman" pitchFamily="18" charset="0"/>
              </a:defRPr>
            </a:lvl3pPr>
            <a:lvl4pPr marL="1688546" indent="-241220" eaLnBrk="0" hangingPunct="0">
              <a:defRPr>
                <a:solidFill>
                  <a:schemeClr val="tx1"/>
                </a:solidFill>
                <a:latin typeface="Times New Roman" pitchFamily="18" charset="0"/>
              </a:defRPr>
            </a:lvl4pPr>
            <a:lvl5pPr marL="2170987" indent="-241220" eaLnBrk="0" hangingPunct="0">
              <a:defRPr>
                <a:solidFill>
                  <a:schemeClr val="tx1"/>
                </a:solidFill>
                <a:latin typeface="Times New Roman" pitchFamily="18" charset="0"/>
              </a:defRPr>
            </a:lvl5pPr>
            <a:lvl6pPr marL="2653430" indent="-241220" eaLnBrk="0" fontAlgn="base" hangingPunct="0">
              <a:spcBef>
                <a:spcPct val="0"/>
              </a:spcBef>
              <a:spcAft>
                <a:spcPct val="0"/>
              </a:spcAft>
              <a:defRPr>
                <a:solidFill>
                  <a:schemeClr val="tx1"/>
                </a:solidFill>
                <a:latin typeface="Times New Roman" pitchFamily="18" charset="0"/>
              </a:defRPr>
            </a:lvl6pPr>
            <a:lvl7pPr marL="3135871" indent="-241220" eaLnBrk="0" fontAlgn="base" hangingPunct="0">
              <a:spcBef>
                <a:spcPct val="0"/>
              </a:spcBef>
              <a:spcAft>
                <a:spcPct val="0"/>
              </a:spcAft>
              <a:defRPr>
                <a:solidFill>
                  <a:schemeClr val="tx1"/>
                </a:solidFill>
                <a:latin typeface="Times New Roman" pitchFamily="18" charset="0"/>
              </a:defRPr>
            </a:lvl7pPr>
            <a:lvl8pPr marL="3618313" indent="-241220" eaLnBrk="0" fontAlgn="base" hangingPunct="0">
              <a:spcBef>
                <a:spcPct val="0"/>
              </a:spcBef>
              <a:spcAft>
                <a:spcPct val="0"/>
              </a:spcAft>
              <a:defRPr>
                <a:solidFill>
                  <a:schemeClr val="tx1"/>
                </a:solidFill>
                <a:latin typeface="Times New Roman" pitchFamily="18" charset="0"/>
              </a:defRPr>
            </a:lvl8pPr>
            <a:lvl9pPr marL="4100755" indent="-241220" eaLnBrk="0" fontAlgn="base" hangingPunct="0">
              <a:spcBef>
                <a:spcPct val="0"/>
              </a:spcBef>
              <a:spcAft>
                <a:spcPct val="0"/>
              </a:spcAft>
              <a:defRPr>
                <a:solidFill>
                  <a:schemeClr val="tx1"/>
                </a:solidFill>
                <a:latin typeface="Times New Roman" pitchFamily="18" charset="0"/>
              </a:defRPr>
            </a:lvl9pPr>
          </a:lstStyle>
          <a:p>
            <a:pPr marL="0" marR="0" lvl="0" indent="0" algn="r" defTabSz="965008" rtl="0" eaLnBrk="0" fontAlgn="auto" latinLnBrk="0" hangingPunct="0">
              <a:lnSpc>
                <a:spcPct val="100000"/>
              </a:lnSpc>
              <a:spcBef>
                <a:spcPts val="0"/>
              </a:spcBef>
              <a:spcAft>
                <a:spcPts val="0"/>
              </a:spcAft>
              <a:buClrTx/>
              <a:buSzTx/>
              <a:buFontTx/>
              <a:buNone/>
              <a:tabLst/>
              <a:defRPr/>
            </a:pPr>
            <a:fld id="{A0DA3ED9-D868-4D14-A735-3CCA1C23C361}" type="slidenum">
              <a:rPr kumimoji="0" lang="en-US" alt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65008" rtl="0" eaLnBrk="0" fontAlgn="auto" latinLnBrk="0" hangingPunct="0">
                <a:lnSpc>
                  <a:spcPct val="100000"/>
                </a:lnSpc>
                <a:spcBef>
                  <a:spcPts val="0"/>
                </a:spcBef>
                <a:spcAft>
                  <a:spcPts val="0"/>
                </a:spcAft>
                <a:buClrTx/>
                <a:buSzTx/>
                <a:buFontTx/>
                <a:buNone/>
                <a:tabLst/>
                <a:defRPr/>
              </a:pPr>
              <a:t>38</a:t>
            </a:fld>
            <a:endParaRPr kumimoji="0" lang="en-US" altLang="en-US" sz="1200" b="0"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itchFamily="18" charset="0"/>
            </a:endParaRPr>
          </a:p>
        </p:txBody>
      </p:sp>
    </p:spTree>
    <p:extLst>
      <p:ext uri="{BB962C8B-B14F-4D97-AF65-F5344CB8AC3E}">
        <p14:creationId xmlns:p14="http://schemas.microsoft.com/office/powerpoint/2010/main" val="25077807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83968" indent="-301526" eaLnBrk="0" hangingPunct="0">
              <a:defRPr>
                <a:solidFill>
                  <a:schemeClr val="tx1"/>
                </a:solidFill>
                <a:latin typeface="Times New Roman" pitchFamily="18" charset="0"/>
              </a:defRPr>
            </a:lvl2pPr>
            <a:lvl3pPr marL="1206105" indent="-241220" eaLnBrk="0" hangingPunct="0">
              <a:defRPr>
                <a:solidFill>
                  <a:schemeClr val="tx1"/>
                </a:solidFill>
                <a:latin typeface="Times New Roman" pitchFamily="18" charset="0"/>
              </a:defRPr>
            </a:lvl3pPr>
            <a:lvl4pPr marL="1688546" indent="-241220" eaLnBrk="0" hangingPunct="0">
              <a:defRPr>
                <a:solidFill>
                  <a:schemeClr val="tx1"/>
                </a:solidFill>
                <a:latin typeface="Times New Roman" pitchFamily="18" charset="0"/>
              </a:defRPr>
            </a:lvl4pPr>
            <a:lvl5pPr marL="2170987" indent="-241220" eaLnBrk="0" hangingPunct="0">
              <a:defRPr>
                <a:solidFill>
                  <a:schemeClr val="tx1"/>
                </a:solidFill>
                <a:latin typeface="Times New Roman" pitchFamily="18" charset="0"/>
              </a:defRPr>
            </a:lvl5pPr>
            <a:lvl6pPr marL="2653430" indent="-241220" eaLnBrk="0" fontAlgn="base" hangingPunct="0">
              <a:spcBef>
                <a:spcPct val="0"/>
              </a:spcBef>
              <a:spcAft>
                <a:spcPct val="0"/>
              </a:spcAft>
              <a:defRPr>
                <a:solidFill>
                  <a:schemeClr val="tx1"/>
                </a:solidFill>
                <a:latin typeface="Times New Roman" pitchFamily="18" charset="0"/>
              </a:defRPr>
            </a:lvl6pPr>
            <a:lvl7pPr marL="3135871" indent="-241220" eaLnBrk="0" fontAlgn="base" hangingPunct="0">
              <a:spcBef>
                <a:spcPct val="0"/>
              </a:spcBef>
              <a:spcAft>
                <a:spcPct val="0"/>
              </a:spcAft>
              <a:defRPr>
                <a:solidFill>
                  <a:schemeClr val="tx1"/>
                </a:solidFill>
                <a:latin typeface="Times New Roman" pitchFamily="18" charset="0"/>
              </a:defRPr>
            </a:lvl7pPr>
            <a:lvl8pPr marL="3618313" indent="-241220" eaLnBrk="0" fontAlgn="base" hangingPunct="0">
              <a:spcBef>
                <a:spcPct val="0"/>
              </a:spcBef>
              <a:spcAft>
                <a:spcPct val="0"/>
              </a:spcAft>
              <a:defRPr>
                <a:solidFill>
                  <a:schemeClr val="tx1"/>
                </a:solidFill>
                <a:latin typeface="Times New Roman" pitchFamily="18" charset="0"/>
              </a:defRPr>
            </a:lvl8pPr>
            <a:lvl9pPr marL="4100755" indent="-241220" eaLnBrk="0" fontAlgn="base" hangingPunct="0">
              <a:spcBef>
                <a:spcPct val="0"/>
              </a:spcBef>
              <a:spcAft>
                <a:spcPct val="0"/>
              </a:spcAft>
              <a:defRPr>
                <a:solidFill>
                  <a:schemeClr val="tx1"/>
                </a:solidFill>
                <a:latin typeface="Times New Roman" pitchFamily="18" charset="0"/>
              </a:defRPr>
            </a:lvl9pPr>
          </a:lstStyle>
          <a:p>
            <a:pPr marL="0" marR="0" lvl="0" indent="0" algn="r" defTabSz="965008" rtl="0" eaLnBrk="0" fontAlgn="auto" latinLnBrk="0" hangingPunct="0">
              <a:lnSpc>
                <a:spcPct val="100000"/>
              </a:lnSpc>
              <a:spcBef>
                <a:spcPts val="0"/>
              </a:spcBef>
              <a:spcAft>
                <a:spcPts val="0"/>
              </a:spcAft>
              <a:buClrTx/>
              <a:buSzTx/>
              <a:buFontTx/>
              <a:buNone/>
              <a:tabLst/>
              <a:defRPr/>
            </a:pPr>
            <a:fld id="{A0DA3ED9-D868-4D14-A735-3CCA1C23C361}" type="slidenum">
              <a:rPr kumimoji="0" lang="en-US" alt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65008" rtl="0" eaLnBrk="0" fontAlgn="auto" latinLnBrk="0" hangingPunct="0">
                <a:lnSpc>
                  <a:spcPct val="100000"/>
                </a:lnSpc>
                <a:spcBef>
                  <a:spcPts val="0"/>
                </a:spcBef>
                <a:spcAft>
                  <a:spcPts val="0"/>
                </a:spcAft>
                <a:buClrTx/>
                <a:buSzTx/>
                <a:buFontTx/>
                <a:buNone/>
                <a:tabLst/>
                <a:defRPr/>
              </a:pPr>
              <a:t>40</a:t>
            </a:fld>
            <a:endParaRPr kumimoji="0" lang="en-US" altLang="en-US" sz="1200" b="0"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itchFamily="18" charset="0"/>
            </a:endParaRPr>
          </a:p>
        </p:txBody>
      </p:sp>
    </p:spTree>
    <p:extLst>
      <p:ext uri="{BB962C8B-B14F-4D97-AF65-F5344CB8AC3E}">
        <p14:creationId xmlns:p14="http://schemas.microsoft.com/office/powerpoint/2010/main" val="9511518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83968" indent="-301526" eaLnBrk="0" hangingPunct="0">
              <a:defRPr>
                <a:solidFill>
                  <a:schemeClr val="tx1"/>
                </a:solidFill>
                <a:latin typeface="Times New Roman" pitchFamily="18" charset="0"/>
              </a:defRPr>
            </a:lvl2pPr>
            <a:lvl3pPr marL="1206105" indent="-241220" eaLnBrk="0" hangingPunct="0">
              <a:defRPr>
                <a:solidFill>
                  <a:schemeClr val="tx1"/>
                </a:solidFill>
                <a:latin typeface="Times New Roman" pitchFamily="18" charset="0"/>
              </a:defRPr>
            </a:lvl3pPr>
            <a:lvl4pPr marL="1688546" indent="-241220" eaLnBrk="0" hangingPunct="0">
              <a:defRPr>
                <a:solidFill>
                  <a:schemeClr val="tx1"/>
                </a:solidFill>
                <a:latin typeface="Times New Roman" pitchFamily="18" charset="0"/>
              </a:defRPr>
            </a:lvl4pPr>
            <a:lvl5pPr marL="2170987" indent="-241220" eaLnBrk="0" hangingPunct="0">
              <a:defRPr>
                <a:solidFill>
                  <a:schemeClr val="tx1"/>
                </a:solidFill>
                <a:latin typeface="Times New Roman" pitchFamily="18" charset="0"/>
              </a:defRPr>
            </a:lvl5pPr>
            <a:lvl6pPr marL="2653430" indent="-241220" eaLnBrk="0" fontAlgn="base" hangingPunct="0">
              <a:spcBef>
                <a:spcPct val="0"/>
              </a:spcBef>
              <a:spcAft>
                <a:spcPct val="0"/>
              </a:spcAft>
              <a:defRPr>
                <a:solidFill>
                  <a:schemeClr val="tx1"/>
                </a:solidFill>
                <a:latin typeface="Times New Roman" pitchFamily="18" charset="0"/>
              </a:defRPr>
            </a:lvl6pPr>
            <a:lvl7pPr marL="3135871" indent="-241220" eaLnBrk="0" fontAlgn="base" hangingPunct="0">
              <a:spcBef>
                <a:spcPct val="0"/>
              </a:spcBef>
              <a:spcAft>
                <a:spcPct val="0"/>
              </a:spcAft>
              <a:defRPr>
                <a:solidFill>
                  <a:schemeClr val="tx1"/>
                </a:solidFill>
                <a:latin typeface="Times New Roman" pitchFamily="18" charset="0"/>
              </a:defRPr>
            </a:lvl7pPr>
            <a:lvl8pPr marL="3618313" indent="-241220" eaLnBrk="0" fontAlgn="base" hangingPunct="0">
              <a:spcBef>
                <a:spcPct val="0"/>
              </a:spcBef>
              <a:spcAft>
                <a:spcPct val="0"/>
              </a:spcAft>
              <a:defRPr>
                <a:solidFill>
                  <a:schemeClr val="tx1"/>
                </a:solidFill>
                <a:latin typeface="Times New Roman" pitchFamily="18" charset="0"/>
              </a:defRPr>
            </a:lvl8pPr>
            <a:lvl9pPr marL="4100755" indent="-241220" eaLnBrk="0" fontAlgn="base" hangingPunct="0">
              <a:spcBef>
                <a:spcPct val="0"/>
              </a:spcBef>
              <a:spcAft>
                <a:spcPct val="0"/>
              </a:spcAft>
              <a:defRPr>
                <a:solidFill>
                  <a:schemeClr val="tx1"/>
                </a:solidFill>
                <a:latin typeface="Times New Roman" pitchFamily="18" charset="0"/>
              </a:defRPr>
            </a:lvl9pPr>
          </a:lstStyle>
          <a:p>
            <a:pPr marL="0" marR="0" lvl="0" indent="0" algn="r" defTabSz="965008" rtl="0" eaLnBrk="0" fontAlgn="auto" latinLnBrk="0" hangingPunct="0">
              <a:lnSpc>
                <a:spcPct val="100000"/>
              </a:lnSpc>
              <a:spcBef>
                <a:spcPts val="0"/>
              </a:spcBef>
              <a:spcAft>
                <a:spcPts val="0"/>
              </a:spcAft>
              <a:buClrTx/>
              <a:buSzTx/>
              <a:buFontTx/>
              <a:buNone/>
              <a:tabLst/>
              <a:defRPr/>
            </a:pPr>
            <a:fld id="{A0DA3ED9-D868-4D14-A735-3CCA1C23C361}" type="slidenum">
              <a:rPr kumimoji="0" lang="en-US" alt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65008" rtl="0" eaLnBrk="0" fontAlgn="auto" latinLnBrk="0" hangingPunct="0">
                <a:lnSpc>
                  <a:spcPct val="100000"/>
                </a:lnSpc>
                <a:spcBef>
                  <a:spcPts val="0"/>
                </a:spcBef>
                <a:spcAft>
                  <a:spcPts val="0"/>
                </a:spcAft>
                <a:buClrTx/>
                <a:buSzTx/>
                <a:buFontTx/>
                <a:buNone/>
                <a:tabLst/>
                <a:defRPr/>
              </a:pPr>
              <a:t>43</a:t>
            </a:fld>
            <a:endParaRPr kumimoji="0" lang="en-US" altLang="en-US" sz="1200" b="0"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itchFamily="18" charset="0"/>
            </a:endParaRPr>
          </a:p>
        </p:txBody>
      </p:sp>
    </p:spTree>
    <p:extLst>
      <p:ext uri="{BB962C8B-B14F-4D97-AF65-F5344CB8AC3E}">
        <p14:creationId xmlns:p14="http://schemas.microsoft.com/office/powerpoint/2010/main" val="147417302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83968" indent="-301526" eaLnBrk="0" hangingPunct="0">
              <a:defRPr>
                <a:solidFill>
                  <a:schemeClr val="tx1"/>
                </a:solidFill>
                <a:latin typeface="Times New Roman" pitchFamily="18" charset="0"/>
              </a:defRPr>
            </a:lvl2pPr>
            <a:lvl3pPr marL="1206105" indent="-241220" eaLnBrk="0" hangingPunct="0">
              <a:defRPr>
                <a:solidFill>
                  <a:schemeClr val="tx1"/>
                </a:solidFill>
                <a:latin typeface="Times New Roman" pitchFamily="18" charset="0"/>
              </a:defRPr>
            </a:lvl3pPr>
            <a:lvl4pPr marL="1688546" indent="-241220" eaLnBrk="0" hangingPunct="0">
              <a:defRPr>
                <a:solidFill>
                  <a:schemeClr val="tx1"/>
                </a:solidFill>
                <a:latin typeface="Times New Roman" pitchFamily="18" charset="0"/>
              </a:defRPr>
            </a:lvl4pPr>
            <a:lvl5pPr marL="2170987" indent="-241220" eaLnBrk="0" hangingPunct="0">
              <a:defRPr>
                <a:solidFill>
                  <a:schemeClr val="tx1"/>
                </a:solidFill>
                <a:latin typeface="Times New Roman" pitchFamily="18" charset="0"/>
              </a:defRPr>
            </a:lvl5pPr>
            <a:lvl6pPr marL="2653430" indent="-241220" eaLnBrk="0" fontAlgn="base" hangingPunct="0">
              <a:spcBef>
                <a:spcPct val="0"/>
              </a:spcBef>
              <a:spcAft>
                <a:spcPct val="0"/>
              </a:spcAft>
              <a:defRPr>
                <a:solidFill>
                  <a:schemeClr val="tx1"/>
                </a:solidFill>
                <a:latin typeface="Times New Roman" pitchFamily="18" charset="0"/>
              </a:defRPr>
            </a:lvl6pPr>
            <a:lvl7pPr marL="3135871" indent="-241220" eaLnBrk="0" fontAlgn="base" hangingPunct="0">
              <a:spcBef>
                <a:spcPct val="0"/>
              </a:spcBef>
              <a:spcAft>
                <a:spcPct val="0"/>
              </a:spcAft>
              <a:defRPr>
                <a:solidFill>
                  <a:schemeClr val="tx1"/>
                </a:solidFill>
                <a:latin typeface="Times New Roman" pitchFamily="18" charset="0"/>
              </a:defRPr>
            </a:lvl7pPr>
            <a:lvl8pPr marL="3618313" indent="-241220" eaLnBrk="0" fontAlgn="base" hangingPunct="0">
              <a:spcBef>
                <a:spcPct val="0"/>
              </a:spcBef>
              <a:spcAft>
                <a:spcPct val="0"/>
              </a:spcAft>
              <a:defRPr>
                <a:solidFill>
                  <a:schemeClr val="tx1"/>
                </a:solidFill>
                <a:latin typeface="Times New Roman" pitchFamily="18" charset="0"/>
              </a:defRPr>
            </a:lvl8pPr>
            <a:lvl9pPr marL="4100755" indent="-241220" eaLnBrk="0" fontAlgn="base" hangingPunct="0">
              <a:spcBef>
                <a:spcPct val="0"/>
              </a:spcBef>
              <a:spcAft>
                <a:spcPct val="0"/>
              </a:spcAft>
              <a:defRPr>
                <a:solidFill>
                  <a:schemeClr val="tx1"/>
                </a:solidFill>
                <a:latin typeface="Times New Roman" pitchFamily="18" charset="0"/>
              </a:defRPr>
            </a:lvl9pPr>
          </a:lstStyle>
          <a:p>
            <a:pPr marL="0" marR="0" lvl="0" indent="0" algn="r" defTabSz="965008" rtl="0" eaLnBrk="0" fontAlgn="auto" latinLnBrk="0" hangingPunct="0">
              <a:lnSpc>
                <a:spcPct val="100000"/>
              </a:lnSpc>
              <a:spcBef>
                <a:spcPts val="0"/>
              </a:spcBef>
              <a:spcAft>
                <a:spcPts val="0"/>
              </a:spcAft>
              <a:buClrTx/>
              <a:buSzTx/>
              <a:buFontTx/>
              <a:buNone/>
              <a:tabLst/>
              <a:defRPr/>
            </a:pPr>
            <a:fld id="{A0DA3ED9-D868-4D14-A735-3CCA1C23C361}" type="slidenum">
              <a:rPr kumimoji="0" lang="en-US" alt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65008" rtl="0" eaLnBrk="0" fontAlgn="auto" latinLnBrk="0" hangingPunct="0">
                <a:lnSpc>
                  <a:spcPct val="100000"/>
                </a:lnSpc>
                <a:spcBef>
                  <a:spcPts val="0"/>
                </a:spcBef>
                <a:spcAft>
                  <a:spcPts val="0"/>
                </a:spcAft>
                <a:buClrTx/>
                <a:buSzTx/>
                <a:buFontTx/>
                <a:buNone/>
                <a:tabLst/>
                <a:defRPr/>
              </a:pPr>
              <a:t>44</a:t>
            </a:fld>
            <a:endParaRPr kumimoji="0" lang="en-US" altLang="en-US" sz="1200" b="0"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itchFamily="18" charset="0"/>
            </a:endParaRPr>
          </a:p>
        </p:txBody>
      </p:sp>
    </p:spTree>
    <p:extLst>
      <p:ext uri="{BB962C8B-B14F-4D97-AF65-F5344CB8AC3E}">
        <p14:creationId xmlns:p14="http://schemas.microsoft.com/office/powerpoint/2010/main" val="300773968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83968" indent="-301526" eaLnBrk="0" hangingPunct="0">
              <a:defRPr>
                <a:solidFill>
                  <a:schemeClr val="tx1"/>
                </a:solidFill>
                <a:latin typeface="Times New Roman" pitchFamily="18" charset="0"/>
              </a:defRPr>
            </a:lvl2pPr>
            <a:lvl3pPr marL="1206105" indent="-241220" eaLnBrk="0" hangingPunct="0">
              <a:defRPr>
                <a:solidFill>
                  <a:schemeClr val="tx1"/>
                </a:solidFill>
                <a:latin typeface="Times New Roman" pitchFamily="18" charset="0"/>
              </a:defRPr>
            </a:lvl3pPr>
            <a:lvl4pPr marL="1688546" indent="-241220" eaLnBrk="0" hangingPunct="0">
              <a:defRPr>
                <a:solidFill>
                  <a:schemeClr val="tx1"/>
                </a:solidFill>
                <a:latin typeface="Times New Roman" pitchFamily="18" charset="0"/>
              </a:defRPr>
            </a:lvl4pPr>
            <a:lvl5pPr marL="2170987" indent="-241220" eaLnBrk="0" hangingPunct="0">
              <a:defRPr>
                <a:solidFill>
                  <a:schemeClr val="tx1"/>
                </a:solidFill>
                <a:latin typeface="Times New Roman" pitchFamily="18" charset="0"/>
              </a:defRPr>
            </a:lvl5pPr>
            <a:lvl6pPr marL="2653430" indent="-241220" eaLnBrk="0" fontAlgn="base" hangingPunct="0">
              <a:spcBef>
                <a:spcPct val="0"/>
              </a:spcBef>
              <a:spcAft>
                <a:spcPct val="0"/>
              </a:spcAft>
              <a:defRPr>
                <a:solidFill>
                  <a:schemeClr val="tx1"/>
                </a:solidFill>
                <a:latin typeface="Times New Roman" pitchFamily="18" charset="0"/>
              </a:defRPr>
            </a:lvl6pPr>
            <a:lvl7pPr marL="3135871" indent="-241220" eaLnBrk="0" fontAlgn="base" hangingPunct="0">
              <a:spcBef>
                <a:spcPct val="0"/>
              </a:spcBef>
              <a:spcAft>
                <a:spcPct val="0"/>
              </a:spcAft>
              <a:defRPr>
                <a:solidFill>
                  <a:schemeClr val="tx1"/>
                </a:solidFill>
                <a:latin typeface="Times New Roman" pitchFamily="18" charset="0"/>
              </a:defRPr>
            </a:lvl7pPr>
            <a:lvl8pPr marL="3618313" indent="-241220" eaLnBrk="0" fontAlgn="base" hangingPunct="0">
              <a:spcBef>
                <a:spcPct val="0"/>
              </a:spcBef>
              <a:spcAft>
                <a:spcPct val="0"/>
              </a:spcAft>
              <a:defRPr>
                <a:solidFill>
                  <a:schemeClr val="tx1"/>
                </a:solidFill>
                <a:latin typeface="Times New Roman" pitchFamily="18" charset="0"/>
              </a:defRPr>
            </a:lvl8pPr>
            <a:lvl9pPr marL="4100755" indent="-241220" eaLnBrk="0" fontAlgn="base" hangingPunct="0">
              <a:spcBef>
                <a:spcPct val="0"/>
              </a:spcBef>
              <a:spcAft>
                <a:spcPct val="0"/>
              </a:spcAft>
              <a:defRPr>
                <a:solidFill>
                  <a:schemeClr val="tx1"/>
                </a:solidFill>
                <a:latin typeface="Times New Roman" pitchFamily="18" charset="0"/>
              </a:defRPr>
            </a:lvl9pPr>
          </a:lstStyle>
          <a:p>
            <a:pPr marL="0" marR="0" lvl="0" indent="0" algn="r" defTabSz="965008" rtl="0" eaLnBrk="0" fontAlgn="auto" latinLnBrk="0" hangingPunct="0">
              <a:lnSpc>
                <a:spcPct val="100000"/>
              </a:lnSpc>
              <a:spcBef>
                <a:spcPts val="0"/>
              </a:spcBef>
              <a:spcAft>
                <a:spcPts val="0"/>
              </a:spcAft>
              <a:buClrTx/>
              <a:buSzTx/>
              <a:buFontTx/>
              <a:buNone/>
              <a:tabLst/>
              <a:defRPr/>
            </a:pPr>
            <a:fld id="{A0DA3ED9-D868-4D14-A735-3CCA1C23C361}" type="slidenum">
              <a:rPr kumimoji="0" lang="en-US" alt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65008" rtl="0" eaLnBrk="0" fontAlgn="auto" latinLnBrk="0" hangingPunct="0">
                <a:lnSpc>
                  <a:spcPct val="100000"/>
                </a:lnSpc>
                <a:spcBef>
                  <a:spcPts val="0"/>
                </a:spcBef>
                <a:spcAft>
                  <a:spcPts val="0"/>
                </a:spcAft>
                <a:buClrTx/>
                <a:buSzTx/>
                <a:buFontTx/>
                <a:buNone/>
                <a:tabLst/>
                <a:defRPr/>
              </a:pPr>
              <a:t>45</a:t>
            </a:fld>
            <a:endParaRPr kumimoji="0" lang="en-US" altLang="en-US" sz="1200" b="0"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itchFamily="18" charset="0"/>
            </a:endParaRPr>
          </a:p>
        </p:txBody>
      </p:sp>
    </p:spTree>
    <p:extLst>
      <p:ext uri="{BB962C8B-B14F-4D97-AF65-F5344CB8AC3E}">
        <p14:creationId xmlns:p14="http://schemas.microsoft.com/office/powerpoint/2010/main" val="18294887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83968" indent="-301526" eaLnBrk="0" hangingPunct="0">
              <a:defRPr>
                <a:solidFill>
                  <a:schemeClr val="tx1"/>
                </a:solidFill>
                <a:latin typeface="Times New Roman" pitchFamily="18" charset="0"/>
              </a:defRPr>
            </a:lvl2pPr>
            <a:lvl3pPr marL="1206105" indent="-241220" eaLnBrk="0" hangingPunct="0">
              <a:defRPr>
                <a:solidFill>
                  <a:schemeClr val="tx1"/>
                </a:solidFill>
                <a:latin typeface="Times New Roman" pitchFamily="18" charset="0"/>
              </a:defRPr>
            </a:lvl3pPr>
            <a:lvl4pPr marL="1688546" indent="-241220" eaLnBrk="0" hangingPunct="0">
              <a:defRPr>
                <a:solidFill>
                  <a:schemeClr val="tx1"/>
                </a:solidFill>
                <a:latin typeface="Times New Roman" pitchFamily="18" charset="0"/>
              </a:defRPr>
            </a:lvl4pPr>
            <a:lvl5pPr marL="2170987" indent="-241220" eaLnBrk="0" hangingPunct="0">
              <a:defRPr>
                <a:solidFill>
                  <a:schemeClr val="tx1"/>
                </a:solidFill>
                <a:latin typeface="Times New Roman" pitchFamily="18" charset="0"/>
              </a:defRPr>
            </a:lvl5pPr>
            <a:lvl6pPr marL="2653430" indent="-241220" eaLnBrk="0" fontAlgn="base" hangingPunct="0">
              <a:spcBef>
                <a:spcPct val="0"/>
              </a:spcBef>
              <a:spcAft>
                <a:spcPct val="0"/>
              </a:spcAft>
              <a:defRPr>
                <a:solidFill>
                  <a:schemeClr val="tx1"/>
                </a:solidFill>
                <a:latin typeface="Times New Roman" pitchFamily="18" charset="0"/>
              </a:defRPr>
            </a:lvl6pPr>
            <a:lvl7pPr marL="3135871" indent="-241220" eaLnBrk="0" fontAlgn="base" hangingPunct="0">
              <a:spcBef>
                <a:spcPct val="0"/>
              </a:spcBef>
              <a:spcAft>
                <a:spcPct val="0"/>
              </a:spcAft>
              <a:defRPr>
                <a:solidFill>
                  <a:schemeClr val="tx1"/>
                </a:solidFill>
                <a:latin typeface="Times New Roman" pitchFamily="18" charset="0"/>
              </a:defRPr>
            </a:lvl7pPr>
            <a:lvl8pPr marL="3618313" indent="-241220" eaLnBrk="0" fontAlgn="base" hangingPunct="0">
              <a:spcBef>
                <a:spcPct val="0"/>
              </a:spcBef>
              <a:spcAft>
                <a:spcPct val="0"/>
              </a:spcAft>
              <a:defRPr>
                <a:solidFill>
                  <a:schemeClr val="tx1"/>
                </a:solidFill>
                <a:latin typeface="Times New Roman" pitchFamily="18" charset="0"/>
              </a:defRPr>
            </a:lvl8pPr>
            <a:lvl9pPr marL="4100755" indent="-241220" eaLnBrk="0" fontAlgn="base" hangingPunct="0">
              <a:spcBef>
                <a:spcPct val="0"/>
              </a:spcBef>
              <a:spcAft>
                <a:spcPct val="0"/>
              </a:spcAft>
              <a:defRPr>
                <a:solidFill>
                  <a:schemeClr val="tx1"/>
                </a:solidFill>
                <a:latin typeface="Times New Roman" pitchFamily="18" charset="0"/>
              </a:defRPr>
            </a:lvl9pPr>
          </a:lstStyle>
          <a:p>
            <a:pPr marL="0" marR="0" lvl="0" indent="0" algn="r" defTabSz="965008" rtl="0" eaLnBrk="0" fontAlgn="auto" latinLnBrk="0" hangingPunct="0">
              <a:lnSpc>
                <a:spcPct val="100000"/>
              </a:lnSpc>
              <a:spcBef>
                <a:spcPts val="0"/>
              </a:spcBef>
              <a:spcAft>
                <a:spcPts val="0"/>
              </a:spcAft>
              <a:buClrTx/>
              <a:buSzTx/>
              <a:buFontTx/>
              <a:buNone/>
              <a:tabLst/>
              <a:defRPr/>
            </a:pPr>
            <a:fld id="{A0DA3ED9-D868-4D14-A735-3CCA1C23C361}" type="slidenum">
              <a:rPr kumimoji="0" lang="en-US" alt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65008" rtl="0" eaLnBrk="0" fontAlgn="auto" latinLnBrk="0" hangingPunct="0">
                <a:lnSpc>
                  <a:spcPct val="100000"/>
                </a:lnSpc>
                <a:spcBef>
                  <a:spcPts val="0"/>
                </a:spcBef>
                <a:spcAft>
                  <a:spcPts val="0"/>
                </a:spcAft>
                <a:buClrTx/>
                <a:buSzTx/>
                <a:buFontTx/>
                <a:buNone/>
                <a:tabLst/>
                <a:defRPr/>
              </a:pPr>
              <a:t>46</a:t>
            </a:fld>
            <a:endParaRPr kumimoji="0" lang="en-US" altLang="en-US" sz="1200" b="0"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itchFamily="18" charset="0"/>
            </a:endParaRPr>
          </a:p>
        </p:txBody>
      </p:sp>
    </p:spTree>
    <p:extLst>
      <p:ext uri="{BB962C8B-B14F-4D97-AF65-F5344CB8AC3E}">
        <p14:creationId xmlns:p14="http://schemas.microsoft.com/office/powerpoint/2010/main" val="49648098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83968" indent="-301526" eaLnBrk="0" hangingPunct="0">
              <a:defRPr>
                <a:solidFill>
                  <a:schemeClr val="tx1"/>
                </a:solidFill>
                <a:latin typeface="Times New Roman" pitchFamily="18" charset="0"/>
              </a:defRPr>
            </a:lvl2pPr>
            <a:lvl3pPr marL="1206105" indent="-241220" eaLnBrk="0" hangingPunct="0">
              <a:defRPr>
                <a:solidFill>
                  <a:schemeClr val="tx1"/>
                </a:solidFill>
                <a:latin typeface="Times New Roman" pitchFamily="18" charset="0"/>
              </a:defRPr>
            </a:lvl3pPr>
            <a:lvl4pPr marL="1688546" indent="-241220" eaLnBrk="0" hangingPunct="0">
              <a:defRPr>
                <a:solidFill>
                  <a:schemeClr val="tx1"/>
                </a:solidFill>
                <a:latin typeface="Times New Roman" pitchFamily="18" charset="0"/>
              </a:defRPr>
            </a:lvl4pPr>
            <a:lvl5pPr marL="2170987" indent="-241220" eaLnBrk="0" hangingPunct="0">
              <a:defRPr>
                <a:solidFill>
                  <a:schemeClr val="tx1"/>
                </a:solidFill>
                <a:latin typeface="Times New Roman" pitchFamily="18" charset="0"/>
              </a:defRPr>
            </a:lvl5pPr>
            <a:lvl6pPr marL="2653430" indent="-241220" eaLnBrk="0" fontAlgn="base" hangingPunct="0">
              <a:spcBef>
                <a:spcPct val="0"/>
              </a:spcBef>
              <a:spcAft>
                <a:spcPct val="0"/>
              </a:spcAft>
              <a:defRPr>
                <a:solidFill>
                  <a:schemeClr val="tx1"/>
                </a:solidFill>
                <a:latin typeface="Times New Roman" pitchFamily="18" charset="0"/>
              </a:defRPr>
            </a:lvl6pPr>
            <a:lvl7pPr marL="3135871" indent="-241220" eaLnBrk="0" fontAlgn="base" hangingPunct="0">
              <a:spcBef>
                <a:spcPct val="0"/>
              </a:spcBef>
              <a:spcAft>
                <a:spcPct val="0"/>
              </a:spcAft>
              <a:defRPr>
                <a:solidFill>
                  <a:schemeClr val="tx1"/>
                </a:solidFill>
                <a:latin typeface="Times New Roman" pitchFamily="18" charset="0"/>
              </a:defRPr>
            </a:lvl7pPr>
            <a:lvl8pPr marL="3618313" indent="-241220" eaLnBrk="0" fontAlgn="base" hangingPunct="0">
              <a:spcBef>
                <a:spcPct val="0"/>
              </a:spcBef>
              <a:spcAft>
                <a:spcPct val="0"/>
              </a:spcAft>
              <a:defRPr>
                <a:solidFill>
                  <a:schemeClr val="tx1"/>
                </a:solidFill>
                <a:latin typeface="Times New Roman" pitchFamily="18" charset="0"/>
              </a:defRPr>
            </a:lvl8pPr>
            <a:lvl9pPr marL="4100755" indent="-241220" eaLnBrk="0" fontAlgn="base" hangingPunct="0">
              <a:spcBef>
                <a:spcPct val="0"/>
              </a:spcBef>
              <a:spcAft>
                <a:spcPct val="0"/>
              </a:spcAft>
              <a:defRPr>
                <a:solidFill>
                  <a:schemeClr val="tx1"/>
                </a:solidFill>
                <a:latin typeface="Times New Roman" pitchFamily="18" charset="0"/>
              </a:defRPr>
            </a:lvl9pPr>
          </a:lstStyle>
          <a:p>
            <a:pPr marL="0" marR="0" lvl="0" indent="0" algn="r" defTabSz="965008" rtl="0" eaLnBrk="0" fontAlgn="auto" latinLnBrk="0" hangingPunct="0">
              <a:lnSpc>
                <a:spcPct val="100000"/>
              </a:lnSpc>
              <a:spcBef>
                <a:spcPts val="0"/>
              </a:spcBef>
              <a:spcAft>
                <a:spcPts val="0"/>
              </a:spcAft>
              <a:buClrTx/>
              <a:buSzTx/>
              <a:buFontTx/>
              <a:buNone/>
              <a:tabLst/>
              <a:defRPr/>
            </a:pPr>
            <a:fld id="{A0DA3ED9-D868-4D14-A735-3CCA1C23C361}" type="slidenum">
              <a:rPr kumimoji="0" lang="en-US" alt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65008" rtl="0" eaLnBrk="0" fontAlgn="auto" latinLnBrk="0" hangingPunct="0">
                <a:lnSpc>
                  <a:spcPct val="100000"/>
                </a:lnSpc>
                <a:spcBef>
                  <a:spcPts val="0"/>
                </a:spcBef>
                <a:spcAft>
                  <a:spcPts val="0"/>
                </a:spcAft>
                <a:buClrTx/>
                <a:buSzTx/>
                <a:buFontTx/>
                <a:buNone/>
                <a:tabLst/>
                <a:defRPr/>
              </a:pPr>
              <a:t>47</a:t>
            </a:fld>
            <a:endParaRPr kumimoji="0" lang="en-US" altLang="en-US" sz="1200" b="0"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itchFamily="18" charset="0"/>
            </a:endParaRPr>
          </a:p>
        </p:txBody>
      </p:sp>
    </p:spTree>
    <p:extLst>
      <p:ext uri="{BB962C8B-B14F-4D97-AF65-F5344CB8AC3E}">
        <p14:creationId xmlns:p14="http://schemas.microsoft.com/office/powerpoint/2010/main" val="313794959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83968" indent="-301526" eaLnBrk="0" hangingPunct="0">
              <a:defRPr>
                <a:solidFill>
                  <a:schemeClr val="tx1"/>
                </a:solidFill>
                <a:latin typeface="Times New Roman" pitchFamily="18" charset="0"/>
              </a:defRPr>
            </a:lvl2pPr>
            <a:lvl3pPr marL="1206105" indent="-241220" eaLnBrk="0" hangingPunct="0">
              <a:defRPr>
                <a:solidFill>
                  <a:schemeClr val="tx1"/>
                </a:solidFill>
                <a:latin typeface="Times New Roman" pitchFamily="18" charset="0"/>
              </a:defRPr>
            </a:lvl3pPr>
            <a:lvl4pPr marL="1688546" indent="-241220" eaLnBrk="0" hangingPunct="0">
              <a:defRPr>
                <a:solidFill>
                  <a:schemeClr val="tx1"/>
                </a:solidFill>
                <a:latin typeface="Times New Roman" pitchFamily="18" charset="0"/>
              </a:defRPr>
            </a:lvl4pPr>
            <a:lvl5pPr marL="2170987" indent="-241220" eaLnBrk="0" hangingPunct="0">
              <a:defRPr>
                <a:solidFill>
                  <a:schemeClr val="tx1"/>
                </a:solidFill>
                <a:latin typeface="Times New Roman" pitchFamily="18" charset="0"/>
              </a:defRPr>
            </a:lvl5pPr>
            <a:lvl6pPr marL="2653430" indent="-241220" eaLnBrk="0" fontAlgn="base" hangingPunct="0">
              <a:spcBef>
                <a:spcPct val="0"/>
              </a:spcBef>
              <a:spcAft>
                <a:spcPct val="0"/>
              </a:spcAft>
              <a:defRPr>
                <a:solidFill>
                  <a:schemeClr val="tx1"/>
                </a:solidFill>
                <a:latin typeface="Times New Roman" pitchFamily="18" charset="0"/>
              </a:defRPr>
            </a:lvl6pPr>
            <a:lvl7pPr marL="3135871" indent="-241220" eaLnBrk="0" fontAlgn="base" hangingPunct="0">
              <a:spcBef>
                <a:spcPct val="0"/>
              </a:spcBef>
              <a:spcAft>
                <a:spcPct val="0"/>
              </a:spcAft>
              <a:defRPr>
                <a:solidFill>
                  <a:schemeClr val="tx1"/>
                </a:solidFill>
                <a:latin typeface="Times New Roman" pitchFamily="18" charset="0"/>
              </a:defRPr>
            </a:lvl7pPr>
            <a:lvl8pPr marL="3618313" indent="-241220" eaLnBrk="0" fontAlgn="base" hangingPunct="0">
              <a:spcBef>
                <a:spcPct val="0"/>
              </a:spcBef>
              <a:spcAft>
                <a:spcPct val="0"/>
              </a:spcAft>
              <a:defRPr>
                <a:solidFill>
                  <a:schemeClr val="tx1"/>
                </a:solidFill>
                <a:latin typeface="Times New Roman" pitchFamily="18" charset="0"/>
              </a:defRPr>
            </a:lvl8pPr>
            <a:lvl9pPr marL="4100755" indent="-241220" eaLnBrk="0" fontAlgn="base" hangingPunct="0">
              <a:spcBef>
                <a:spcPct val="0"/>
              </a:spcBef>
              <a:spcAft>
                <a:spcPct val="0"/>
              </a:spcAft>
              <a:defRPr>
                <a:solidFill>
                  <a:schemeClr val="tx1"/>
                </a:solidFill>
                <a:latin typeface="Times New Roman" pitchFamily="18" charset="0"/>
              </a:defRPr>
            </a:lvl9pPr>
          </a:lstStyle>
          <a:p>
            <a:pPr marL="0" marR="0" lvl="0" indent="0" algn="r" defTabSz="965008" rtl="0" eaLnBrk="0" fontAlgn="auto" latinLnBrk="0" hangingPunct="0">
              <a:lnSpc>
                <a:spcPct val="100000"/>
              </a:lnSpc>
              <a:spcBef>
                <a:spcPts val="0"/>
              </a:spcBef>
              <a:spcAft>
                <a:spcPts val="0"/>
              </a:spcAft>
              <a:buClrTx/>
              <a:buSzTx/>
              <a:buFontTx/>
              <a:buNone/>
              <a:tabLst/>
              <a:defRPr/>
            </a:pPr>
            <a:fld id="{A0DA3ED9-D868-4D14-A735-3CCA1C23C361}" type="slidenum">
              <a:rPr kumimoji="0" lang="en-US" alt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65008" rtl="0" eaLnBrk="0" fontAlgn="auto" latinLnBrk="0" hangingPunct="0">
                <a:lnSpc>
                  <a:spcPct val="100000"/>
                </a:lnSpc>
                <a:spcBef>
                  <a:spcPts val="0"/>
                </a:spcBef>
                <a:spcAft>
                  <a:spcPts val="0"/>
                </a:spcAft>
                <a:buClrTx/>
                <a:buSzTx/>
                <a:buFontTx/>
                <a:buNone/>
                <a:tabLst/>
                <a:defRPr/>
              </a:pPr>
              <a:t>48</a:t>
            </a:fld>
            <a:endParaRPr kumimoji="0" lang="en-US" altLang="en-US" sz="1200" b="0"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itchFamily="18" charset="0"/>
            </a:endParaRPr>
          </a:p>
        </p:txBody>
      </p:sp>
    </p:spTree>
    <p:extLst>
      <p:ext uri="{BB962C8B-B14F-4D97-AF65-F5344CB8AC3E}">
        <p14:creationId xmlns:p14="http://schemas.microsoft.com/office/powerpoint/2010/main" val="263948783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83968" indent="-301526" eaLnBrk="0" hangingPunct="0">
              <a:defRPr>
                <a:solidFill>
                  <a:schemeClr val="tx1"/>
                </a:solidFill>
                <a:latin typeface="Times New Roman" pitchFamily="18" charset="0"/>
              </a:defRPr>
            </a:lvl2pPr>
            <a:lvl3pPr marL="1206105" indent="-241220" eaLnBrk="0" hangingPunct="0">
              <a:defRPr>
                <a:solidFill>
                  <a:schemeClr val="tx1"/>
                </a:solidFill>
                <a:latin typeface="Times New Roman" pitchFamily="18" charset="0"/>
              </a:defRPr>
            </a:lvl3pPr>
            <a:lvl4pPr marL="1688546" indent="-241220" eaLnBrk="0" hangingPunct="0">
              <a:defRPr>
                <a:solidFill>
                  <a:schemeClr val="tx1"/>
                </a:solidFill>
                <a:latin typeface="Times New Roman" pitchFamily="18" charset="0"/>
              </a:defRPr>
            </a:lvl4pPr>
            <a:lvl5pPr marL="2170987" indent="-241220" eaLnBrk="0" hangingPunct="0">
              <a:defRPr>
                <a:solidFill>
                  <a:schemeClr val="tx1"/>
                </a:solidFill>
                <a:latin typeface="Times New Roman" pitchFamily="18" charset="0"/>
              </a:defRPr>
            </a:lvl5pPr>
            <a:lvl6pPr marL="2653430" indent="-241220" eaLnBrk="0" fontAlgn="base" hangingPunct="0">
              <a:spcBef>
                <a:spcPct val="0"/>
              </a:spcBef>
              <a:spcAft>
                <a:spcPct val="0"/>
              </a:spcAft>
              <a:defRPr>
                <a:solidFill>
                  <a:schemeClr val="tx1"/>
                </a:solidFill>
                <a:latin typeface="Times New Roman" pitchFamily="18" charset="0"/>
              </a:defRPr>
            </a:lvl6pPr>
            <a:lvl7pPr marL="3135871" indent="-241220" eaLnBrk="0" fontAlgn="base" hangingPunct="0">
              <a:spcBef>
                <a:spcPct val="0"/>
              </a:spcBef>
              <a:spcAft>
                <a:spcPct val="0"/>
              </a:spcAft>
              <a:defRPr>
                <a:solidFill>
                  <a:schemeClr val="tx1"/>
                </a:solidFill>
                <a:latin typeface="Times New Roman" pitchFamily="18" charset="0"/>
              </a:defRPr>
            </a:lvl7pPr>
            <a:lvl8pPr marL="3618313" indent="-241220" eaLnBrk="0" fontAlgn="base" hangingPunct="0">
              <a:spcBef>
                <a:spcPct val="0"/>
              </a:spcBef>
              <a:spcAft>
                <a:spcPct val="0"/>
              </a:spcAft>
              <a:defRPr>
                <a:solidFill>
                  <a:schemeClr val="tx1"/>
                </a:solidFill>
                <a:latin typeface="Times New Roman" pitchFamily="18" charset="0"/>
              </a:defRPr>
            </a:lvl8pPr>
            <a:lvl9pPr marL="4100755" indent="-241220" eaLnBrk="0" fontAlgn="base" hangingPunct="0">
              <a:spcBef>
                <a:spcPct val="0"/>
              </a:spcBef>
              <a:spcAft>
                <a:spcPct val="0"/>
              </a:spcAft>
              <a:defRPr>
                <a:solidFill>
                  <a:schemeClr val="tx1"/>
                </a:solidFill>
                <a:latin typeface="Times New Roman" pitchFamily="18" charset="0"/>
              </a:defRPr>
            </a:lvl9pPr>
          </a:lstStyle>
          <a:p>
            <a:pPr marL="0" marR="0" lvl="0" indent="0" algn="r" defTabSz="965008" rtl="0" eaLnBrk="0" fontAlgn="auto" latinLnBrk="0" hangingPunct="0">
              <a:lnSpc>
                <a:spcPct val="100000"/>
              </a:lnSpc>
              <a:spcBef>
                <a:spcPts val="0"/>
              </a:spcBef>
              <a:spcAft>
                <a:spcPts val="0"/>
              </a:spcAft>
              <a:buClrTx/>
              <a:buSzTx/>
              <a:buFontTx/>
              <a:buNone/>
              <a:tabLst/>
              <a:defRPr/>
            </a:pPr>
            <a:fld id="{A0DA3ED9-D868-4D14-A735-3CCA1C23C361}" type="slidenum">
              <a:rPr kumimoji="0" lang="en-US" alt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65008" rtl="0" eaLnBrk="0" fontAlgn="auto" latinLnBrk="0" hangingPunct="0">
                <a:lnSpc>
                  <a:spcPct val="100000"/>
                </a:lnSpc>
                <a:spcBef>
                  <a:spcPts val="0"/>
                </a:spcBef>
                <a:spcAft>
                  <a:spcPts val="0"/>
                </a:spcAft>
                <a:buClrTx/>
                <a:buSzTx/>
                <a:buFontTx/>
                <a:buNone/>
                <a:tabLst/>
                <a:defRPr/>
              </a:pPr>
              <a:t>49</a:t>
            </a:fld>
            <a:endParaRPr kumimoji="0" lang="en-US" altLang="en-US" sz="1200" b="0"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itchFamily="18" charset="0"/>
            </a:endParaRPr>
          </a:p>
        </p:txBody>
      </p:sp>
    </p:spTree>
    <p:extLst>
      <p:ext uri="{BB962C8B-B14F-4D97-AF65-F5344CB8AC3E}">
        <p14:creationId xmlns:p14="http://schemas.microsoft.com/office/powerpoint/2010/main" val="17705989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83968" indent="-301526" eaLnBrk="0" hangingPunct="0">
              <a:defRPr>
                <a:solidFill>
                  <a:schemeClr val="tx1"/>
                </a:solidFill>
                <a:latin typeface="Times New Roman" pitchFamily="18" charset="0"/>
              </a:defRPr>
            </a:lvl2pPr>
            <a:lvl3pPr marL="1206105" indent="-241220" eaLnBrk="0" hangingPunct="0">
              <a:defRPr>
                <a:solidFill>
                  <a:schemeClr val="tx1"/>
                </a:solidFill>
                <a:latin typeface="Times New Roman" pitchFamily="18" charset="0"/>
              </a:defRPr>
            </a:lvl3pPr>
            <a:lvl4pPr marL="1688546" indent="-241220" eaLnBrk="0" hangingPunct="0">
              <a:defRPr>
                <a:solidFill>
                  <a:schemeClr val="tx1"/>
                </a:solidFill>
                <a:latin typeface="Times New Roman" pitchFamily="18" charset="0"/>
              </a:defRPr>
            </a:lvl4pPr>
            <a:lvl5pPr marL="2170987" indent="-241220" eaLnBrk="0" hangingPunct="0">
              <a:defRPr>
                <a:solidFill>
                  <a:schemeClr val="tx1"/>
                </a:solidFill>
                <a:latin typeface="Times New Roman" pitchFamily="18" charset="0"/>
              </a:defRPr>
            </a:lvl5pPr>
            <a:lvl6pPr marL="2653430" indent="-241220" eaLnBrk="0" fontAlgn="base" hangingPunct="0">
              <a:spcBef>
                <a:spcPct val="0"/>
              </a:spcBef>
              <a:spcAft>
                <a:spcPct val="0"/>
              </a:spcAft>
              <a:defRPr>
                <a:solidFill>
                  <a:schemeClr val="tx1"/>
                </a:solidFill>
                <a:latin typeface="Times New Roman" pitchFamily="18" charset="0"/>
              </a:defRPr>
            </a:lvl6pPr>
            <a:lvl7pPr marL="3135871" indent="-241220" eaLnBrk="0" fontAlgn="base" hangingPunct="0">
              <a:spcBef>
                <a:spcPct val="0"/>
              </a:spcBef>
              <a:spcAft>
                <a:spcPct val="0"/>
              </a:spcAft>
              <a:defRPr>
                <a:solidFill>
                  <a:schemeClr val="tx1"/>
                </a:solidFill>
                <a:latin typeface="Times New Roman" pitchFamily="18" charset="0"/>
              </a:defRPr>
            </a:lvl7pPr>
            <a:lvl8pPr marL="3618313" indent="-241220" eaLnBrk="0" fontAlgn="base" hangingPunct="0">
              <a:spcBef>
                <a:spcPct val="0"/>
              </a:spcBef>
              <a:spcAft>
                <a:spcPct val="0"/>
              </a:spcAft>
              <a:defRPr>
                <a:solidFill>
                  <a:schemeClr val="tx1"/>
                </a:solidFill>
                <a:latin typeface="Times New Roman" pitchFamily="18" charset="0"/>
              </a:defRPr>
            </a:lvl8pPr>
            <a:lvl9pPr marL="4100755" indent="-241220" eaLnBrk="0" fontAlgn="base" hangingPunct="0">
              <a:spcBef>
                <a:spcPct val="0"/>
              </a:spcBef>
              <a:spcAft>
                <a:spcPct val="0"/>
              </a:spcAft>
              <a:defRPr>
                <a:solidFill>
                  <a:schemeClr val="tx1"/>
                </a:solidFill>
                <a:latin typeface="Times New Roman" pitchFamily="18" charset="0"/>
              </a:defRPr>
            </a:lvl9pPr>
          </a:lstStyle>
          <a:p>
            <a:pPr marL="0" marR="0" lvl="0" indent="0" algn="r" defTabSz="965008" rtl="0" eaLnBrk="0" fontAlgn="auto" latinLnBrk="0" hangingPunct="0">
              <a:lnSpc>
                <a:spcPct val="100000"/>
              </a:lnSpc>
              <a:spcBef>
                <a:spcPts val="0"/>
              </a:spcBef>
              <a:spcAft>
                <a:spcPts val="0"/>
              </a:spcAft>
              <a:buClrTx/>
              <a:buSzTx/>
              <a:buFontTx/>
              <a:buNone/>
              <a:tabLst/>
              <a:defRPr/>
            </a:pPr>
            <a:fld id="{A0DA3ED9-D868-4D14-A735-3CCA1C23C361}" type="slidenum">
              <a:rPr kumimoji="0" lang="en-US" alt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65008" rtl="0" eaLnBrk="0" fontAlgn="auto" latinLnBrk="0" hangingPunct="0">
                <a:lnSpc>
                  <a:spcPct val="100000"/>
                </a:lnSpc>
                <a:spcBef>
                  <a:spcPts val="0"/>
                </a:spcBef>
                <a:spcAft>
                  <a:spcPts val="0"/>
                </a:spcAft>
                <a:buClrTx/>
                <a:buSzTx/>
                <a:buFontTx/>
                <a:buNone/>
                <a:tabLst/>
                <a:defRPr/>
              </a:pPr>
              <a:t>4</a:t>
            </a:fld>
            <a:endParaRPr kumimoji="0" lang="en-US" altLang="en-US" sz="1200" b="0"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itchFamily="18" charset="0"/>
            </a:endParaRPr>
          </a:p>
        </p:txBody>
      </p:sp>
    </p:spTree>
    <p:extLst>
      <p:ext uri="{BB962C8B-B14F-4D97-AF65-F5344CB8AC3E}">
        <p14:creationId xmlns:p14="http://schemas.microsoft.com/office/powerpoint/2010/main" val="9615812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83968" indent="-301526" eaLnBrk="0" hangingPunct="0">
              <a:defRPr>
                <a:solidFill>
                  <a:schemeClr val="tx1"/>
                </a:solidFill>
                <a:latin typeface="Times New Roman" pitchFamily="18" charset="0"/>
              </a:defRPr>
            </a:lvl2pPr>
            <a:lvl3pPr marL="1206105" indent="-241220" eaLnBrk="0" hangingPunct="0">
              <a:defRPr>
                <a:solidFill>
                  <a:schemeClr val="tx1"/>
                </a:solidFill>
                <a:latin typeface="Times New Roman" pitchFamily="18" charset="0"/>
              </a:defRPr>
            </a:lvl3pPr>
            <a:lvl4pPr marL="1688546" indent="-241220" eaLnBrk="0" hangingPunct="0">
              <a:defRPr>
                <a:solidFill>
                  <a:schemeClr val="tx1"/>
                </a:solidFill>
                <a:latin typeface="Times New Roman" pitchFamily="18" charset="0"/>
              </a:defRPr>
            </a:lvl4pPr>
            <a:lvl5pPr marL="2170987" indent="-241220" eaLnBrk="0" hangingPunct="0">
              <a:defRPr>
                <a:solidFill>
                  <a:schemeClr val="tx1"/>
                </a:solidFill>
                <a:latin typeface="Times New Roman" pitchFamily="18" charset="0"/>
              </a:defRPr>
            </a:lvl5pPr>
            <a:lvl6pPr marL="2653430" indent="-241220" eaLnBrk="0" fontAlgn="base" hangingPunct="0">
              <a:spcBef>
                <a:spcPct val="0"/>
              </a:spcBef>
              <a:spcAft>
                <a:spcPct val="0"/>
              </a:spcAft>
              <a:defRPr>
                <a:solidFill>
                  <a:schemeClr val="tx1"/>
                </a:solidFill>
                <a:latin typeface="Times New Roman" pitchFamily="18" charset="0"/>
              </a:defRPr>
            </a:lvl6pPr>
            <a:lvl7pPr marL="3135871" indent="-241220" eaLnBrk="0" fontAlgn="base" hangingPunct="0">
              <a:spcBef>
                <a:spcPct val="0"/>
              </a:spcBef>
              <a:spcAft>
                <a:spcPct val="0"/>
              </a:spcAft>
              <a:defRPr>
                <a:solidFill>
                  <a:schemeClr val="tx1"/>
                </a:solidFill>
                <a:latin typeface="Times New Roman" pitchFamily="18" charset="0"/>
              </a:defRPr>
            </a:lvl7pPr>
            <a:lvl8pPr marL="3618313" indent="-241220" eaLnBrk="0" fontAlgn="base" hangingPunct="0">
              <a:spcBef>
                <a:spcPct val="0"/>
              </a:spcBef>
              <a:spcAft>
                <a:spcPct val="0"/>
              </a:spcAft>
              <a:defRPr>
                <a:solidFill>
                  <a:schemeClr val="tx1"/>
                </a:solidFill>
                <a:latin typeface="Times New Roman" pitchFamily="18" charset="0"/>
              </a:defRPr>
            </a:lvl8pPr>
            <a:lvl9pPr marL="4100755" indent="-241220" eaLnBrk="0" fontAlgn="base" hangingPunct="0">
              <a:spcBef>
                <a:spcPct val="0"/>
              </a:spcBef>
              <a:spcAft>
                <a:spcPct val="0"/>
              </a:spcAft>
              <a:defRPr>
                <a:solidFill>
                  <a:schemeClr val="tx1"/>
                </a:solidFill>
                <a:latin typeface="Times New Roman" pitchFamily="18" charset="0"/>
              </a:defRPr>
            </a:lvl9pPr>
          </a:lstStyle>
          <a:p>
            <a:pPr marL="0" marR="0" lvl="0" indent="0" algn="r" defTabSz="965008" rtl="0" eaLnBrk="0" fontAlgn="auto" latinLnBrk="0" hangingPunct="0">
              <a:lnSpc>
                <a:spcPct val="100000"/>
              </a:lnSpc>
              <a:spcBef>
                <a:spcPts val="0"/>
              </a:spcBef>
              <a:spcAft>
                <a:spcPts val="0"/>
              </a:spcAft>
              <a:buClrTx/>
              <a:buSzTx/>
              <a:buFontTx/>
              <a:buNone/>
              <a:tabLst/>
              <a:defRPr/>
            </a:pPr>
            <a:fld id="{A0DA3ED9-D868-4D14-A735-3CCA1C23C361}" type="slidenum">
              <a:rPr kumimoji="0" lang="en-US" alt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65008" rtl="0" eaLnBrk="0" fontAlgn="auto" latinLnBrk="0" hangingPunct="0">
                <a:lnSpc>
                  <a:spcPct val="100000"/>
                </a:lnSpc>
                <a:spcBef>
                  <a:spcPts val="0"/>
                </a:spcBef>
                <a:spcAft>
                  <a:spcPts val="0"/>
                </a:spcAft>
                <a:buClrTx/>
                <a:buSzTx/>
                <a:buFontTx/>
                <a:buNone/>
                <a:tabLst/>
                <a:defRPr/>
              </a:pPr>
              <a:t>5</a:t>
            </a:fld>
            <a:endParaRPr kumimoji="0" lang="en-US" altLang="en-US" sz="1200" b="0"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itchFamily="18" charset="0"/>
            </a:endParaRPr>
          </a:p>
        </p:txBody>
      </p:sp>
    </p:spTree>
    <p:extLst>
      <p:ext uri="{BB962C8B-B14F-4D97-AF65-F5344CB8AC3E}">
        <p14:creationId xmlns:p14="http://schemas.microsoft.com/office/powerpoint/2010/main" val="42507063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83968" indent="-301526" eaLnBrk="0" hangingPunct="0">
              <a:defRPr>
                <a:solidFill>
                  <a:schemeClr val="tx1"/>
                </a:solidFill>
                <a:latin typeface="Times New Roman" pitchFamily="18" charset="0"/>
              </a:defRPr>
            </a:lvl2pPr>
            <a:lvl3pPr marL="1206105" indent="-241220" eaLnBrk="0" hangingPunct="0">
              <a:defRPr>
                <a:solidFill>
                  <a:schemeClr val="tx1"/>
                </a:solidFill>
                <a:latin typeface="Times New Roman" pitchFamily="18" charset="0"/>
              </a:defRPr>
            </a:lvl3pPr>
            <a:lvl4pPr marL="1688546" indent="-241220" eaLnBrk="0" hangingPunct="0">
              <a:defRPr>
                <a:solidFill>
                  <a:schemeClr val="tx1"/>
                </a:solidFill>
                <a:latin typeface="Times New Roman" pitchFamily="18" charset="0"/>
              </a:defRPr>
            </a:lvl4pPr>
            <a:lvl5pPr marL="2170987" indent="-241220" eaLnBrk="0" hangingPunct="0">
              <a:defRPr>
                <a:solidFill>
                  <a:schemeClr val="tx1"/>
                </a:solidFill>
                <a:latin typeface="Times New Roman" pitchFamily="18" charset="0"/>
              </a:defRPr>
            </a:lvl5pPr>
            <a:lvl6pPr marL="2653430" indent="-241220" eaLnBrk="0" fontAlgn="base" hangingPunct="0">
              <a:spcBef>
                <a:spcPct val="0"/>
              </a:spcBef>
              <a:spcAft>
                <a:spcPct val="0"/>
              </a:spcAft>
              <a:defRPr>
                <a:solidFill>
                  <a:schemeClr val="tx1"/>
                </a:solidFill>
                <a:latin typeface="Times New Roman" pitchFamily="18" charset="0"/>
              </a:defRPr>
            </a:lvl6pPr>
            <a:lvl7pPr marL="3135871" indent="-241220" eaLnBrk="0" fontAlgn="base" hangingPunct="0">
              <a:spcBef>
                <a:spcPct val="0"/>
              </a:spcBef>
              <a:spcAft>
                <a:spcPct val="0"/>
              </a:spcAft>
              <a:defRPr>
                <a:solidFill>
                  <a:schemeClr val="tx1"/>
                </a:solidFill>
                <a:latin typeface="Times New Roman" pitchFamily="18" charset="0"/>
              </a:defRPr>
            </a:lvl7pPr>
            <a:lvl8pPr marL="3618313" indent="-241220" eaLnBrk="0" fontAlgn="base" hangingPunct="0">
              <a:spcBef>
                <a:spcPct val="0"/>
              </a:spcBef>
              <a:spcAft>
                <a:spcPct val="0"/>
              </a:spcAft>
              <a:defRPr>
                <a:solidFill>
                  <a:schemeClr val="tx1"/>
                </a:solidFill>
                <a:latin typeface="Times New Roman" pitchFamily="18" charset="0"/>
              </a:defRPr>
            </a:lvl8pPr>
            <a:lvl9pPr marL="4100755" indent="-241220" eaLnBrk="0" fontAlgn="base" hangingPunct="0">
              <a:spcBef>
                <a:spcPct val="0"/>
              </a:spcBef>
              <a:spcAft>
                <a:spcPct val="0"/>
              </a:spcAft>
              <a:defRPr>
                <a:solidFill>
                  <a:schemeClr val="tx1"/>
                </a:solidFill>
                <a:latin typeface="Times New Roman" pitchFamily="18" charset="0"/>
              </a:defRPr>
            </a:lvl9pPr>
          </a:lstStyle>
          <a:p>
            <a:pPr marL="0" marR="0" lvl="0" indent="0" algn="r" defTabSz="965008" rtl="0" eaLnBrk="0" fontAlgn="auto" latinLnBrk="0" hangingPunct="0">
              <a:lnSpc>
                <a:spcPct val="100000"/>
              </a:lnSpc>
              <a:spcBef>
                <a:spcPts val="0"/>
              </a:spcBef>
              <a:spcAft>
                <a:spcPts val="0"/>
              </a:spcAft>
              <a:buClrTx/>
              <a:buSzTx/>
              <a:buFontTx/>
              <a:buNone/>
              <a:tabLst/>
              <a:defRPr/>
            </a:pPr>
            <a:fld id="{A0DA3ED9-D868-4D14-A735-3CCA1C23C361}" type="slidenum">
              <a:rPr kumimoji="0" lang="en-US" alt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65008" rtl="0" eaLnBrk="0" fontAlgn="auto" latinLnBrk="0" hangingPunct="0">
                <a:lnSpc>
                  <a:spcPct val="100000"/>
                </a:lnSpc>
                <a:spcBef>
                  <a:spcPts val="0"/>
                </a:spcBef>
                <a:spcAft>
                  <a:spcPts val="0"/>
                </a:spcAft>
                <a:buClrTx/>
                <a:buSzTx/>
                <a:buFontTx/>
                <a:buNone/>
                <a:tabLst/>
                <a:defRPr/>
              </a:pPr>
              <a:t>6</a:t>
            </a:fld>
            <a:endParaRPr kumimoji="0" lang="en-US" altLang="en-US" sz="1200" b="0"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itchFamily="18" charset="0"/>
            </a:endParaRPr>
          </a:p>
        </p:txBody>
      </p:sp>
    </p:spTree>
    <p:extLst>
      <p:ext uri="{BB962C8B-B14F-4D97-AF65-F5344CB8AC3E}">
        <p14:creationId xmlns:p14="http://schemas.microsoft.com/office/powerpoint/2010/main" val="33924004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83968" indent="-301526" eaLnBrk="0" hangingPunct="0">
              <a:defRPr>
                <a:solidFill>
                  <a:schemeClr val="tx1"/>
                </a:solidFill>
                <a:latin typeface="Times New Roman" pitchFamily="18" charset="0"/>
              </a:defRPr>
            </a:lvl2pPr>
            <a:lvl3pPr marL="1206105" indent="-241220" eaLnBrk="0" hangingPunct="0">
              <a:defRPr>
                <a:solidFill>
                  <a:schemeClr val="tx1"/>
                </a:solidFill>
                <a:latin typeface="Times New Roman" pitchFamily="18" charset="0"/>
              </a:defRPr>
            </a:lvl3pPr>
            <a:lvl4pPr marL="1688546" indent="-241220" eaLnBrk="0" hangingPunct="0">
              <a:defRPr>
                <a:solidFill>
                  <a:schemeClr val="tx1"/>
                </a:solidFill>
                <a:latin typeface="Times New Roman" pitchFamily="18" charset="0"/>
              </a:defRPr>
            </a:lvl4pPr>
            <a:lvl5pPr marL="2170987" indent="-241220" eaLnBrk="0" hangingPunct="0">
              <a:defRPr>
                <a:solidFill>
                  <a:schemeClr val="tx1"/>
                </a:solidFill>
                <a:latin typeface="Times New Roman" pitchFamily="18" charset="0"/>
              </a:defRPr>
            </a:lvl5pPr>
            <a:lvl6pPr marL="2653430" indent="-241220" eaLnBrk="0" fontAlgn="base" hangingPunct="0">
              <a:spcBef>
                <a:spcPct val="0"/>
              </a:spcBef>
              <a:spcAft>
                <a:spcPct val="0"/>
              </a:spcAft>
              <a:defRPr>
                <a:solidFill>
                  <a:schemeClr val="tx1"/>
                </a:solidFill>
                <a:latin typeface="Times New Roman" pitchFamily="18" charset="0"/>
              </a:defRPr>
            </a:lvl6pPr>
            <a:lvl7pPr marL="3135871" indent="-241220" eaLnBrk="0" fontAlgn="base" hangingPunct="0">
              <a:spcBef>
                <a:spcPct val="0"/>
              </a:spcBef>
              <a:spcAft>
                <a:spcPct val="0"/>
              </a:spcAft>
              <a:defRPr>
                <a:solidFill>
                  <a:schemeClr val="tx1"/>
                </a:solidFill>
                <a:latin typeface="Times New Roman" pitchFamily="18" charset="0"/>
              </a:defRPr>
            </a:lvl7pPr>
            <a:lvl8pPr marL="3618313" indent="-241220" eaLnBrk="0" fontAlgn="base" hangingPunct="0">
              <a:spcBef>
                <a:spcPct val="0"/>
              </a:spcBef>
              <a:spcAft>
                <a:spcPct val="0"/>
              </a:spcAft>
              <a:defRPr>
                <a:solidFill>
                  <a:schemeClr val="tx1"/>
                </a:solidFill>
                <a:latin typeface="Times New Roman" pitchFamily="18" charset="0"/>
              </a:defRPr>
            </a:lvl8pPr>
            <a:lvl9pPr marL="4100755" indent="-241220" eaLnBrk="0" fontAlgn="base" hangingPunct="0">
              <a:spcBef>
                <a:spcPct val="0"/>
              </a:spcBef>
              <a:spcAft>
                <a:spcPct val="0"/>
              </a:spcAft>
              <a:defRPr>
                <a:solidFill>
                  <a:schemeClr val="tx1"/>
                </a:solidFill>
                <a:latin typeface="Times New Roman" pitchFamily="18" charset="0"/>
              </a:defRPr>
            </a:lvl9pPr>
          </a:lstStyle>
          <a:p>
            <a:pPr marL="0" marR="0" lvl="0" indent="0" algn="r" defTabSz="965008" rtl="0" eaLnBrk="0" fontAlgn="auto" latinLnBrk="0" hangingPunct="0">
              <a:lnSpc>
                <a:spcPct val="100000"/>
              </a:lnSpc>
              <a:spcBef>
                <a:spcPts val="0"/>
              </a:spcBef>
              <a:spcAft>
                <a:spcPts val="0"/>
              </a:spcAft>
              <a:buClrTx/>
              <a:buSzTx/>
              <a:buFontTx/>
              <a:buNone/>
              <a:tabLst/>
              <a:defRPr/>
            </a:pPr>
            <a:fld id="{A0DA3ED9-D868-4D14-A735-3CCA1C23C361}" type="slidenum">
              <a:rPr kumimoji="0" lang="en-US" alt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65008" rtl="0" eaLnBrk="0" fontAlgn="auto" latinLnBrk="0" hangingPunct="0">
                <a:lnSpc>
                  <a:spcPct val="100000"/>
                </a:lnSpc>
                <a:spcBef>
                  <a:spcPts val="0"/>
                </a:spcBef>
                <a:spcAft>
                  <a:spcPts val="0"/>
                </a:spcAft>
                <a:buClrTx/>
                <a:buSzTx/>
                <a:buFontTx/>
                <a:buNone/>
                <a:tabLst/>
                <a:defRPr/>
              </a:pPr>
              <a:t>7</a:t>
            </a:fld>
            <a:endParaRPr kumimoji="0" lang="en-US" altLang="en-US" sz="1200" b="0"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itchFamily="18" charset="0"/>
            </a:endParaRPr>
          </a:p>
        </p:txBody>
      </p:sp>
    </p:spTree>
    <p:extLst>
      <p:ext uri="{BB962C8B-B14F-4D97-AF65-F5344CB8AC3E}">
        <p14:creationId xmlns:p14="http://schemas.microsoft.com/office/powerpoint/2010/main" val="42592873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83968" indent="-301526" eaLnBrk="0" hangingPunct="0">
              <a:defRPr>
                <a:solidFill>
                  <a:schemeClr val="tx1"/>
                </a:solidFill>
                <a:latin typeface="Times New Roman" pitchFamily="18" charset="0"/>
              </a:defRPr>
            </a:lvl2pPr>
            <a:lvl3pPr marL="1206105" indent="-241220" eaLnBrk="0" hangingPunct="0">
              <a:defRPr>
                <a:solidFill>
                  <a:schemeClr val="tx1"/>
                </a:solidFill>
                <a:latin typeface="Times New Roman" pitchFamily="18" charset="0"/>
              </a:defRPr>
            </a:lvl3pPr>
            <a:lvl4pPr marL="1688546" indent="-241220" eaLnBrk="0" hangingPunct="0">
              <a:defRPr>
                <a:solidFill>
                  <a:schemeClr val="tx1"/>
                </a:solidFill>
                <a:latin typeface="Times New Roman" pitchFamily="18" charset="0"/>
              </a:defRPr>
            </a:lvl4pPr>
            <a:lvl5pPr marL="2170987" indent="-241220" eaLnBrk="0" hangingPunct="0">
              <a:defRPr>
                <a:solidFill>
                  <a:schemeClr val="tx1"/>
                </a:solidFill>
                <a:latin typeface="Times New Roman" pitchFamily="18" charset="0"/>
              </a:defRPr>
            </a:lvl5pPr>
            <a:lvl6pPr marL="2653430" indent="-241220" eaLnBrk="0" fontAlgn="base" hangingPunct="0">
              <a:spcBef>
                <a:spcPct val="0"/>
              </a:spcBef>
              <a:spcAft>
                <a:spcPct val="0"/>
              </a:spcAft>
              <a:defRPr>
                <a:solidFill>
                  <a:schemeClr val="tx1"/>
                </a:solidFill>
                <a:latin typeface="Times New Roman" pitchFamily="18" charset="0"/>
              </a:defRPr>
            </a:lvl6pPr>
            <a:lvl7pPr marL="3135871" indent="-241220" eaLnBrk="0" fontAlgn="base" hangingPunct="0">
              <a:spcBef>
                <a:spcPct val="0"/>
              </a:spcBef>
              <a:spcAft>
                <a:spcPct val="0"/>
              </a:spcAft>
              <a:defRPr>
                <a:solidFill>
                  <a:schemeClr val="tx1"/>
                </a:solidFill>
                <a:latin typeface="Times New Roman" pitchFamily="18" charset="0"/>
              </a:defRPr>
            </a:lvl7pPr>
            <a:lvl8pPr marL="3618313" indent="-241220" eaLnBrk="0" fontAlgn="base" hangingPunct="0">
              <a:spcBef>
                <a:spcPct val="0"/>
              </a:spcBef>
              <a:spcAft>
                <a:spcPct val="0"/>
              </a:spcAft>
              <a:defRPr>
                <a:solidFill>
                  <a:schemeClr val="tx1"/>
                </a:solidFill>
                <a:latin typeface="Times New Roman" pitchFamily="18" charset="0"/>
              </a:defRPr>
            </a:lvl8pPr>
            <a:lvl9pPr marL="4100755" indent="-241220" eaLnBrk="0" fontAlgn="base" hangingPunct="0">
              <a:spcBef>
                <a:spcPct val="0"/>
              </a:spcBef>
              <a:spcAft>
                <a:spcPct val="0"/>
              </a:spcAft>
              <a:defRPr>
                <a:solidFill>
                  <a:schemeClr val="tx1"/>
                </a:solidFill>
                <a:latin typeface="Times New Roman" pitchFamily="18" charset="0"/>
              </a:defRPr>
            </a:lvl9pPr>
          </a:lstStyle>
          <a:p>
            <a:pPr marL="0" marR="0" lvl="0" indent="0" algn="r" defTabSz="965008" rtl="0" eaLnBrk="0" fontAlgn="auto" latinLnBrk="0" hangingPunct="0">
              <a:lnSpc>
                <a:spcPct val="100000"/>
              </a:lnSpc>
              <a:spcBef>
                <a:spcPts val="0"/>
              </a:spcBef>
              <a:spcAft>
                <a:spcPts val="0"/>
              </a:spcAft>
              <a:buClrTx/>
              <a:buSzTx/>
              <a:buFontTx/>
              <a:buNone/>
              <a:tabLst/>
              <a:defRPr/>
            </a:pPr>
            <a:fld id="{A0DA3ED9-D868-4D14-A735-3CCA1C23C361}" type="slidenum">
              <a:rPr kumimoji="0" lang="en-US" alt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65008" rtl="0" eaLnBrk="0" fontAlgn="auto" latinLnBrk="0" hangingPunct="0">
                <a:lnSpc>
                  <a:spcPct val="100000"/>
                </a:lnSpc>
                <a:spcBef>
                  <a:spcPts val="0"/>
                </a:spcBef>
                <a:spcAft>
                  <a:spcPts val="0"/>
                </a:spcAft>
                <a:buClrTx/>
                <a:buSzTx/>
                <a:buFontTx/>
                <a:buNone/>
                <a:tabLst/>
                <a:defRPr/>
              </a:pPr>
              <a:t>8</a:t>
            </a:fld>
            <a:endParaRPr kumimoji="0" lang="en-US" altLang="en-US" sz="1200" b="0"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itchFamily="18" charset="0"/>
            </a:endParaRPr>
          </a:p>
        </p:txBody>
      </p:sp>
    </p:spTree>
    <p:extLst>
      <p:ext uri="{BB962C8B-B14F-4D97-AF65-F5344CB8AC3E}">
        <p14:creationId xmlns:p14="http://schemas.microsoft.com/office/powerpoint/2010/main" val="14665665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63134" indent="-293513" eaLnBrk="0" hangingPunct="0">
              <a:defRPr>
                <a:solidFill>
                  <a:schemeClr val="tx1"/>
                </a:solidFill>
                <a:latin typeface="Times New Roman" pitchFamily="18" charset="0"/>
              </a:defRPr>
            </a:lvl2pPr>
            <a:lvl3pPr marL="1174053" indent="-234810" eaLnBrk="0" hangingPunct="0">
              <a:defRPr>
                <a:solidFill>
                  <a:schemeClr val="tx1"/>
                </a:solidFill>
                <a:latin typeface="Times New Roman" pitchFamily="18" charset="0"/>
              </a:defRPr>
            </a:lvl3pPr>
            <a:lvl4pPr marL="1643674" indent="-234810" eaLnBrk="0" hangingPunct="0">
              <a:defRPr>
                <a:solidFill>
                  <a:schemeClr val="tx1"/>
                </a:solidFill>
                <a:latin typeface="Times New Roman" pitchFamily="18" charset="0"/>
              </a:defRPr>
            </a:lvl4pPr>
            <a:lvl5pPr marL="2113294" indent="-234810" eaLnBrk="0" hangingPunct="0">
              <a:defRPr>
                <a:solidFill>
                  <a:schemeClr val="tx1"/>
                </a:solidFill>
                <a:latin typeface="Times New Roman" pitchFamily="18" charset="0"/>
              </a:defRPr>
            </a:lvl5pPr>
            <a:lvl6pPr marL="2582916" indent="-234810" eaLnBrk="0" fontAlgn="base" hangingPunct="0">
              <a:spcBef>
                <a:spcPct val="0"/>
              </a:spcBef>
              <a:spcAft>
                <a:spcPct val="0"/>
              </a:spcAft>
              <a:defRPr>
                <a:solidFill>
                  <a:schemeClr val="tx1"/>
                </a:solidFill>
                <a:latin typeface="Times New Roman" pitchFamily="18" charset="0"/>
              </a:defRPr>
            </a:lvl6pPr>
            <a:lvl7pPr marL="3052537" indent="-234810" eaLnBrk="0" fontAlgn="base" hangingPunct="0">
              <a:spcBef>
                <a:spcPct val="0"/>
              </a:spcBef>
              <a:spcAft>
                <a:spcPct val="0"/>
              </a:spcAft>
              <a:defRPr>
                <a:solidFill>
                  <a:schemeClr val="tx1"/>
                </a:solidFill>
                <a:latin typeface="Times New Roman" pitchFamily="18" charset="0"/>
              </a:defRPr>
            </a:lvl7pPr>
            <a:lvl8pPr marL="3522158" indent="-234810" eaLnBrk="0" fontAlgn="base" hangingPunct="0">
              <a:spcBef>
                <a:spcPct val="0"/>
              </a:spcBef>
              <a:spcAft>
                <a:spcPct val="0"/>
              </a:spcAft>
              <a:defRPr>
                <a:solidFill>
                  <a:schemeClr val="tx1"/>
                </a:solidFill>
                <a:latin typeface="Times New Roman" pitchFamily="18" charset="0"/>
              </a:defRPr>
            </a:lvl8pPr>
            <a:lvl9pPr marL="3991779" indent="-234810" eaLnBrk="0" fontAlgn="base" hangingPunct="0">
              <a:spcBef>
                <a:spcPct val="0"/>
              </a:spcBef>
              <a:spcAft>
                <a:spcPct val="0"/>
              </a:spcAft>
              <a:defRPr>
                <a:solidFill>
                  <a:schemeClr val="tx1"/>
                </a:solidFill>
                <a:latin typeface="Times New Roman" pitchFamily="18" charset="0"/>
              </a:defRPr>
            </a:lvl9pPr>
          </a:lstStyle>
          <a:p>
            <a:fld id="{A0DA3ED9-D868-4D14-A735-3CCA1C23C361}" type="slidenum">
              <a:rPr lang="en-US" altLang="en-US">
                <a:solidFill>
                  <a:prstClr val="black"/>
                </a:solidFill>
              </a:rPr>
              <a:pPr/>
              <a:t>9</a:t>
            </a:fld>
            <a:endParaRPr lang="en-US" altLang="en-US">
              <a:solidFill>
                <a:prstClr val="black"/>
              </a:solidFill>
            </a:endParaRPr>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itchFamily="18" charset="0"/>
            </a:endParaRPr>
          </a:p>
        </p:txBody>
      </p:sp>
    </p:spTree>
    <p:extLst>
      <p:ext uri="{BB962C8B-B14F-4D97-AF65-F5344CB8AC3E}">
        <p14:creationId xmlns:p14="http://schemas.microsoft.com/office/powerpoint/2010/main" val="41471811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3704773-77D1-4AD9-A563-E20897F4CA7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845315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6BEBE8-B3E9-476F-90DB-904EACB6C2E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376872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83E4A7B-A8F0-4329-BF13-1AE5395F751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3283295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E6E1054-4447-4404-9FA4-978379A892F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6908569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EA2B5A4-FD62-4E9A-9C9D-5D3880E64DA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082068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4FFF892-CA6E-41FB-901A-C7D3DACC6E4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5543984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720D57F-8F5E-426E-8751-027F492DB5D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6345944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271FB9A-9161-45BC-9C95-C0A229B41D9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9801806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DADA29A-2B43-4B60-BDB7-D65265B9D48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271353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002A13D-8ECD-459F-AF60-99BC46288A2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0922425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AFFEF18-B544-4C66-9530-92D7FFE9C62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578969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818180"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fontAlgn="base">
              <a:spcBef>
                <a:spcPct val="0"/>
              </a:spcBef>
              <a:spcAft>
                <a:spcPct val="0"/>
              </a:spcAft>
              <a:defRPr/>
            </a:pPr>
            <a:endParaRPr lang="en-US" dirty="0">
              <a:solidFill>
                <a:srgbClr val="000000"/>
              </a:solidFill>
            </a:endParaRPr>
          </a:p>
        </p:txBody>
      </p:sp>
      <p:sp>
        <p:nvSpPr>
          <p:cNvPr id="818181"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fontAlgn="base">
              <a:spcBef>
                <a:spcPct val="0"/>
              </a:spcBef>
              <a:spcAft>
                <a:spcPct val="0"/>
              </a:spcAft>
              <a:defRPr/>
            </a:pPr>
            <a:endParaRPr lang="en-US" dirty="0">
              <a:solidFill>
                <a:srgbClr val="000000"/>
              </a:solidFill>
            </a:endParaRPr>
          </a:p>
        </p:txBody>
      </p:sp>
      <p:sp>
        <p:nvSpPr>
          <p:cNvPr id="818182"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fontAlgn="base">
              <a:spcBef>
                <a:spcPct val="0"/>
              </a:spcBef>
              <a:spcAft>
                <a:spcPct val="0"/>
              </a:spcAft>
              <a:defRPr/>
            </a:pPr>
            <a:fld id="{4F966E97-2A17-4FE0-983D-6F2D0EE43F45}" type="slidenum">
              <a:rPr lang="en-US">
                <a:solidFill>
                  <a:srgbClr val="000000"/>
                </a:solidFill>
              </a:rPr>
              <a:pPr fontAlgn="base">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val="2986431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Gill Sans MT" pitchFamily="34" charset="0"/>
        </a:defRPr>
      </a:lvl2pPr>
      <a:lvl3pPr algn="ctr" rtl="0" eaLnBrk="0" fontAlgn="base" hangingPunct="0">
        <a:spcBef>
          <a:spcPct val="0"/>
        </a:spcBef>
        <a:spcAft>
          <a:spcPct val="0"/>
        </a:spcAft>
        <a:defRPr sz="4400">
          <a:solidFill>
            <a:schemeClr val="tx2"/>
          </a:solidFill>
          <a:latin typeface="Gill Sans MT" pitchFamily="34" charset="0"/>
        </a:defRPr>
      </a:lvl3pPr>
      <a:lvl4pPr algn="ctr" rtl="0" eaLnBrk="0" fontAlgn="base" hangingPunct="0">
        <a:spcBef>
          <a:spcPct val="0"/>
        </a:spcBef>
        <a:spcAft>
          <a:spcPct val="0"/>
        </a:spcAft>
        <a:defRPr sz="4400">
          <a:solidFill>
            <a:schemeClr val="tx2"/>
          </a:solidFill>
          <a:latin typeface="Gill Sans MT" pitchFamily="34" charset="0"/>
        </a:defRPr>
      </a:lvl4pPr>
      <a:lvl5pPr algn="ctr" rtl="0" eaLnBrk="0" fontAlgn="base" hangingPunct="0">
        <a:spcBef>
          <a:spcPct val="0"/>
        </a:spcBef>
        <a:spcAft>
          <a:spcPct val="0"/>
        </a:spcAft>
        <a:defRPr sz="4400">
          <a:solidFill>
            <a:schemeClr val="tx2"/>
          </a:solidFill>
          <a:latin typeface="Gill Sans MT" pitchFamily="34"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4.png"/><Relationship Id="rId7" Type="http://schemas.openxmlformats.org/officeDocument/2006/relationships/diagramColors" Target="../diagrams/colors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13.jpeg"/></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tags" Target="../tags/tag3.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tags" Target="../tags/tag4.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4.png"/><Relationship Id="rId7" Type="http://schemas.openxmlformats.org/officeDocument/2006/relationships/image" Target="../media/image20.jpe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g"/><Relationship Id="rId4" Type="http://schemas.openxmlformats.org/officeDocument/2006/relationships/image" Target="../media/image17.png"/></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22.png"/></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jpeg"/></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hyperlink" Target="http://www.malphursgroup.com/blo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4799E-ADC8-47E4-9C5F-A7DABB37DAD9}" type="slidenum">
              <a:rPr kumimoji="0" lang="en-US" sz="1400" b="0" i="0" u="none" strike="noStrike" kern="1200" cap="none" spc="0" normalizeH="0" baseline="0" noProof="0">
                <a:ln>
                  <a:noFill/>
                </a:ln>
                <a:solidFill>
                  <a:srgbClr val="000000"/>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400" b="0" i="0" u="none" strike="noStrike" kern="1200" cap="none" spc="0" normalizeH="0" baseline="0" noProof="0" dirty="0">
              <a:ln>
                <a:noFill/>
              </a:ln>
              <a:solidFill>
                <a:srgbClr val="000000"/>
              </a:solidFill>
              <a:effectLst/>
              <a:uLnTx/>
              <a:uFillTx/>
              <a:latin typeface="Gill Sans MT"/>
              <a:ea typeface="+mn-ea"/>
              <a:cs typeface="+mn-cs"/>
            </a:endParaRPr>
          </a:p>
        </p:txBody>
      </p:sp>
      <p:pic>
        <p:nvPicPr>
          <p:cNvPr id="3075" name="Picture 6" descr="SfCC Logo_h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30526" y="228601"/>
            <a:ext cx="6289675" cy="1928813"/>
          </a:xfrm>
          <a:prstGeom prst="rect">
            <a:avLst/>
          </a:prstGeom>
          <a:noFill/>
          <a:ln w="508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077" name="Text Box 10"/>
          <p:cNvSpPr txBox="1">
            <a:spLocks noChangeArrowheads="1"/>
          </p:cNvSpPr>
          <p:nvPr/>
        </p:nvSpPr>
        <p:spPr bwMode="auto">
          <a:xfrm>
            <a:off x="9753600" y="6477001"/>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en-US" sz="18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2" name="TextBox 1"/>
          <p:cNvSpPr txBox="1"/>
          <p:nvPr/>
        </p:nvSpPr>
        <p:spPr>
          <a:xfrm>
            <a:off x="2482873" y="3644538"/>
            <a:ext cx="7184980" cy="830997"/>
          </a:xfrm>
          <a:prstGeom prst="rect">
            <a:avLst/>
          </a:prstGeom>
          <a:noFill/>
        </p:spPr>
        <p:txBody>
          <a:bodyPr wrap="none" rtlCol="0">
            <a:spAutoFit/>
          </a:bodyPr>
          <a:lstStyle/>
          <a:p>
            <a:pPr marL="457200" marR="0" lvl="0" indent="0" algn="ctr" defTabSz="914400" rtl="0" eaLnBrk="1" fontAlgn="auto" latinLnBrk="0" hangingPunct="1">
              <a:lnSpc>
                <a:spcPct val="100000"/>
              </a:lnSpc>
              <a:spcBef>
                <a:spcPct val="20000"/>
              </a:spcBef>
              <a:spcAft>
                <a:spcPts val="0"/>
              </a:spcAft>
              <a:buClr>
                <a:srgbClr val="000000"/>
              </a:buClr>
              <a:buSzTx/>
              <a:buFontTx/>
              <a:buNone/>
              <a:tabLst/>
              <a:defRPr/>
            </a:pPr>
            <a:r>
              <a:rPr kumimoji="0" lang="en-US" sz="48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Gill Sans MT"/>
                <a:ea typeface="+mn-ea"/>
                <a:cs typeface="+mn-cs"/>
              </a:rPr>
              <a:t>Revitalization Training</a:t>
            </a:r>
          </a:p>
        </p:txBody>
      </p:sp>
      <p:sp>
        <p:nvSpPr>
          <p:cNvPr id="3" name="TextBox 2"/>
          <p:cNvSpPr txBox="1"/>
          <p:nvPr/>
        </p:nvSpPr>
        <p:spPr>
          <a:xfrm>
            <a:off x="4061808" y="4661264"/>
            <a:ext cx="3645550" cy="1070165"/>
          </a:xfrm>
          <a:prstGeom prst="rect">
            <a:avLst/>
          </a:prstGeom>
          <a:noFill/>
        </p:spPr>
        <p:txBody>
          <a:bodyPr wrap="none" rtlCol="0">
            <a:spAutoFit/>
          </a:bodyPr>
          <a:lstStyle/>
          <a:p>
            <a:pPr marL="990600" marR="0" lvl="0" indent="-533400" algn="ctr" defTabSz="914400" rtl="0" eaLnBrk="1" fontAlgn="auto" latinLnBrk="0" hangingPunct="1">
              <a:lnSpc>
                <a:spcPct val="150000"/>
              </a:lnSpc>
              <a:spcBef>
                <a:spcPct val="20000"/>
              </a:spcBef>
              <a:spcAft>
                <a:spcPts val="0"/>
              </a:spcAft>
              <a:buClr>
                <a:srgbClr val="000000"/>
              </a:buClr>
              <a:buSzTx/>
              <a:buFontTx/>
              <a:buNone/>
              <a:tabLst/>
              <a:defRPr/>
            </a:pPr>
            <a:r>
              <a:rPr kumimoji="0" lang="en-US" sz="48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Gill Sans MT"/>
                <a:ea typeface="+mn-ea"/>
                <a:cs typeface="+mn-cs"/>
              </a:rPr>
              <a:t>Session #7</a:t>
            </a:r>
          </a:p>
        </p:txBody>
      </p:sp>
      <p:sp>
        <p:nvSpPr>
          <p:cNvPr id="4" name="Rectangle: Rounded Corners 3">
            <a:extLst>
              <a:ext uri="{FF2B5EF4-FFF2-40B4-BE49-F238E27FC236}">
                <a16:creationId xmlns:a16="http://schemas.microsoft.com/office/drawing/2014/main" id="{ADC12FBE-3B24-410A-AA84-D68C5D61F376}"/>
              </a:ext>
            </a:extLst>
          </p:cNvPr>
          <p:cNvSpPr/>
          <p:nvPr/>
        </p:nvSpPr>
        <p:spPr>
          <a:xfrm>
            <a:off x="2482873" y="3429000"/>
            <a:ext cx="7441963" cy="1399854"/>
          </a:xfrm>
          <a:prstGeom prst="roundRect">
            <a:avLst/>
          </a:prstGeom>
          <a:noFill/>
          <a:ln w="63500">
            <a:solidFill>
              <a:srgbClr val="89C9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Gill Sans MT"/>
              <a:ea typeface="+mn-ea"/>
              <a:cs typeface="+mn-cs"/>
            </a:endParaRPr>
          </a:p>
        </p:txBody>
      </p:sp>
    </p:spTree>
    <p:extLst>
      <p:ext uri="{BB962C8B-B14F-4D97-AF65-F5344CB8AC3E}">
        <p14:creationId xmlns:p14="http://schemas.microsoft.com/office/powerpoint/2010/main" val="10928555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4799E-ADC8-47E4-9C5F-A7DABB37DAD9}" type="slidenum">
              <a:rPr kumimoji="0" lang="en-US" sz="1400" b="0" i="0" u="none" strike="noStrike" kern="1200" cap="none" spc="0" normalizeH="0" baseline="0" noProof="0">
                <a:ln>
                  <a:noFill/>
                </a:ln>
                <a:solidFill>
                  <a:srgbClr val="000000"/>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400" b="0" i="0" u="none" strike="noStrike" kern="1200" cap="none" spc="0" normalizeH="0" baseline="0" noProof="0" dirty="0">
              <a:ln>
                <a:noFill/>
              </a:ln>
              <a:solidFill>
                <a:srgbClr val="000000"/>
              </a:solidFill>
              <a:effectLst/>
              <a:uLnTx/>
              <a:uFillTx/>
              <a:latin typeface="Gill Sans MT"/>
              <a:ea typeface="+mn-ea"/>
              <a:cs typeface="+mn-cs"/>
            </a:endParaRPr>
          </a:p>
        </p:txBody>
      </p:sp>
      <p:sp>
        <p:nvSpPr>
          <p:cNvPr id="3077" name="Text Box 10"/>
          <p:cNvSpPr txBox="1">
            <a:spLocks noChangeArrowheads="1"/>
          </p:cNvSpPr>
          <p:nvPr/>
        </p:nvSpPr>
        <p:spPr bwMode="auto">
          <a:xfrm>
            <a:off x="9753600" y="6477001"/>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en-US" sz="18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6" name="Rectangle 5"/>
          <p:cNvSpPr/>
          <p:nvPr/>
        </p:nvSpPr>
        <p:spPr>
          <a:xfrm>
            <a:off x="439345" y="395949"/>
            <a:ext cx="8153400" cy="1181221"/>
          </a:xfrm>
          <a:prstGeom prst="rect">
            <a:avLst/>
          </a:prstGeom>
        </p:spPr>
        <p:txBody>
          <a:bodyPr wrap="square">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3200" b="1" dirty="0">
                <a:solidFill>
                  <a:srgbClr val="FFFFFF"/>
                </a:solidFill>
                <a:latin typeface="Gill Sans MT"/>
              </a:rPr>
              <a:t>Outreach: </a:t>
            </a:r>
          </a:p>
          <a:p>
            <a:pPr marL="0" marR="0" lvl="0" indent="0" algn="ctr" defTabSz="914400" rtl="0" eaLnBrk="1" fontAlgn="auto" latinLnBrk="0" hangingPunct="1">
              <a:lnSpc>
                <a:spcPct val="115000"/>
              </a:lnSpc>
              <a:spcBef>
                <a:spcPts val="0"/>
              </a:spcBef>
              <a:spcAft>
                <a:spcPts val="0"/>
              </a:spcAft>
              <a:buClrTx/>
              <a:buSzTx/>
              <a:buFontTx/>
              <a:buNone/>
              <a:tabLst/>
              <a:defRPr/>
            </a:pPr>
            <a:r>
              <a:rPr lang="en-US" sz="3200" b="1" dirty="0">
                <a:solidFill>
                  <a:srgbClr val="FFFFFF"/>
                </a:solidFill>
                <a:latin typeface="Gill Sans MT"/>
              </a:rPr>
              <a:t>Leaders Affirm and Support  </a:t>
            </a:r>
            <a:endParaRPr kumimoji="0" lang="en-US" sz="3200" b="1" i="0" u="none" strike="noStrike" kern="1200" cap="none" spc="0" normalizeH="0" baseline="0" noProof="0" dirty="0">
              <a:ln>
                <a:noFill/>
              </a:ln>
              <a:solidFill>
                <a:srgbClr val="FFFFFF"/>
              </a:solidFill>
              <a:effectLst/>
              <a:uLnTx/>
              <a:uFillTx/>
              <a:latin typeface="Gill Sans MT"/>
              <a:ea typeface="+mn-ea"/>
              <a:cs typeface="+mn-cs"/>
            </a:endParaRPr>
          </a:p>
        </p:txBody>
      </p:sp>
      <p:sp>
        <p:nvSpPr>
          <p:cNvPr id="8" name="TextBox 7">
            <a:extLst>
              <a:ext uri="{FF2B5EF4-FFF2-40B4-BE49-F238E27FC236}">
                <a16:creationId xmlns:a16="http://schemas.microsoft.com/office/drawing/2014/main" id="{DEEFCB5A-9E13-4E30-BE1F-44BBB722B651}"/>
              </a:ext>
            </a:extLst>
          </p:cNvPr>
          <p:cNvSpPr txBox="1"/>
          <p:nvPr/>
        </p:nvSpPr>
        <p:spPr>
          <a:xfrm>
            <a:off x="3349491" y="1876927"/>
            <a:ext cx="2031325" cy="1089529"/>
          </a:xfrm>
          <a:prstGeom prst="rect">
            <a:avLst/>
          </a:prstGeom>
          <a:noFill/>
        </p:spPr>
        <p:txBody>
          <a:bodyPr wrap="none" rtlCol="0">
            <a:spAutoFit/>
          </a:bodyPr>
          <a:lstStyle/>
          <a:p>
            <a:pPr marL="457200">
              <a:lnSpc>
                <a:spcPct val="150000"/>
              </a:lnSpc>
              <a:spcBef>
                <a:spcPct val="20000"/>
              </a:spcBef>
              <a:buClr>
                <a:schemeClr val="bg1"/>
              </a:buClr>
            </a:pPr>
            <a:r>
              <a:rPr lang="en-US" sz="2400" b="1" kern="0" dirty="0">
                <a:solidFill>
                  <a:schemeClr val="bg1"/>
                </a:solidFill>
                <a:effectLst>
                  <a:outerShdw blurRad="38100" dist="38100" dir="2700000" algn="tl">
                    <a:srgbClr val="000000">
                      <a:alpha val="43137"/>
                    </a:srgbClr>
                  </a:outerShdw>
                </a:effectLst>
                <a:latin typeface="+mj-lt"/>
              </a:rPr>
              <a:t> </a:t>
            </a:r>
          </a:p>
          <a:p>
            <a:pPr marL="457200">
              <a:spcBef>
                <a:spcPct val="20000"/>
              </a:spcBef>
              <a:buClr>
                <a:schemeClr val="bg1"/>
              </a:buClr>
            </a:pPr>
            <a:r>
              <a:rPr lang="en-US" sz="2400" b="1" kern="0" dirty="0">
                <a:solidFill>
                  <a:schemeClr val="bg1"/>
                </a:solidFill>
                <a:effectLst>
                  <a:outerShdw blurRad="38100" dist="38100" dir="2700000" algn="tl">
                    <a:srgbClr val="000000">
                      <a:alpha val="43137"/>
                    </a:srgbClr>
                  </a:outerShdw>
                </a:effectLst>
                <a:latin typeface="+mj-lt"/>
              </a:rPr>
              <a:t>		</a:t>
            </a:r>
            <a:endParaRPr lang="en-US" sz="2400" b="1" i="1" kern="0" dirty="0">
              <a:solidFill>
                <a:schemeClr val="bg1"/>
              </a:solidFill>
              <a:effectLst>
                <a:outerShdw blurRad="38100" dist="38100" dir="2700000" algn="tl">
                  <a:srgbClr val="000000">
                    <a:alpha val="43137"/>
                  </a:srgbClr>
                </a:outerShdw>
              </a:effectLst>
              <a:latin typeface="+mj-lt"/>
            </a:endParaRPr>
          </a:p>
        </p:txBody>
      </p:sp>
      <p:pic>
        <p:nvPicPr>
          <p:cNvPr id="7" name="Picture 6" descr="A close up of a logo&#10;&#10;Description generated with high confidence">
            <a:extLst>
              <a:ext uri="{FF2B5EF4-FFF2-40B4-BE49-F238E27FC236}">
                <a16:creationId xmlns:a16="http://schemas.microsoft.com/office/drawing/2014/main" id="{2B1B4E3F-CA00-4349-86E1-F5762E0556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16545" y="498635"/>
            <a:ext cx="3236110" cy="1214662"/>
          </a:xfrm>
          <a:prstGeom prst="rect">
            <a:avLst/>
          </a:prstGeom>
        </p:spPr>
      </p:pic>
      <p:pic>
        <p:nvPicPr>
          <p:cNvPr id="3" name="Picture 2" descr="A close up of a sign&#10;&#10;Description generated with high confidence">
            <a:extLst>
              <a:ext uri="{FF2B5EF4-FFF2-40B4-BE49-F238E27FC236}">
                <a16:creationId xmlns:a16="http://schemas.microsoft.com/office/drawing/2014/main" id="{CDDA1818-C551-40BD-A55D-10943BA760F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4207" y="2178320"/>
            <a:ext cx="2444876" cy="3791145"/>
          </a:xfrm>
          <a:prstGeom prst="rect">
            <a:avLst/>
          </a:prstGeom>
        </p:spPr>
      </p:pic>
      <p:sp>
        <p:nvSpPr>
          <p:cNvPr id="9" name="Rectangle 8">
            <a:extLst>
              <a:ext uri="{FF2B5EF4-FFF2-40B4-BE49-F238E27FC236}">
                <a16:creationId xmlns:a16="http://schemas.microsoft.com/office/drawing/2014/main" id="{0FD16ABB-2A3F-45CF-B44F-99108C61B360}"/>
              </a:ext>
            </a:extLst>
          </p:cNvPr>
          <p:cNvSpPr/>
          <p:nvPr/>
        </p:nvSpPr>
        <p:spPr>
          <a:xfrm>
            <a:off x="3944258" y="2426553"/>
            <a:ext cx="6961165" cy="3416320"/>
          </a:xfrm>
          <a:prstGeom prst="rect">
            <a:avLst/>
          </a:prstGeom>
        </p:spPr>
        <p:txBody>
          <a:bodyPr wrap="square">
            <a:spAutoFit/>
          </a:bodyPr>
          <a:lstStyle/>
          <a:p>
            <a:r>
              <a:rPr lang="en-US" sz="2400" b="1" dirty="0">
                <a:solidFill>
                  <a:schemeClr val="bg1"/>
                </a:solidFill>
              </a:rPr>
              <a:t>Define it theologically, etc.</a:t>
            </a:r>
          </a:p>
          <a:p>
            <a:endParaRPr lang="en-US" sz="2400" b="1" dirty="0">
              <a:solidFill>
                <a:schemeClr val="bg1"/>
              </a:solidFill>
            </a:endParaRPr>
          </a:p>
          <a:p>
            <a:r>
              <a:rPr lang="en-US" sz="2400" b="1" dirty="0">
                <a:solidFill>
                  <a:schemeClr val="bg1"/>
                </a:solidFill>
              </a:rPr>
              <a:t>Read about what others are doing</a:t>
            </a:r>
          </a:p>
          <a:p>
            <a:endParaRPr lang="en-US" sz="2400" b="1" dirty="0">
              <a:solidFill>
                <a:schemeClr val="bg1"/>
              </a:solidFill>
            </a:endParaRPr>
          </a:p>
          <a:p>
            <a:r>
              <a:rPr lang="en-US" sz="2400" b="1" dirty="0">
                <a:solidFill>
                  <a:schemeClr val="bg1"/>
                </a:solidFill>
              </a:rPr>
              <a:t>Pray</a:t>
            </a:r>
          </a:p>
          <a:p>
            <a:endParaRPr lang="en-US" sz="2400" b="1" dirty="0">
              <a:solidFill>
                <a:schemeClr val="bg1"/>
              </a:solidFill>
            </a:endParaRPr>
          </a:p>
          <a:p>
            <a:r>
              <a:rPr lang="en-US" sz="2400" b="1" dirty="0">
                <a:solidFill>
                  <a:schemeClr val="bg1"/>
                </a:solidFill>
              </a:rPr>
              <a:t>Assign a leader with gift(s) and passion for it </a:t>
            </a:r>
          </a:p>
          <a:p>
            <a:endParaRPr lang="en-US" sz="2400" b="1" dirty="0">
              <a:solidFill>
                <a:schemeClr val="bg1"/>
              </a:solidFill>
            </a:endParaRPr>
          </a:p>
          <a:p>
            <a:r>
              <a:rPr lang="en-US" sz="2400" b="1" dirty="0">
                <a:solidFill>
                  <a:schemeClr val="bg1"/>
                </a:solidFill>
              </a:rPr>
              <a:t>Consider making it a % of a person’s ministry</a:t>
            </a:r>
          </a:p>
        </p:txBody>
      </p:sp>
    </p:spTree>
    <p:extLst>
      <p:ext uri="{BB962C8B-B14F-4D97-AF65-F5344CB8AC3E}">
        <p14:creationId xmlns:p14="http://schemas.microsoft.com/office/powerpoint/2010/main" val="32374374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4799E-ADC8-47E4-9C5F-A7DABB37DAD9}" type="slidenum">
              <a:rPr kumimoji="0" lang="en-US" sz="1400" b="0" i="0" u="none" strike="noStrike" kern="1200" cap="none" spc="0" normalizeH="0" baseline="0" noProof="0">
                <a:ln>
                  <a:noFill/>
                </a:ln>
                <a:solidFill>
                  <a:srgbClr val="000000"/>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400" b="0" i="0" u="none" strike="noStrike" kern="1200" cap="none" spc="0" normalizeH="0" baseline="0" noProof="0" dirty="0">
              <a:ln>
                <a:noFill/>
              </a:ln>
              <a:solidFill>
                <a:srgbClr val="000000"/>
              </a:solidFill>
              <a:effectLst/>
              <a:uLnTx/>
              <a:uFillTx/>
              <a:latin typeface="Gill Sans MT"/>
              <a:ea typeface="+mn-ea"/>
              <a:cs typeface="+mn-cs"/>
            </a:endParaRPr>
          </a:p>
        </p:txBody>
      </p:sp>
      <p:sp>
        <p:nvSpPr>
          <p:cNvPr id="3077" name="Text Box 10"/>
          <p:cNvSpPr txBox="1">
            <a:spLocks noChangeArrowheads="1"/>
          </p:cNvSpPr>
          <p:nvPr/>
        </p:nvSpPr>
        <p:spPr bwMode="auto">
          <a:xfrm>
            <a:off x="9753600" y="6477001"/>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en-US" sz="18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6" name="Rectangle 5"/>
          <p:cNvSpPr/>
          <p:nvPr/>
        </p:nvSpPr>
        <p:spPr>
          <a:xfrm>
            <a:off x="439345" y="404811"/>
            <a:ext cx="8153400" cy="1181221"/>
          </a:xfrm>
          <a:prstGeom prst="rect">
            <a:avLst/>
          </a:prstGeom>
        </p:spPr>
        <p:txBody>
          <a:bodyPr wrap="square">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3200" b="1" dirty="0">
                <a:solidFill>
                  <a:srgbClr val="FFFFFF"/>
                </a:solidFill>
                <a:latin typeface="Gill Sans MT"/>
              </a:rPr>
              <a:t>Outreach:</a:t>
            </a:r>
          </a:p>
          <a:p>
            <a:pPr marL="0" marR="0" lvl="0" indent="0" algn="ctr" defTabSz="914400" rtl="0" eaLnBrk="1" fontAlgn="auto" latinLnBrk="0" hangingPunct="1">
              <a:lnSpc>
                <a:spcPct val="115000"/>
              </a:lnSpc>
              <a:spcBef>
                <a:spcPts val="0"/>
              </a:spcBef>
              <a:spcAft>
                <a:spcPts val="0"/>
              </a:spcAft>
              <a:buClrTx/>
              <a:buSzTx/>
              <a:buFontTx/>
              <a:buNone/>
              <a:tabLst/>
              <a:defRPr/>
            </a:pPr>
            <a:r>
              <a:rPr lang="en-US" sz="3200" b="1" dirty="0">
                <a:solidFill>
                  <a:srgbClr val="FFFFFF"/>
                </a:solidFill>
                <a:latin typeface="Gill Sans MT"/>
              </a:rPr>
              <a:t>Next Practical Steps  </a:t>
            </a:r>
            <a:endParaRPr kumimoji="0" lang="en-US" sz="3200" b="1" i="0" u="none" strike="noStrike" kern="1200" cap="none" spc="0" normalizeH="0" baseline="0" noProof="0" dirty="0">
              <a:ln>
                <a:noFill/>
              </a:ln>
              <a:solidFill>
                <a:srgbClr val="FFFFFF"/>
              </a:solidFill>
              <a:effectLst/>
              <a:uLnTx/>
              <a:uFillTx/>
              <a:latin typeface="Gill Sans MT"/>
              <a:ea typeface="+mn-ea"/>
              <a:cs typeface="+mn-cs"/>
            </a:endParaRPr>
          </a:p>
        </p:txBody>
      </p:sp>
      <p:sp>
        <p:nvSpPr>
          <p:cNvPr id="8" name="TextBox 7">
            <a:extLst>
              <a:ext uri="{FF2B5EF4-FFF2-40B4-BE49-F238E27FC236}">
                <a16:creationId xmlns:a16="http://schemas.microsoft.com/office/drawing/2014/main" id="{DEEFCB5A-9E13-4E30-BE1F-44BBB722B651}"/>
              </a:ext>
            </a:extLst>
          </p:cNvPr>
          <p:cNvSpPr txBox="1"/>
          <p:nvPr/>
        </p:nvSpPr>
        <p:spPr>
          <a:xfrm>
            <a:off x="3349491" y="1876927"/>
            <a:ext cx="2031325" cy="1089529"/>
          </a:xfrm>
          <a:prstGeom prst="rect">
            <a:avLst/>
          </a:prstGeom>
          <a:noFill/>
        </p:spPr>
        <p:txBody>
          <a:bodyPr wrap="none" rtlCol="0">
            <a:spAutoFit/>
          </a:bodyPr>
          <a:lstStyle/>
          <a:p>
            <a:pPr marL="457200">
              <a:lnSpc>
                <a:spcPct val="150000"/>
              </a:lnSpc>
              <a:spcBef>
                <a:spcPct val="20000"/>
              </a:spcBef>
              <a:buClr>
                <a:schemeClr val="bg1"/>
              </a:buClr>
            </a:pPr>
            <a:r>
              <a:rPr lang="en-US" sz="2400" b="1" kern="0" dirty="0">
                <a:solidFill>
                  <a:schemeClr val="bg1"/>
                </a:solidFill>
                <a:effectLst>
                  <a:outerShdw blurRad="38100" dist="38100" dir="2700000" algn="tl">
                    <a:srgbClr val="000000">
                      <a:alpha val="43137"/>
                    </a:srgbClr>
                  </a:outerShdw>
                </a:effectLst>
                <a:latin typeface="+mj-lt"/>
              </a:rPr>
              <a:t> </a:t>
            </a:r>
          </a:p>
          <a:p>
            <a:pPr marL="457200">
              <a:spcBef>
                <a:spcPct val="20000"/>
              </a:spcBef>
              <a:buClr>
                <a:schemeClr val="bg1"/>
              </a:buClr>
            </a:pPr>
            <a:r>
              <a:rPr lang="en-US" sz="2400" b="1" kern="0" dirty="0">
                <a:solidFill>
                  <a:schemeClr val="bg1"/>
                </a:solidFill>
                <a:effectLst>
                  <a:outerShdw blurRad="38100" dist="38100" dir="2700000" algn="tl">
                    <a:srgbClr val="000000">
                      <a:alpha val="43137"/>
                    </a:srgbClr>
                  </a:outerShdw>
                </a:effectLst>
                <a:latin typeface="+mj-lt"/>
              </a:rPr>
              <a:t>		</a:t>
            </a:r>
            <a:endParaRPr lang="en-US" sz="2400" b="1" i="1" kern="0" dirty="0">
              <a:solidFill>
                <a:schemeClr val="bg1"/>
              </a:solidFill>
              <a:effectLst>
                <a:outerShdw blurRad="38100" dist="38100" dir="2700000" algn="tl">
                  <a:srgbClr val="000000">
                    <a:alpha val="43137"/>
                  </a:srgbClr>
                </a:outerShdw>
              </a:effectLst>
              <a:latin typeface="+mj-lt"/>
            </a:endParaRPr>
          </a:p>
        </p:txBody>
      </p:sp>
      <p:pic>
        <p:nvPicPr>
          <p:cNvPr id="7" name="Picture 6" descr="A close up of a logo&#10;&#10;Description generated with high confidence">
            <a:extLst>
              <a:ext uri="{FF2B5EF4-FFF2-40B4-BE49-F238E27FC236}">
                <a16:creationId xmlns:a16="http://schemas.microsoft.com/office/drawing/2014/main" id="{2B1B4E3F-CA00-4349-86E1-F5762E0556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16545" y="498635"/>
            <a:ext cx="3236110" cy="1214662"/>
          </a:xfrm>
          <a:prstGeom prst="rect">
            <a:avLst/>
          </a:prstGeom>
        </p:spPr>
      </p:pic>
      <p:sp>
        <p:nvSpPr>
          <p:cNvPr id="9" name="Content Placeholder 2">
            <a:extLst>
              <a:ext uri="{FF2B5EF4-FFF2-40B4-BE49-F238E27FC236}">
                <a16:creationId xmlns:a16="http://schemas.microsoft.com/office/drawing/2014/main" id="{2319CFC2-ADF9-46F1-88DA-C5C1B815F0A9}"/>
              </a:ext>
            </a:extLst>
          </p:cNvPr>
          <p:cNvSpPr>
            <a:spLocks noGrp="1"/>
          </p:cNvSpPr>
          <p:nvPr>
            <p:ph idx="1"/>
          </p:nvPr>
        </p:nvSpPr>
        <p:spPr>
          <a:xfrm>
            <a:off x="2406314" y="2642134"/>
            <a:ext cx="7979343" cy="4079341"/>
          </a:xfrm>
        </p:spPr>
        <p:txBody>
          <a:bodyPr>
            <a:normAutofit lnSpcReduction="10000"/>
          </a:bodyPr>
          <a:lstStyle/>
          <a:p>
            <a:pPr>
              <a:buFont typeface="Wingdings" pitchFamily="2" charset="2"/>
              <a:buChar char="v"/>
            </a:pPr>
            <a:r>
              <a:rPr lang="en-US" sz="2800" dirty="0">
                <a:solidFill>
                  <a:schemeClr val="bg1"/>
                </a:solidFill>
              </a:rPr>
              <a:t> </a:t>
            </a:r>
            <a:r>
              <a:rPr lang="en-US" sz="2400" b="1" dirty="0">
                <a:solidFill>
                  <a:schemeClr val="bg1"/>
                </a:solidFill>
              </a:rPr>
              <a:t>Sermon Series to share biblical/theological values</a:t>
            </a:r>
          </a:p>
          <a:p>
            <a:pPr marL="0" indent="0">
              <a:buNone/>
            </a:pPr>
            <a:endParaRPr lang="en-US" sz="1400" b="1" dirty="0">
              <a:solidFill>
                <a:schemeClr val="bg1"/>
              </a:solidFill>
            </a:endParaRPr>
          </a:p>
          <a:p>
            <a:pPr>
              <a:buFont typeface="Wingdings" pitchFamily="2" charset="2"/>
              <a:buChar char="v"/>
            </a:pPr>
            <a:r>
              <a:rPr lang="en-US" sz="2400" b="1" dirty="0">
                <a:solidFill>
                  <a:schemeClr val="bg1"/>
                </a:solidFill>
              </a:rPr>
              <a:t> Interview city, county, school system, and social service leaders</a:t>
            </a:r>
          </a:p>
          <a:p>
            <a:pPr marL="0" indent="0">
              <a:buNone/>
            </a:pPr>
            <a:endParaRPr lang="en-US" sz="1200" b="1" dirty="0">
              <a:solidFill>
                <a:schemeClr val="bg1"/>
              </a:solidFill>
            </a:endParaRPr>
          </a:p>
          <a:p>
            <a:pPr>
              <a:buFont typeface="Wingdings" pitchFamily="2" charset="2"/>
              <a:buChar char="v"/>
            </a:pPr>
            <a:r>
              <a:rPr lang="en-US" sz="2400" b="1" dirty="0">
                <a:solidFill>
                  <a:schemeClr val="bg1"/>
                </a:solidFill>
              </a:rPr>
              <a:t> Study homelessness and poverty statistics of community</a:t>
            </a:r>
          </a:p>
          <a:p>
            <a:pPr marL="0" indent="0">
              <a:buNone/>
            </a:pPr>
            <a:endParaRPr lang="en-US" sz="1200" b="1" dirty="0">
              <a:solidFill>
                <a:schemeClr val="bg1"/>
              </a:solidFill>
            </a:endParaRPr>
          </a:p>
          <a:p>
            <a:pPr>
              <a:buFont typeface="Wingdings" pitchFamily="2" charset="2"/>
              <a:buChar char="v"/>
            </a:pPr>
            <a:r>
              <a:rPr lang="en-US" sz="2400" b="1" dirty="0">
                <a:solidFill>
                  <a:schemeClr val="bg1"/>
                </a:solidFill>
              </a:rPr>
              <a:t> Network with other churches and businesses to see current outreach activity</a:t>
            </a:r>
          </a:p>
          <a:p>
            <a:pPr marL="0" indent="0">
              <a:buNone/>
            </a:pPr>
            <a:endParaRPr lang="en-US" sz="1200" b="1" dirty="0">
              <a:solidFill>
                <a:schemeClr val="bg1"/>
              </a:solidFill>
            </a:endParaRPr>
          </a:p>
          <a:p>
            <a:pPr>
              <a:buFont typeface="Wingdings" pitchFamily="2" charset="2"/>
              <a:buChar char="v"/>
            </a:pPr>
            <a:r>
              <a:rPr lang="en-US" sz="2400" b="1" dirty="0">
                <a:solidFill>
                  <a:schemeClr val="bg1"/>
                </a:solidFill>
              </a:rPr>
              <a:t>Create an action plan to bridge from today to vision </a:t>
            </a:r>
          </a:p>
        </p:txBody>
      </p:sp>
      <p:graphicFrame>
        <p:nvGraphicFramePr>
          <p:cNvPr id="2" name="Diagram 1">
            <a:extLst>
              <a:ext uri="{FF2B5EF4-FFF2-40B4-BE49-F238E27FC236}">
                <a16:creationId xmlns:a16="http://schemas.microsoft.com/office/drawing/2014/main" id="{D009BA35-F646-4833-AD34-50E4933C2DB5}"/>
              </a:ext>
            </a:extLst>
          </p:cNvPr>
          <p:cNvGraphicFramePr/>
          <p:nvPr>
            <p:extLst>
              <p:ext uri="{D42A27DB-BD31-4B8C-83A1-F6EECF244321}">
                <p14:modId xmlns:p14="http://schemas.microsoft.com/office/powerpoint/2010/main" val="3423831160"/>
              </p:ext>
            </p:extLst>
          </p:nvPr>
        </p:nvGraphicFramePr>
        <p:xfrm>
          <a:off x="439345" y="1855269"/>
          <a:ext cx="3167188" cy="157373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5314401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94619" y="490641"/>
            <a:ext cx="8229600" cy="1143000"/>
          </a:xfrm>
        </p:spPr>
        <p:txBody>
          <a:bodyPr/>
          <a:lstStyle/>
          <a:p>
            <a:r>
              <a:rPr lang="en-US" sz="3200" b="1" dirty="0">
                <a:solidFill>
                  <a:schemeClr val="bg1"/>
                </a:solidFill>
              </a:rPr>
              <a:t>Outreach: Practical Solutions</a:t>
            </a:r>
            <a:br>
              <a:rPr lang="en-US" sz="3200" b="1" dirty="0">
                <a:solidFill>
                  <a:schemeClr val="bg1"/>
                </a:solidFill>
              </a:rPr>
            </a:br>
            <a:r>
              <a:rPr lang="en-US" sz="3200" b="1" dirty="0">
                <a:solidFill>
                  <a:schemeClr val="bg1"/>
                </a:solidFill>
              </a:rPr>
              <a:t>The BridgeLink Story</a:t>
            </a:r>
          </a:p>
        </p:txBody>
      </p:sp>
      <p:sp>
        <p:nvSpPr>
          <p:cNvPr id="4" name="Slide Number Placeholder 3"/>
          <p:cNvSpPr>
            <a:spLocks noGrp="1"/>
          </p:cNvSpPr>
          <p:nvPr>
            <p:ph type="sldNum" sz="quarter" idx="12"/>
          </p:nvPr>
        </p:nvSpPr>
        <p:spPr/>
        <p:txBody>
          <a:bodyPr/>
          <a:lstStyle/>
          <a:p>
            <a:pPr>
              <a:defRPr/>
            </a:pPr>
            <a:fld id="{13BFABE9-E266-4DEF-A223-7A809AA8D365}" type="slidenum">
              <a:rPr lang="en-US" smtClean="0">
                <a:solidFill>
                  <a:srgbClr val="000000"/>
                </a:solidFill>
              </a:rPr>
              <a:pPr>
                <a:defRPr/>
              </a:pPr>
              <a:t>12</a:t>
            </a:fld>
            <a:endParaRPr lang="en-US" dirty="0">
              <a:solidFill>
                <a:srgbClr val="000000"/>
              </a:solidFill>
            </a:endParaRPr>
          </a:p>
        </p:txBody>
      </p:sp>
      <p:pic>
        <p:nvPicPr>
          <p:cNvPr id="6" name="Picture 5" descr="AboutUs2"/>
          <p:cNvPicPr>
            <a:picLocks noChangeAspect="1" noChangeArrowheads="1"/>
          </p:cNvPicPr>
          <p:nvPr/>
        </p:nvPicPr>
        <p:blipFill>
          <a:blip r:embed="rId2"/>
          <a:stretch>
            <a:fillRect/>
          </a:stretch>
        </p:blipFill>
        <p:spPr bwMode="auto">
          <a:xfrm>
            <a:off x="1752600" y="2209800"/>
            <a:ext cx="8585200" cy="2908300"/>
          </a:xfrm>
          <a:prstGeom prst="rect">
            <a:avLst/>
          </a:prstGeom>
          <a:noFill/>
          <a:ln>
            <a:noFill/>
          </a:ln>
        </p:spPr>
      </p:pic>
      <p:sp>
        <p:nvSpPr>
          <p:cNvPr id="7" name="TextBox 6"/>
          <p:cNvSpPr txBox="1"/>
          <p:nvPr/>
        </p:nvSpPr>
        <p:spPr>
          <a:xfrm>
            <a:off x="1100104" y="5319080"/>
            <a:ext cx="8722260" cy="1040285"/>
          </a:xfrm>
          <a:prstGeom prst="rect">
            <a:avLst/>
          </a:prstGeom>
          <a:noFill/>
        </p:spPr>
        <p:txBody>
          <a:bodyPr wrap="none" rtlCol="0">
            <a:spAutoFit/>
          </a:bodyPr>
          <a:lstStyle/>
          <a:p>
            <a:pPr marL="990600" indent="-533400" algn="ctr">
              <a:spcBef>
                <a:spcPct val="20000"/>
              </a:spcBef>
              <a:buClr>
                <a:schemeClr val="tx1"/>
              </a:buClr>
            </a:pPr>
            <a:r>
              <a:rPr lang="en-US" sz="2800" b="1" kern="0" dirty="0">
                <a:solidFill>
                  <a:schemeClr val="bg1"/>
                </a:solidFill>
                <a:effectLst>
                  <a:outerShdw blurRad="38100" dist="38100" dir="2700000" algn="tl">
                    <a:srgbClr val="000000">
                      <a:alpha val="43137"/>
                    </a:srgbClr>
                  </a:outerShdw>
                </a:effectLst>
                <a:latin typeface="+mj-lt"/>
              </a:rPr>
              <a:t>     www.bridgelinkanoka.org</a:t>
            </a:r>
          </a:p>
          <a:p>
            <a:pPr marL="990600" indent="-533400" algn="ctr">
              <a:spcBef>
                <a:spcPct val="20000"/>
              </a:spcBef>
              <a:buClr>
                <a:schemeClr val="tx1"/>
              </a:buClr>
            </a:pPr>
            <a:r>
              <a:rPr lang="en-US" sz="2800" b="1" kern="0" dirty="0">
                <a:solidFill>
                  <a:schemeClr val="bg1"/>
                </a:solidFill>
                <a:effectLst>
                  <a:outerShdw blurRad="38100" dist="38100" dir="2700000" algn="tl">
                    <a:srgbClr val="000000">
                      <a:alpha val="43137"/>
                    </a:srgbClr>
                  </a:outerShdw>
                </a:effectLst>
                <a:latin typeface="+mj-lt"/>
              </a:rPr>
              <a:t>Founded as a 501(c)(3) in 2005 and active today </a:t>
            </a:r>
          </a:p>
        </p:txBody>
      </p:sp>
      <p:pic>
        <p:nvPicPr>
          <p:cNvPr id="8" name="Picture 7" descr="A close up of a logo&#10;&#10;Description generated with high confidence">
            <a:extLst>
              <a:ext uri="{FF2B5EF4-FFF2-40B4-BE49-F238E27FC236}">
                <a16:creationId xmlns:a16="http://schemas.microsoft.com/office/drawing/2014/main" id="{E2FFADB9-A087-4201-BEC3-C9CD1A1FBB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16545" y="498635"/>
            <a:ext cx="3236110" cy="1214662"/>
          </a:xfrm>
          <a:prstGeom prst="rect">
            <a:avLst/>
          </a:prstGeom>
        </p:spPr>
      </p:pic>
    </p:spTree>
    <p:extLst>
      <p:ext uri="{BB962C8B-B14F-4D97-AF65-F5344CB8AC3E}">
        <p14:creationId xmlns:p14="http://schemas.microsoft.com/office/powerpoint/2010/main" val="32004555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6735" y="488408"/>
            <a:ext cx="8229600" cy="1143000"/>
          </a:xfrm>
        </p:spPr>
        <p:txBody>
          <a:bodyPr>
            <a:normAutofit/>
          </a:bodyPr>
          <a:lstStyle/>
          <a:p>
            <a:r>
              <a:rPr lang="en-US" sz="3200" b="1" dirty="0">
                <a:solidFill>
                  <a:schemeClr val="bg1"/>
                </a:solidFill>
              </a:rPr>
              <a:t>BridgeLink Major Lessons Learned</a:t>
            </a:r>
          </a:p>
        </p:txBody>
      </p:sp>
      <p:sp>
        <p:nvSpPr>
          <p:cNvPr id="3" name="Content Placeholder 2"/>
          <p:cNvSpPr>
            <a:spLocks noGrp="1"/>
          </p:cNvSpPr>
          <p:nvPr>
            <p:ph idx="1"/>
          </p:nvPr>
        </p:nvSpPr>
        <p:spPr>
          <a:xfrm>
            <a:off x="3331143" y="2346191"/>
            <a:ext cx="8534400" cy="3754655"/>
          </a:xfrm>
        </p:spPr>
        <p:txBody>
          <a:bodyPr>
            <a:normAutofit/>
          </a:bodyPr>
          <a:lstStyle/>
          <a:p>
            <a:pPr>
              <a:buFont typeface="Wingdings" pitchFamily="2" charset="2"/>
              <a:buChar char="v"/>
            </a:pPr>
            <a:r>
              <a:rPr lang="en-US" sz="2400" b="1" dirty="0">
                <a:solidFill>
                  <a:schemeClr val="bg1"/>
                </a:solidFill>
              </a:rPr>
              <a:t>Don’t reinvent the wheel – serve those doing it</a:t>
            </a:r>
          </a:p>
          <a:p>
            <a:pPr marL="0" indent="0">
              <a:buNone/>
            </a:pPr>
            <a:endParaRPr lang="en-US" sz="2400" b="1" dirty="0">
              <a:solidFill>
                <a:schemeClr val="bg1"/>
              </a:solidFill>
            </a:endParaRPr>
          </a:p>
          <a:p>
            <a:pPr>
              <a:buFont typeface="Wingdings" pitchFamily="2" charset="2"/>
              <a:buChar char="v"/>
            </a:pPr>
            <a:r>
              <a:rPr lang="en-US" sz="2400" b="1" dirty="0">
                <a:solidFill>
                  <a:schemeClr val="bg1"/>
                </a:solidFill>
              </a:rPr>
              <a:t>Work at the county level: human service needs</a:t>
            </a:r>
          </a:p>
          <a:p>
            <a:pPr marL="0" indent="0">
              <a:buNone/>
            </a:pPr>
            <a:endParaRPr lang="en-US" sz="2400" b="1" dirty="0">
              <a:solidFill>
                <a:schemeClr val="bg1"/>
              </a:solidFill>
            </a:endParaRPr>
          </a:p>
          <a:p>
            <a:pPr>
              <a:buFont typeface="Wingdings" pitchFamily="2" charset="2"/>
              <a:buChar char="v"/>
            </a:pPr>
            <a:r>
              <a:rPr lang="en-US" sz="2400" b="1" dirty="0">
                <a:solidFill>
                  <a:schemeClr val="bg1"/>
                </a:solidFill>
              </a:rPr>
              <a:t>Don’t “wag the dog” – find out what they need and do that versus doing what you want to </a:t>
            </a:r>
          </a:p>
          <a:p>
            <a:pPr marL="0" indent="0">
              <a:buNone/>
            </a:pPr>
            <a:r>
              <a:rPr lang="en-US" sz="2400" b="1" dirty="0">
                <a:solidFill>
                  <a:schemeClr val="bg1"/>
                </a:solidFill>
              </a:rPr>
              <a:t>    (e.g. used computers, </a:t>
            </a:r>
            <a:r>
              <a:rPr lang="en-US" sz="2400" b="1" i="1" dirty="0">
                <a:solidFill>
                  <a:schemeClr val="bg1"/>
                </a:solidFill>
              </a:rPr>
              <a:t>Serve Day </a:t>
            </a:r>
            <a:r>
              <a:rPr lang="en-US" sz="2400" b="1" dirty="0">
                <a:solidFill>
                  <a:schemeClr val="bg1"/>
                </a:solidFill>
              </a:rPr>
              <a:t>vs. every day) </a:t>
            </a:r>
          </a:p>
        </p:txBody>
      </p:sp>
      <p:pic>
        <p:nvPicPr>
          <p:cNvPr id="4" name="Picture 3" descr="BridgeLink Logo Color.jpg"/>
          <p:cNvPicPr>
            <a:picLocks noChangeAspect="1"/>
          </p:cNvPicPr>
          <p:nvPr/>
        </p:nvPicPr>
        <p:blipFill>
          <a:blip r:embed="rId2" cstate="print"/>
          <a:stretch>
            <a:fillRect/>
          </a:stretch>
        </p:blipFill>
        <p:spPr>
          <a:xfrm>
            <a:off x="9394046" y="511305"/>
            <a:ext cx="2281068" cy="1120103"/>
          </a:xfrm>
          <a:prstGeom prst="rect">
            <a:avLst/>
          </a:prstGeom>
        </p:spPr>
      </p:pic>
      <p:sp>
        <p:nvSpPr>
          <p:cNvPr id="5" name="Slide Number Placeholder 4"/>
          <p:cNvSpPr>
            <a:spLocks noGrp="1"/>
          </p:cNvSpPr>
          <p:nvPr>
            <p:ph type="sldNum" sz="quarter" idx="12"/>
          </p:nvPr>
        </p:nvSpPr>
        <p:spPr/>
        <p:txBody>
          <a:bodyPr/>
          <a:lstStyle/>
          <a:p>
            <a:fld id="{553E27A5-7D44-4A40-874B-C71B9CED420B}" type="slidenum">
              <a:rPr lang="en-US" b="1" smtClean="0">
                <a:solidFill>
                  <a:schemeClr val="tx1"/>
                </a:solidFill>
              </a:rPr>
              <a:pPr/>
              <a:t>13</a:t>
            </a:fld>
            <a:endParaRPr lang="en-US" b="1" dirty="0">
              <a:solidFill>
                <a:schemeClr val="tx1"/>
              </a:solidFill>
            </a:endParaRPr>
          </a:p>
        </p:txBody>
      </p:sp>
      <p:pic>
        <p:nvPicPr>
          <p:cNvPr id="7" name="Picture 6" descr="A bicycle leaning against a wall&#10;&#10;Description generated with very high confidence">
            <a:extLst>
              <a:ext uri="{FF2B5EF4-FFF2-40B4-BE49-F238E27FC236}">
                <a16:creationId xmlns:a16="http://schemas.microsoft.com/office/drawing/2014/main" id="{9A143553-C1C8-4039-AC69-FDD1FD02A9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457" y="2272178"/>
            <a:ext cx="2513066" cy="1566935"/>
          </a:xfrm>
          <a:prstGeom prst="rect">
            <a:avLst/>
          </a:prstGeom>
        </p:spPr>
      </p:pic>
    </p:spTree>
    <p:extLst>
      <p:ext uri="{BB962C8B-B14F-4D97-AF65-F5344CB8AC3E}">
        <p14:creationId xmlns:p14="http://schemas.microsoft.com/office/powerpoint/2010/main" val="13381608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2473" y="546161"/>
            <a:ext cx="8229600" cy="1143000"/>
          </a:xfrm>
        </p:spPr>
        <p:txBody>
          <a:bodyPr>
            <a:normAutofit/>
          </a:bodyPr>
          <a:lstStyle/>
          <a:p>
            <a:r>
              <a:rPr lang="en-US" sz="3200" b="1" dirty="0">
                <a:solidFill>
                  <a:schemeClr val="bg1"/>
                </a:solidFill>
              </a:rPr>
              <a:t>BridgeLink Major Lessons Learned</a:t>
            </a:r>
          </a:p>
        </p:txBody>
      </p:sp>
      <p:sp>
        <p:nvSpPr>
          <p:cNvPr id="3" name="Content Placeholder 2"/>
          <p:cNvSpPr>
            <a:spLocks noGrp="1"/>
          </p:cNvSpPr>
          <p:nvPr>
            <p:ph idx="1"/>
          </p:nvPr>
        </p:nvSpPr>
        <p:spPr>
          <a:xfrm>
            <a:off x="2899610" y="2284032"/>
            <a:ext cx="8534400" cy="3918284"/>
          </a:xfrm>
        </p:spPr>
        <p:txBody>
          <a:bodyPr>
            <a:normAutofit/>
          </a:bodyPr>
          <a:lstStyle/>
          <a:p>
            <a:pPr>
              <a:buFont typeface="Wingdings" pitchFamily="2" charset="2"/>
              <a:buChar char="v"/>
            </a:pPr>
            <a:r>
              <a:rPr lang="en-US" sz="2400" b="1" dirty="0">
                <a:solidFill>
                  <a:schemeClr val="bg1"/>
                </a:solidFill>
              </a:rPr>
              <a:t>Be realistic about the cost – use what you have and don’t become immobilized  (2 fish and 5 loaves)</a:t>
            </a:r>
          </a:p>
          <a:p>
            <a:pPr marL="0" indent="0">
              <a:buNone/>
            </a:pPr>
            <a:endParaRPr lang="en-US" sz="2400" b="1" dirty="0">
              <a:solidFill>
                <a:schemeClr val="bg1"/>
              </a:solidFill>
            </a:endParaRPr>
          </a:p>
          <a:p>
            <a:pPr>
              <a:buFont typeface="Wingdings" pitchFamily="2" charset="2"/>
              <a:buChar char="v"/>
            </a:pPr>
            <a:r>
              <a:rPr lang="en-US" sz="2400" b="1" dirty="0">
                <a:solidFill>
                  <a:schemeClr val="bg1"/>
                </a:solidFill>
              </a:rPr>
              <a:t>Focus to avoid being a mile wide and an inch thick</a:t>
            </a:r>
          </a:p>
          <a:p>
            <a:pPr>
              <a:buNone/>
            </a:pPr>
            <a:endParaRPr lang="en-US" sz="2400" b="1" dirty="0">
              <a:solidFill>
                <a:schemeClr val="bg1"/>
              </a:solidFill>
            </a:endParaRPr>
          </a:p>
          <a:p>
            <a:pPr>
              <a:buFont typeface="Wingdings" pitchFamily="2" charset="2"/>
              <a:buChar char="v"/>
            </a:pPr>
            <a:r>
              <a:rPr lang="en-US" sz="2400" b="1" dirty="0">
                <a:solidFill>
                  <a:schemeClr val="bg1"/>
                </a:solidFill>
              </a:rPr>
              <a:t>The balance of Gt. Commission/Gt. Commandment is in our peoples hearts; they are waiting to be led</a:t>
            </a:r>
          </a:p>
        </p:txBody>
      </p:sp>
      <p:sp>
        <p:nvSpPr>
          <p:cNvPr id="5" name="Slide Number Placeholder 4"/>
          <p:cNvSpPr>
            <a:spLocks noGrp="1"/>
          </p:cNvSpPr>
          <p:nvPr>
            <p:ph type="sldNum" sz="quarter" idx="12"/>
          </p:nvPr>
        </p:nvSpPr>
        <p:spPr/>
        <p:txBody>
          <a:bodyPr/>
          <a:lstStyle/>
          <a:p>
            <a:fld id="{553E27A5-7D44-4A40-874B-C71B9CED420B}" type="slidenum">
              <a:rPr lang="en-US" b="1" smtClean="0">
                <a:solidFill>
                  <a:schemeClr val="tx1"/>
                </a:solidFill>
              </a:rPr>
              <a:pPr/>
              <a:t>14</a:t>
            </a:fld>
            <a:endParaRPr lang="en-US" b="1" dirty="0">
              <a:solidFill>
                <a:schemeClr val="tx1"/>
              </a:solidFill>
            </a:endParaRPr>
          </a:p>
        </p:txBody>
      </p:sp>
      <p:pic>
        <p:nvPicPr>
          <p:cNvPr id="8" name="Picture 7" descr="A picture containing indoor, wall&#10;&#10;Description generated with very high confidence">
            <a:extLst>
              <a:ext uri="{FF2B5EF4-FFF2-40B4-BE49-F238E27FC236}">
                <a16:creationId xmlns:a16="http://schemas.microsoft.com/office/drawing/2014/main" id="{B74E256A-B53B-41E8-ADB3-72945FFC6F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164" y="4911858"/>
            <a:ext cx="2458659" cy="1604799"/>
          </a:xfrm>
          <a:prstGeom prst="rect">
            <a:avLst/>
          </a:prstGeom>
        </p:spPr>
      </p:pic>
      <p:pic>
        <p:nvPicPr>
          <p:cNvPr id="7" name="Picture 6" descr="BridgeLink Logo Color.jpg">
            <a:extLst>
              <a:ext uri="{FF2B5EF4-FFF2-40B4-BE49-F238E27FC236}">
                <a16:creationId xmlns:a16="http://schemas.microsoft.com/office/drawing/2014/main" id="{814F7C99-6F4F-4350-85C0-C47913868EF3}"/>
              </a:ext>
            </a:extLst>
          </p:cNvPr>
          <p:cNvPicPr>
            <a:picLocks noChangeAspect="1"/>
          </p:cNvPicPr>
          <p:nvPr/>
        </p:nvPicPr>
        <p:blipFill>
          <a:blip r:embed="rId3" cstate="print"/>
          <a:stretch>
            <a:fillRect/>
          </a:stretch>
        </p:blipFill>
        <p:spPr>
          <a:xfrm>
            <a:off x="9394046" y="511305"/>
            <a:ext cx="2281068" cy="1120103"/>
          </a:xfrm>
          <a:prstGeom prst="rect">
            <a:avLst/>
          </a:prstGeom>
        </p:spPr>
      </p:pic>
    </p:spTree>
    <p:extLst>
      <p:ext uri="{BB962C8B-B14F-4D97-AF65-F5344CB8AC3E}">
        <p14:creationId xmlns:p14="http://schemas.microsoft.com/office/powerpoint/2010/main" val="10284818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4799E-ADC8-47E4-9C5F-A7DABB37DAD9}" type="slidenum">
              <a:rPr kumimoji="0" lang="en-US" sz="1400" b="0" i="0" u="none" strike="noStrike" kern="1200" cap="none" spc="0" normalizeH="0" baseline="0" noProof="0">
                <a:ln>
                  <a:noFill/>
                </a:ln>
                <a:solidFill>
                  <a:srgbClr val="000000"/>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400" b="0" i="0" u="none" strike="noStrike" kern="1200" cap="none" spc="0" normalizeH="0" baseline="0" noProof="0" dirty="0">
              <a:ln>
                <a:noFill/>
              </a:ln>
              <a:solidFill>
                <a:srgbClr val="000000"/>
              </a:solidFill>
              <a:effectLst/>
              <a:uLnTx/>
              <a:uFillTx/>
              <a:latin typeface="Gill Sans MT"/>
              <a:ea typeface="+mn-ea"/>
              <a:cs typeface="+mn-cs"/>
            </a:endParaRPr>
          </a:p>
        </p:txBody>
      </p:sp>
      <p:sp>
        <p:nvSpPr>
          <p:cNvPr id="3077" name="Text Box 10"/>
          <p:cNvSpPr txBox="1">
            <a:spLocks noChangeArrowheads="1"/>
          </p:cNvSpPr>
          <p:nvPr/>
        </p:nvSpPr>
        <p:spPr bwMode="auto">
          <a:xfrm>
            <a:off x="9753600" y="6477001"/>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en-US" sz="18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graphicFrame>
        <p:nvGraphicFramePr>
          <p:cNvPr id="2" name="Diagram 1"/>
          <p:cNvGraphicFramePr/>
          <p:nvPr>
            <p:extLst>
              <p:ext uri="{D42A27DB-BD31-4B8C-83A1-F6EECF244321}">
                <p14:modId xmlns:p14="http://schemas.microsoft.com/office/powerpoint/2010/main" val="3661089531"/>
              </p:ext>
            </p:extLst>
          </p:nvPr>
        </p:nvGraphicFramePr>
        <p:xfrm>
          <a:off x="2635183" y="2341696"/>
          <a:ext cx="6102417" cy="40190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p:cNvSpPr/>
          <p:nvPr/>
        </p:nvSpPr>
        <p:spPr>
          <a:xfrm>
            <a:off x="2057400" y="660400"/>
            <a:ext cx="8153400" cy="680251"/>
          </a:xfrm>
          <a:prstGeom prst="rect">
            <a:avLst/>
          </a:prstGeom>
        </p:spPr>
        <p:txBody>
          <a:bodyPr wrap="square">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FFFF"/>
                </a:solidFill>
                <a:effectLst/>
                <a:uLnTx/>
                <a:uFillTx/>
                <a:latin typeface="Gill Sans MT"/>
                <a:ea typeface="+mn-ea"/>
                <a:cs typeface="+mn-cs"/>
              </a:rPr>
              <a:t>Session #7 Outline</a:t>
            </a:r>
          </a:p>
        </p:txBody>
      </p:sp>
    </p:spTree>
    <p:extLst>
      <p:ext uri="{BB962C8B-B14F-4D97-AF65-F5344CB8AC3E}">
        <p14:creationId xmlns:p14="http://schemas.microsoft.com/office/powerpoint/2010/main" val="27958480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4799E-ADC8-47E4-9C5F-A7DABB37DAD9}" type="slidenum">
              <a:rPr kumimoji="0" lang="en-US" sz="1400" b="0" i="0" u="none" strike="noStrike" kern="1200" cap="none" spc="0" normalizeH="0" baseline="0" noProof="0">
                <a:ln>
                  <a:noFill/>
                </a:ln>
                <a:solidFill>
                  <a:srgbClr val="000000"/>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400" b="0" i="0" u="none" strike="noStrike" kern="1200" cap="none" spc="0" normalizeH="0" baseline="0" noProof="0" dirty="0">
              <a:ln>
                <a:noFill/>
              </a:ln>
              <a:solidFill>
                <a:srgbClr val="000000"/>
              </a:solidFill>
              <a:effectLst/>
              <a:uLnTx/>
              <a:uFillTx/>
              <a:latin typeface="Gill Sans MT"/>
              <a:ea typeface="+mn-ea"/>
              <a:cs typeface="+mn-cs"/>
            </a:endParaRPr>
          </a:p>
        </p:txBody>
      </p:sp>
      <p:sp>
        <p:nvSpPr>
          <p:cNvPr id="3077" name="Text Box 10"/>
          <p:cNvSpPr txBox="1">
            <a:spLocks noChangeArrowheads="1"/>
          </p:cNvSpPr>
          <p:nvPr/>
        </p:nvSpPr>
        <p:spPr bwMode="auto">
          <a:xfrm>
            <a:off x="9753600" y="6477001"/>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en-US" sz="18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6" name="Rectangle 5"/>
          <p:cNvSpPr/>
          <p:nvPr/>
        </p:nvSpPr>
        <p:spPr>
          <a:xfrm>
            <a:off x="2057400" y="660400"/>
            <a:ext cx="8153400" cy="680251"/>
          </a:xfrm>
          <a:prstGeom prst="rect">
            <a:avLst/>
          </a:prstGeom>
        </p:spPr>
        <p:txBody>
          <a:bodyPr wrap="square">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3600" b="1" dirty="0">
                <a:solidFill>
                  <a:srgbClr val="FFFFFF"/>
                </a:solidFill>
                <a:latin typeface="Gill Sans MT"/>
              </a:rPr>
              <a:t>Onboarding  </a:t>
            </a:r>
            <a:endParaRPr kumimoji="0" lang="en-US" sz="3600" b="1" i="0" u="none" strike="noStrike" kern="1200" cap="none" spc="0" normalizeH="0" baseline="0" noProof="0" dirty="0">
              <a:ln>
                <a:noFill/>
              </a:ln>
              <a:solidFill>
                <a:srgbClr val="FFFFFF"/>
              </a:solidFill>
              <a:effectLst/>
              <a:uLnTx/>
              <a:uFillTx/>
              <a:latin typeface="Gill Sans MT"/>
              <a:ea typeface="+mn-ea"/>
              <a:cs typeface="+mn-cs"/>
            </a:endParaRPr>
          </a:p>
        </p:txBody>
      </p:sp>
      <p:sp>
        <p:nvSpPr>
          <p:cNvPr id="8" name="TextBox 7">
            <a:extLst>
              <a:ext uri="{FF2B5EF4-FFF2-40B4-BE49-F238E27FC236}">
                <a16:creationId xmlns:a16="http://schemas.microsoft.com/office/drawing/2014/main" id="{DEEFCB5A-9E13-4E30-BE1F-44BBB722B651}"/>
              </a:ext>
            </a:extLst>
          </p:cNvPr>
          <p:cNvSpPr txBox="1"/>
          <p:nvPr/>
        </p:nvSpPr>
        <p:spPr>
          <a:xfrm>
            <a:off x="1886451" y="1875062"/>
            <a:ext cx="7983276" cy="1181862"/>
          </a:xfrm>
          <a:prstGeom prst="rect">
            <a:avLst/>
          </a:prstGeom>
          <a:noFill/>
        </p:spPr>
        <p:txBody>
          <a:bodyPr wrap="none" rtlCol="0">
            <a:spAutoFit/>
          </a:bodyPr>
          <a:lstStyle/>
          <a:p>
            <a:pPr marL="457200">
              <a:lnSpc>
                <a:spcPct val="150000"/>
              </a:lnSpc>
              <a:spcBef>
                <a:spcPct val="20000"/>
              </a:spcBef>
              <a:buClr>
                <a:schemeClr val="bg1"/>
              </a:buClr>
            </a:pPr>
            <a:r>
              <a:rPr lang="en-US" sz="2800" b="1" kern="0" dirty="0">
                <a:solidFill>
                  <a:schemeClr val="bg1"/>
                </a:solidFill>
                <a:effectLst>
                  <a:outerShdw blurRad="38100" dist="38100" dir="2700000" algn="tl">
                    <a:srgbClr val="000000">
                      <a:alpha val="43137"/>
                    </a:srgbClr>
                  </a:outerShdw>
                </a:effectLst>
                <a:latin typeface="+mj-lt"/>
              </a:rPr>
              <a:t>A Church Organizational Health Definition </a:t>
            </a:r>
          </a:p>
          <a:p>
            <a:pPr marL="457200">
              <a:spcBef>
                <a:spcPct val="20000"/>
              </a:spcBef>
              <a:buClr>
                <a:schemeClr val="bg1"/>
              </a:buClr>
            </a:pPr>
            <a:r>
              <a:rPr lang="en-US" sz="2400" b="1" kern="0" dirty="0">
                <a:solidFill>
                  <a:schemeClr val="bg1"/>
                </a:solidFill>
                <a:effectLst>
                  <a:outerShdw blurRad="38100" dist="38100" dir="2700000" algn="tl">
                    <a:srgbClr val="000000">
                      <a:alpha val="43137"/>
                    </a:srgbClr>
                  </a:outerShdw>
                </a:effectLst>
                <a:latin typeface="+mj-lt"/>
              </a:rPr>
              <a:t>		</a:t>
            </a:r>
            <a:endParaRPr lang="en-US" sz="2400" b="1" i="1" kern="0" dirty="0">
              <a:solidFill>
                <a:schemeClr val="bg1"/>
              </a:solidFill>
              <a:effectLst>
                <a:outerShdw blurRad="38100" dist="38100" dir="2700000" algn="tl">
                  <a:srgbClr val="000000">
                    <a:alpha val="43137"/>
                  </a:srgbClr>
                </a:outerShdw>
              </a:effectLst>
              <a:latin typeface="+mj-lt"/>
            </a:endParaRPr>
          </a:p>
        </p:txBody>
      </p:sp>
      <p:pic>
        <p:nvPicPr>
          <p:cNvPr id="7" name="Picture 6" descr="A close up of a logo&#10;&#10;Description generated with high confidence">
            <a:extLst>
              <a:ext uri="{FF2B5EF4-FFF2-40B4-BE49-F238E27FC236}">
                <a16:creationId xmlns:a16="http://schemas.microsoft.com/office/drawing/2014/main" id="{2B1B4E3F-CA00-4349-86E1-F5762E0556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16545" y="498635"/>
            <a:ext cx="3236110" cy="1214662"/>
          </a:xfrm>
          <a:prstGeom prst="rect">
            <a:avLst/>
          </a:prstGeom>
        </p:spPr>
      </p:pic>
      <p:sp>
        <p:nvSpPr>
          <p:cNvPr id="9" name="Rectangle 8">
            <a:extLst>
              <a:ext uri="{FF2B5EF4-FFF2-40B4-BE49-F238E27FC236}">
                <a16:creationId xmlns:a16="http://schemas.microsoft.com/office/drawing/2014/main" id="{176268E7-9A9E-4097-9D1B-6683C6D5E5A4}"/>
              </a:ext>
            </a:extLst>
          </p:cNvPr>
          <p:cNvSpPr/>
          <p:nvPr/>
        </p:nvSpPr>
        <p:spPr>
          <a:xfrm>
            <a:off x="1884451" y="2935823"/>
            <a:ext cx="8703337" cy="3785652"/>
          </a:xfrm>
          <a:prstGeom prst="rect">
            <a:avLst/>
          </a:prstGeom>
        </p:spPr>
        <p:txBody>
          <a:bodyPr wrap="square">
            <a:spAutoFit/>
          </a:bodyPr>
          <a:lstStyle/>
          <a:p>
            <a:r>
              <a:rPr lang="en-US" sz="2400" b="1" dirty="0">
                <a:solidFill>
                  <a:schemeClr val="bg1"/>
                </a:solidFill>
              </a:rPr>
              <a:t>Onboarding is a component of organizational health that ensures effective ministry to people that are new to the church (</a:t>
            </a:r>
            <a:r>
              <a:rPr lang="en-US" sz="2400" b="1" dirty="0">
                <a:solidFill>
                  <a:srgbClr val="FFC000"/>
                </a:solidFill>
              </a:rPr>
              <a:t>the front door</a:t>
            </a:r>
            <a:r>
              <a:rPr lang="en-US" sz="2400" b="1" dirty="0">
                <a:solidFill>
                  <a:schemeClr val="bg1"/>
                </a:solidFill>
              </a:rPr>
              <a:t>), and to those that are becoming disengaged (</a:t>
            </a:r>
            <a:r>
              <a:rPr lang="en-US" sz="2400" b="1" dirty="0">
                <a:solidFill>
                  <a:srgbClr val="FFC000"/>
                </a:solidFill>
              </a:rPr>
              <a:t>the back door</a:t>
            </a:r>
            <a:r>
              <a:rPr lang="en-US" sz="2400" b="1" dirty="0">
                <a:solidFill>
                  <a:schemeClr val="bg1"/>
                </a:solidFill>
              </a:rPr>
              <a:t>). Leaders affirm the need for these types of ministry and they create an environment where all of the components of health seen in Acts 2:42-27 are promoted with each of these groups. Systems are developed to identify these people, and intentional ministries seek to help them want to be an active part of the church. </a:t>
            </a:r>
          </a:p>
        </p:txBody>
      </p:sp>
    </p:spTree>
    <p:extLst>
      <p:ext uri="{BB962C8B-B14F-4D97-AF65-F5344CB8AC3E}">
        <p14:creationId xmlns:p14="http://schemas.microsoft.com/office/powerpoint/2010/main" val="11431729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4799E-ADC8-47E4-9C5F-A7DABB37DAD9}" type="slidenum">
              <a:rPr kumimoji="0" lang="en-US" sz="1400" b="0" i="0" u="none" strike="noStrike" kern="1200" cap="none" spc="0" normalizeH="0" baseline="0" noProof="0">
                <a:ln>
                  <a:noFill/>
                </a:ln>
                <a:solidFill>
                  <a:srgbClr val="000000"/>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400" b="0" i="0" u="none" strike="noStrike" kern="1200" cap="none" spc="0" normalizeH="0" baseline="0" noProof="0" dirty="0">
              <a:ln>
                <a:noFill/>
              </a:ln>
              <a:solidFill>
                <a:srgbClr val="000000"/>
              </a:solidFill>
              <a:effectLst/>
              <a:uLnTx/>
              <a:uFillTx/>
              <a:latin typeface="Gill Sans MT"/>
              <a:ea typeface="+mn-ea"/>
              <a:cs typeface="+mn-cs"/>
            </a:endParaRPr>
          </a:p>
        </p:txBody>
      </p:sp>
      <p:sp>
        <p:nvSpPr>
          <p:cNvPr id="3077" name="Text Box 10"/>
          <p:cNvSpPr txBox="1">
            <a:spLocks noChangeArrowheads="1"/>
          </p:cNvSpPr>
          <p:nvPr/>
        </p:nvSpPr>
        <p:spPr bwMode="auto">
          <a:xfrm>
            <a:off x="9753600" y="6477001"/>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en-US" sz="18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6" name="Rectangle 5"/>
          <p:cNvSpPr/>
          <p:nvPr/>
        </p:nvSpPr>
        <p:spPr>
          <a:xfrm>
            <a:off x="2057400" y="660400"/>
            <a:ext cx="8153400" cy="680251"/>
          </a:xfrm>
          <a:prstGeom prst="rect">
            <a:avLst/>
          </a:prstGeom>
        </p:spPr>
        <p:txBody>
          <a:bodyPr wrap="square">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3600" b="1" dirty="0">
                <a:solidFill>
                  <a:srgbClr val="FFFFFF"/>
                </a:solidFill>
                <a:latin typeface="Gill Sans MT"/>
              </a:rPr>
              <a:t>Onboarding  </a:t>
            </a:r>
            <a:endParaRPr kumimoji="0" lang="en-US" sz="3600" b="1" i="0" u="none" strike="noStrike" kern="1200" cap="none" spc="0" normalizeH="0" baseline="0" noProof="0" dirty="0">
              <a:ln>
                <a:noFill/>
              </a:ln>
              <a:solidFill>
                <a:srgbClr val="FFFFFF"/>
              </a:solidFill>
              <a:effectLst/>
              <a:uLnTx/>
              <a:uFillTx/>
              <a:latin typeface="Gill Sans MT"/>
              <a:ea typeface="+mn-ea"/>
              <a:cs typeface="+mn-cs"/>
            </a:endParaRPr>
          </a:p>
        </p:txBody>
      </p:sp>
      <p:sp>
        <p:nvSpPr>
          <p:cNvPr id="8" name="TextBox 7">
            <a:extLst>
              <a:ext uri="{FF2B5EF4-FFF2-40B4-BE49-F238E27FC236}">
                <a16:creationId xmlns:a16="http://schemas.microsoft.com/office/drawing/2014/main" id="{DEEFCB5A-9E13-4E30-BE1F-44BBB722B651}"/>
              </a:ext>
            </a:extLst>
          </p:cNvPr>
          <p:cNvSpPr txBox="1"/>
          <p:nvPr/>
        </p:nvSpPr>
        <p:spPr>
          <a:xfrm>
            <a:off x="606291" y="1713297"/>
            <a:ext cx="10610597" cy="1089529"/>
          </a:xfrm>
          <a:prstGeom prst="rect">
            <a:avLst/>
          </a:prstGeom>
          <a:noFill/>
        </p:spPr>
        <p:txBody>
          <a:bodyPr wrap="none" rtlCol="0">
            <a:spAutoFit/>
          </a:bodyPr>
          <a:lstStyle/>
          <a:p>
            <a:pPr marL="457200">
              <a:lnSpc>
                <a:spcPct val="150000"/>
              </a:lnSpc>
              <a:spcBef>
                <a:spcPct val="20000"/>
              </a:spcBef>
              <a:buClr>
                <a:schemeClr val="bg1"/>
              </a:buClr>
            </a:pPr>
            <a:r>
              <a:rPr lang="en-US" sz="2400" b="1" kern="0" dirty="0">
                <a:solidFill>
                  <a:schemeClr val="bg1"/>
                </a:solidFill>
                <a:effectLst>
                  <a:outerShdw blurRad="38100" dist="38100" dir="2700000" algn="tl">
                    <a:srgbClr val="000000">
                      <a:alpha val="43137"/>
                    </a:srgbClr>
                  </a:outerShdw>
                </a:effectLst>
                <a:latin typeface="+mj-lt"/>
              </a:rPr>
              <a:t>Standard Classification Format for this Component of Church Health</a:t>
            </a:r>
          </a:p>
          <a:p>
            <a:pPr marL="457200">
              <a:spcBef>
                <a:spcPct val="20000"/>
              </a:spcBef>
              <a:buClr>
                <a:schemeClr val="bg1"/>
              </a:buClr>
            </a:pPr>
            <a:r>
              <a:rPr lang="en-US" sz="2400" b="1" kern="0" dirty="0">
                <a:solidFill>
                  <a:schemeClr val="bg1"/>
                </a:solidFill>
                <a:effectLst>
                  <a:outerShdw blurRad="38100" dist="38100" dir="2700000" algn="tl">
                    <a:srgbClr val="000000">
                      <a:alpha val="43137"/>
                    </a:srgbClr>
                  </a:outerShdw>
                </a:effectLst>
                <a:latin typeface="+mj-lt"/>
              </a:rPr>
              <a:t>		</a:t>
            </a:r>
            <a:endParaRPr lang="en-US" sz="2400" b="1" i="1" kern="0" dirty="0">
              <a:solidFill>
                <a:schemeClr val="bg1"/>
              </a:solidFill>
              <a:effectLst>
                <a:outerShdw blurRad="38100" dist="38100" dir="2700000" algn="tl">
                  <a:srgbClr val="000000">
                    <a:alpha val="43137"/>
                  </a:srgbClr>
                </a:outerShdw>
              </a:effectLst>
              <a:latin typeface="+mj-lt"/>
            </a:endParaRPr>
          </a:p>
        </p:txBody>
      </p:sp>
      <p:pic>
        <p:nvPicPr>
          <p:cNvPr id="7" name="Picture 6" descr="A close up of a logo&#10;&#10;Description generated with high confidence">
            <a:extLst>
              <a:ext uri="{FF2B5EF4-FFF2-40B4-BE49-F238E27FC236}">
                <a16:creationId xmlns:a16="http://schemas.microsoft.com/office/drawing/2014/main" id="{2B1B4E3F-CA00-4349-86E1-F5762E0556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16545" y="498635"/>
            <a:ext cx="3236110" cy="1214662"/>
          </a:xfrm>
          <a:prstGeom prst="rect">
            <a:avLst/>
          </a:prstGeom>
        </p:spPr>
      </p:pic>
      <p:graphicFrame>
        <p:nvGraphicFramePr>
          <p:cNvPr id="3" name="Table 2">
            <a:extLst>
              <a:ext uri="{FF2B5EF4-FFF2-40B4-BE49-F238E27FC236}">
                <a16:creationId xmlns:a16="http://schemas.microsoft.com/office/drawing/2014/main" id="{D0CBF139-A9EB-4E97-85D0-70279F15CF63}"/>
              </a:ext>
            </a:extLst>
          </p:cNvPr>
          <p:cNvGraphicFramePr>
            <a:graphicFrameLocks noGrp="1"/>
          </p:cNvGraphicFramePr>
          <p:nvPr>
            <p:extLst>
              <p:ext uri="{D42A27DB-BD31-4B8C-83A1-F6EECF244321}">
                <p14:modId xmlns:p14="http://schemas.microsoft.com/office/powerpoint/2010/main" val="3240901729"/>
              </p:ext>
            </p:extLst>
          </p:nvPr>
        </p:nvGraphicFramePr>
        <p:xfrm>
          <a:off x="1256160" y="2555313"/>
          <a:ext cx="9524135" cy="3482629"/>
        </p:xfrm>
        <a:graphic>
          <a:graphicData uri="http://schemas.openxmlformats.org/drawingml/2006/table">
            <a:tbl>
              <a:tblPr firstRow="1" firstCol="1" bandRow="1">
                <a:tableStyleId>{8799B23B-EC83-4686-B30A-512413B5E67A}</a:tableStyleId>
              </a:tblPr>
              <a:tblGrid>
                <a:gridCol w="5355833">
                  <a:extLst>
                    <a:ext uri="{9D8B030D-6E8A-4147-A177-3AD203B41FA5}">
                      <a16:colId xmlns:a16="http://schemas.microsoft.com/office/drawing/2014/main" val="1973418880"/>
                    </a:ext>
                  </a:extLst>
                </a:gridCol>
                <a:gridCol w="4168302">
                  <a:extLst>
                    <a:ext uri="{9D8B030D-6E8A-4147-A177-3AD203B41FA5}">
                      <a16:colId xmlns:a16="http://schemas.microsoft.com/office/drawing/2014/main" val="3849576816"/>
                    </a:ext>
                  </a:extLst>
                </a:gridCol>
              </a:tblGrid>
              <a:tr h="450036">
                <a:tc>
                  <a:txBody>
                    <a:bodyPr/>
                    <a:lstStyle/>
                    <a:p>
                      <a:pPr marL="0" marR="0">
                        <a:lnSpc>
                          <a:spcPct val="115000"/>
                        </a:lnSpc>
                        <a:spcBef>
                          <a:spcPts val="0"/>
                        </a:spcBef>
                        <a:spcAft>
                          <a:spcPts val="0"/>
                        </a:spcAft>
                      </a:pPr>
                      <a:r>
                        <a:rPr lang="en-US" sz="2400" b="0" dirty="0">
                          <a:solidFill>
                            <a:schemeClr val="bg1"/>
                          </a:solidFill>
                          <a:effectLst/>
                        </a:rPr>
                        <a:t>Organic or Organizational</a:t>
                      </a:r>
                      <a:endParaRPr lang="en-US" sz="24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400" b="0" dirty="0">
                          <a:solidFill>
                            <a:schemeClr val="bg1"/>
                          </a:solidFill>
                          <a:effectLst/>
                        </a:rPr>
                        <a:t>Organizational </a:t>
                      </a:r>
                      <a:endParaRPr lang="en-US" sz="24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86651460"/>
                  </a:ext>
                </a:extLst>
              </a:tr>
              <a:tr h="499427">
                <a:tc>
                  <a:txBody>
                    <a:bodyPr/>
                    <a:lstStyle/>
                    <a:p>
                      <a:pPr marL="0" marR="0">
                        <a:lnSpc>
                          <a:spcPct val="115000"/>
                        </a:lnSpc>
                        <a:spcBef>
                          <a:spcPts val="0"/>
                        </a:spcBef>
                        <a:spcAft>
                          <a:spcPts val="0"/>
                        </a:spcAft>
                      </a:pPr>
                      <a:r>
                        <a:rPr lang="en-US" sz="2400" b="0">
                          <a:solidFill>
                            <a:schemeClr val="bg1"/>
                          </a:solidFill>
                          <a:effectLst/>
                        </a:rPr>
                        <a:t>Side of the Fishbone Diagram</a:t>
                      </a:r>
                      <a:endParaRPr lang="en-US" sz="2400" b="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400" b="0" dirty="0">
                          <a:solidFill>
                            <a:schemeClr val="bg1"/>
                          </a:solidFill>
                          <a:effectLst/>
                        </a:rPr>
                        <a:t> Bottom</a:t>
                      </a:r>
                      <a:endParaRPr lang="en-US" sz="24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25657139"/>
                  </a:ext>
                </a:extLst>
              </a:tr>
              <a:tr h="450036">
                <a:tc>
                  <a:txBody>
                    <a:bodyPr/>
                    <a:lstStyle/>
                    <a:p>
                      <a:pPr marL="0" marR="0">
                        <a:lnSpc>
                          <a:spcPct val="115000"/>
                        </a:lnSpc>
                        <a:spcBef>
                          <a:spcPts val="0"/>
                        </a:spcBef>
                        <a:spcAft>
                          <a:spcPts val="0"/>
                        </a:spcAft>
                      </a:pPr>
                      <a:r>
                        <a:rPr lang="en-US" sz="2400" b="0" dirty="0">
                          <a:solidFill>
                            <a:schemeClr val="bg1"/>
                          </a:solidFill>
                          <a:effectLst/>
                        </a:rPr>
                        <a:t>Relational or Task</a:t>
                      </a:r>
                      <a:endParaRPr lang="en-US" sz="24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400" b="0" dirty="0">
                          <a:solidFill>
                            <a:schemeClr val="bg1"/>
                          </a:solidFill>
                          <a:effectLst/>
                        </a:rPr>
                        <a:t> Both</a:t>
                      </a:r>
                      <a:endParaRPr lang="en-US" sz="24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1886824"/>
                  </a:ext>
                </a:extLst>
              </a:tr>
              <a:tr h="450036">
                <a:tc>
                  <a:txBody>
                    <a:bodyPr/>
                    <a:lstStyle/>
                    <a:p>
                      <a:pPr marL="0" marR="0">
                        <a:lnSpc>
                          <a:spcPct val="115000"/>
                        </a:lnSpc>
                        <a:spcBef>
                          <a:spcPts val="0"/>
                        </a:spcBef>
                        <a:spcAft>
                          <a:spcPts val="0"/>
                        </a:spcAft>
                      </a:pPr>
                      <a:r>
                        <a:rPr lang="en-US" sz="2400" b="0">
                          <a:solidFill>
                            <a:schemeClr val="bg1"/>
                          </a:solidFill>
                          <a:effectLst/>
                        </a:rPr>
                        <a:t>Timeless or Timebound/Contextual</a:t>
                      </a:r>
                      <a:endParaRPr lang="en-US" sz="2400" b="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400" b="0" dirty="0">
                          <a:solidFill>
                            <a:schemeClr val="bg1"/>
                          </a:solidFill>
                          <a:effectLst/>
                        </a:rPr>
                        <a:t> Timebound/Contextual </a:t>
                      </a:r>
                      <a:endParaRPr lang="en-US" sz="24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1800438"/>
                  </a:ext>
                </a:extLst>
              </a:tr>
              <a:tr h="450036">
                <a:tc>
                  <a:txBody>
                    <a:bodyPr/>
                    <a:lstStyle/>
                    <a:p>
                      <a:pPr marL="0" marR="0">
                        <a:lnSpc>
                          <a:spcPct val="115000"/>
                        </a:lnSpc>
                        <a:spcBef>
                          <a:spcPts val="0"/>
                        </a:spcBef>
                        <a:spcAft>
                          <a:spcPts val="0"/>
                        </a:spcAft>
                      </a:pPr>
                      <a:r>
                        <a:rPr lang="en-US" sz="24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Acts 2 Reference </a:t>
                      </a:r>
                    </a:p>
                  </a:txBody>
                  <a:tcPr marL="68580" marR="68580" marT="0" marB="0"/>
                </a:tc>
                <a:tc>
                  <a:txBody>
                    <a:bodyPr/>
                    <a:lstStyle/>
                    <a:p>
                      <a:pPr marL="0" marR="0">
                        <a:lnSpc>
                          <a:spcPct val="115000"/>
                        </a:lnSpc>
                        <a:spcBef>
                          <a:spcPts val="0"/>
                        </a:spcBef>
                        <a:spcAft>
                          <a:spcPts val="0"/>
                        </a:spcAft>
                      </a:pPr>
                      <a:r>
                        <a:rPr lang="en-US" sz="24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Vs. 46 favor of all the people</a:t>
                      </a:r>
                    </a:p>
                    <a:p>
                      <a:pPr marL="0" marR="0">
                        <a:lnSpc>
                          <a:spcPct val="115000"/>
                        </a:lnSpc>
                        <a:spcBef>
                          <a:spcPts val="0"/>
                        </a:spcBef>
                        <a:spcAft>
                          <a:spcPts val="0"/>
                        </a:spcAft>
                      </a:pPr>
                      <a:r>
                        <a:rPr lang="en-US" sz="24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Vs. 47 added to their number</a:t>
                      </a:r>
                    </a:p>
                  </a:txBody>
                  <a:tcPr marL="68580" marR="68580" marT="0" marB="0"/>
                </a:tc>
                <a:extLst>
                  <a:ext uri="{0D108BD9-81ED-4DB2-BD59-A6C34878D82A}">
                    <a16:rowId xmlns:a16="http://schemas.microsoft.com/office/drawing/2014/main" val="1490269288"/>
                  </a:ext>
                </a:extLst>
              </a:tr>
              <a:tr h="450036">
                <a:tc>
                  <a:txBody>
                    <a:bodyPr/>
                    <a:lstStyle/>
                    <a:p>
                      <a:pPr marL="0" marR="0">
                        <a:lnSpc>
                          <a:spcPct val="115000"/>
                        </a:lnSpc>
                        <a:spcBef>
                          <a:spcPts val="0"/>
                        </a:spcBef>
                        <a:spcAft>
                          <a:spcPts val="0"/>
                        </a:spcAft>
                      </a:pPr>
                      <a:r>
                        <a:rPr lang="en-US" sz="2400" b="0" dirty="0">
                          <a:solidFill>
                            <a:schemeClr val="bg1"/>
                          </a:solidFill>
                          <a:effectLst/>
                        </a:rPr>
                        <a:t>Complimentary Component</a:t>
                      </a:r>
                      <a:endParaRPr lang="en-US" sz="24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4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Ministry (It is a specialty ministry) </a:t>
                      </a:r>
                    </a:p>
                  </a:txBody>
                  <a:tcPr marL="68580" marR="68580" marT="0" marB="0"/>
                </a:tc>
                <a:extLst>
                  <a:ext uri="{0D108BD9-81ED-4DB2-BD59-A6C34878D82A}">
                    <a16:rowId xmlns:a16="http://schemas.microsoft.com/office/drawing/2014/main" val="3091525350"/>
                  </a:ext>
                </a:extLst>
              </a:tr>
            </a:tbl>
          </a:graphicData>
        </a:graphic>
      </p:graphicFrame>
    </p:spTree>
    <p:extLst>
      <p:ext uri="{BB962C8B-B14F-4D97-AF65-F5344CB8AC3E}">
        <p14:creationId xmlns:p14="http://schemas.microsoft.com/office/powerpoint/2010/main" val="14293458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4622A72-6DF2-4E56-BB47-18EBC8FBD359}"/>
              </a:ext>
            </a:extLst>
          </p:cNvPr>
          <p:cNvSpPr/>
          <p:nvPr/>
        </p:nvSpPr>
        <p:spPr>
          <a:xfrm>
            <a:off x="4884556" y="1990552"/>
            <a:ext cx="2650658" cy="2020633"/>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Title 3">
            <a:extLst>
              <a:ext uri="{FF2B5EF4-FFF2-40B4-BE49-F238E27FC236}">
                <a16:creationId xmlns:a16="http://schemas.microsoft.com/office/drawing/2014/main" id="{CE7C089F-7501-42DB-8A7D-3AF77F1B9D9F}"/>
              </a:ext>
            </a:extLst>
          </p:cNvPr>
          <p:cNvSpPr>
            <a:spLocks noGrp="1"/>
          </p:cNvSpPr>
          <p:nvPr>
            <p:ph type="title"/>
          </p:nvPr>
        </p:nvSpPr>
        <p:spPr>
          <a:xfrm>
            <a:off x="950595" y="664860"/>
            <a:ext cx="7886700" cy="994172"/>
          </a:xfrm>
        </p:spPr>
        <p:txBody>
          <a:bodyPr>
            <a:noAutofit/>
          </a:bodyPr>
          <a:lstStyle/>
          <a:p>
            <a:r>
              <a:rPr lang="en-US" sz="3200" b="1" dirty="0">
                <a:solidFill>
                  <a:schemeClr val="bg1"/>
                </a:solidFill>
              </a:rPr>
              <a:t>Onboarding: </a:t>
            </a:r>
            <a:br>
              <a:rPr lang="en-US" sz="3200" b="1" dirty="0">
                <a:solidFill>
                  <a:schemeClr val="bg1"/>
                </a:solidFill>
              </a:rPr>
            </a:br>
            <a:r>
              <a:rPr lang="en-US" sz="3200" b="1" dirty="0">
                <a:solidFill>
                  <a:schemeClr val="bg1"/>
                </a:solidFill>
              </a:rPr>
              <a:t>Understand</a:t>
            </a:r>
            <a:r>
              <a:rPr lang="en-US" sz="3200" b="1" i="1" dirty="0">
                <a:solidFill>
                  <a:schemeClr val="bg1"/>
                </a:solidFill>
              </a:rPr>
              <a:t> Assimilation Math</a:t>
            </a:r>
            <a:endParaRPr lang="en-US" sz="3200" i="1" dirty="0">
              <a:solidFill>
                <a:schemeClr val="bg1"/>
              </a:solidFill>
            </a:endParaRPr>
          </a:p>
        </p:txBody>
      </p:sp>
      <p:sp>
        <p:nvSpPr>
          <p:cNvPr id="2" name="Slide Number Placeholder 1">
            <a:extLst>
              <a:ext uri="{FF2B5EF4-FFF2-40B4-BE49-F238E27FC236}">
                <a16:creationId xmlns:a16="http://schemas.microsoft.com/office/drawing/2014/main" id="{383FA1A7-1970-4370-891C-989AC66A0045}"/>
              </a:ext>
            </a:extLst>
          </p:cNvPr>
          <p:cNvSpPr>
            <a:spLocks noGrp="1"/>
          </p:cNvSpPr>
          <p:nvPr>
            <p:ph type="sldNum" sz="quarter" idx="12"/>
          </p:nvPr>
        </p:nvSpPr>
        <p:spPr/>
        <p:txBody>
          <a:bodyPr/>
          <a:lstStyle/>
          <a:p>
            <a:fld id="{5F314CE5-1CD3-48EB-9F49-2A25B8D4C1CA}" type="slidenum">
              <a:rPr lang="en-US" smtClean="0"/>
              <a:t>18</a:t>
            </a:fld>
            <a:endParaRPr lang="en-US"/>
          </a:p>
        </p:txBody>
      </p:sp>
      <p:pic>
        <p:nvPicPr>
          <p:cNvPr id="12" name="Picture 2" descr="http://pad2.whstatic.com/images/thumb/8/8f/Detailed_window-Step-4.jpg/670px-Detailed_window-Step-4.jpg">
            <a:extLst>
              <a:ext uri="{FF2B5EF4-FFF2-40B4-BE49-F238E27FC236}">
                <a16:creationId xmlns:a16="http://schemas.microsoft.com/office/drawing/2014/main" id="{6200A5AA-2CD5-4D99-9929-DBA1C19C56F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00713" y="2101849"/>
            <a:ext cx="2464242" cy="179603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142B87D1-1F33-4CF7-BDD0-7FC68BC4462B}"/>
              </a:ext>
            </a:extLst>
          </p:cNvPr>
          <p:cNvSpPr txBox="1"/>
          <p:nvPr/>
        </p:nvSpPr>
        <p:spPr>
          <a:xfrm>
            <a:off x="7788494" y="2722745"/>
            <a:ext cx="3114955" cy="461665"/>
          </a:xfrm>
          <a:prstGeom prst="rect">
            <a:avLst/>
          </a:prstGeom>
          <a:noFill/>
        </p:spPr>
        <p:txBody>
          <a:bodyPr wrap="none" rtlCol="0">
            <a:spAutoFit/>
          </a:bodyPr>
          <a:lstStyle/>
          <a:p>
            <a:r>
              <a:rPr lang="en-US" sz="2400" b="1" u="sng" dirty="0">
                <a:solidFill>
                  <a:schemeClr val="bg1"/>
                </a:solidFill>
              </a:rPr>
              <a:t>Back Door Statistics</a:t>
            </a:r>
          </a:p>
        </p:txBody>
      </p:sp>
      <p:sp>
        <p:nvSpPr>
          <p:cNvPr id="13" name="TextBox 12">
            <a:extLst>
              <a:ext uri="{FF2B5EF4-FFF2-40B4-BE49-F238E27FC236}">
                <a16:creationId xmlns:a16="http://schemas.microsoft.com/office/drawing/2014/main" id="{1D7925B9-B50A-4A22-8F03-B9451174D488}"/>
              </a:ext>
            </a:extLst>
          </p:cNvPr>
          <p:cNvSpPr txBox="1"/>
          <p:nvPr/>
        </p:nvSpPr>
        <p:spPr>
          <a:xfrm>
            <a:off x="1439944" y="2769037"/>
            <a:ext cx="3210110" cy="461665"/>
          </a:xfrm>
          <a:prstGeom prst="rect">
            <a:avLst/>
          </a:prstGeom>
          <a:noFill/>
        </p:spPr>
        <p:txBody>
          <a:bodyPr wrap="none" rtlCol="0">
            <a:spAutoFit/>
          </a:bodyPr>
          <a:lstStyle/>
          <a:p>
            <a:r>
              <a:rPr lang="en-US" sz="2400" b="1" u="sng" dirty="0">
                <a:solidFill>
                  <a:schemeClr val="bg1"/>
                </a:solidFill>
              </a:rPr>
              <a:t>Front Door Statistics</a:t>
            </a:r>
          </a:p>
        </p:txBody>
      </p:sp>
      <p:sp>
        <p:nvSpPr>
          <p:cNvPr id="14" name="TextBox 13">
            <a:extLst>
              <a:ext uri="{FF2B5EF4-FFF2-40B4-BE49-F238E27FC236}">
                <a16:creationId xmlns:a16="http://schemas.microsoft.com/office/drawing/2014/main" id="{FE8FA0E4-5B84-49E0-97C9-DE7C061B859F}"/>
              </a:ext>
            </a:extLst>
          </p:cNvPr>
          <p:cNvSpPr txBox="1"/>
          <p:nvPr/>
        </p:nvSpPr>
        <p:spPr>
          <a:xfrm>
            <a:off x="1412677" y="3455759"/>
            <a:ext cx="3579826" cy="3139321"/>
          </a:xfrm>
          <a:prstGeom prst="rect">
            <a:avLst/>
          </a:prstGeom>
          <a:noFill/>
        </p:spPr>
        <p:txBody>
          <a:bodyPr wrap="none" rtlCol="0">
            <a:spAutoFit/>
          </a:bodyPr>
          <a:lstStyle/>
          <a:p>
            <a:r>
              <a:rPr lang="en-US" sz="2000" b="1" dirty="0">
                <a:solidFill>
                  <a:schemeClr val="bg1"/>
                </a:solidFill>
              </a:rPr>
              <a:t>Churches generally only </a:t>
            </a:r>
          </a:p>
          <a:p>
            <a:r>
              <a:rPr lang="en-US" sz="2000" b="1" dirty="0">
                <a:solidFill>
                  <a:schemeClr val="bg1"/>
                </a:solidFill>
              </a:rPr>
              <a:t>retain 16% of guests. </a:t>
            </a:r>
          </a:p>
          <a:p>
            <a:endParaRPr lang="en-US" sz="2000" b="1" dirty="0">
              <a:solidFill>
                <a:schemeClr val="bg1"/>
              </a:solidFill>
            </a:endParaRPr>
          </a:p>
          <a:p>
            <a:r>
              <a:rPr lang="en-US" sz="2000" b="1" dirty="0">
                <a:solidFill>
                  <a:schemeClr val="bg1"/>
                </a:solidFill>
              </a:rPr>
              <a:t>Declining churches</a:t>
            </a:r>
          </a:p>
          <a:p>
            <a:r>
              <a:rPr lang="en-US" sz="2000" b="1" dirty="0">
                <a:solidFill>
                  <a:schemeClr val="bg1"/>
                </a:solidFill>
              </a:rPr>
              <a:t>do not have enough guests</a:t>
            </a:r>
          </a:p>
          <a:p>
            <a:r>
              <a:rPr lang="en-US" sz="2000" b="1" dirty="0">
                <a:solidFill>
                  <a:schemeClr val="bg1"/>
                </a:solidFill>
              </a:rPr>
              <a:t>and potentially weak </a:t>
            </a:r>
          </a:p>
          <a:p>
            <a:r>
              <a:rPr lang="en-US" sz="2000" b="1" dirty="0">
                <a:solidFill>
                  <a:schemeClr val="bg1"/>
                </a:solidFill>
              </a:rPr>
              <a:t>assimilation practices </a:t>
            </a:r>
          </a:p>
          <a:p>
            <a:r>
              <a:rPr lang="en-US" sz="2000" b="1" dirty="0">
                <a:solidFill>
                  <a:schemeClr val="bg1"/>
                </a:solidFill>
              </a:rPr>
              <a:t>to offset the “natural” loss</a:t>
            </a:r>
          </a:p>
          <a:p>
            <a:r>
              <a:rPr lang="en-US" sz="2000" b="1" dirty="0">
                <a:solidFill>
                  <a:schemeClr val="bg1"/>
                </a:solidFill>
              </a:rPr>
              <a:t>of people out the back door. </a:t>
            </a:r>
          </a:p>
          <a:p>
            <a:endParaRPr lang="en-US" b="1" dirty="0">
              <a:solidFill>
                <a:schemeClr val="bg1"/>
              </a:solidFill>
            </a:endParaRPr>
          </a:p>
        </p:txBody>
      </p:sp>
      <p:sp>
        <p:nvSpPr>
          <p:cNvPr id="15" name="TextBox 14">
            <a:extLst>
              <a:ext uri="{FF2B5EF4-FFF2-40B4-BE49-F238E27FC236}">
                <a16:creationId xmlns:a16="http://schemas.microsoft.com/office/drawing/2014/main" id="{2AF99C94-4C50-45FB-ABE1-0ED8BC2AB087}"/>
              </a:ext>
            </a:extLst>
          </p:cNvPr>
          <p:cNvSpPr txBox="1"/>
          <p:nvPr/>
        </p:nvSpPr>
        <p:spPr>
          <a:xfrm>
            <a:off x="7788494" y="3455759"/>
            <a:ext cx="3448316" cy="2246769"/>
          </a:xfrm>
          <a:prstGeom prst="rect">
            <a:avLst/>
          </a:prstGeom>
          <a:noFill/>
        </p:spPr>
        <p:txBody>
          <a:bodyPr wrap="none" rtlCol="0">
            <a:spAutoFit/>
          </a:bodyPr>
          <a:lstStyle/>
          <a:p>
            <a:r>
              <a:rPr lang="en-US" sz="2000" b="1" dirty="0">
                <a:solidFill>
                  <a:schemeClr val="bg1"/>
                </a:solidFill>
              </a:rPr>
              <a:t>Churches generally lose </a:t>
            </a:r>
          </a:p>
          <a:p>
            <a:r>
              <a:rPr lang="en-US" sz="2000" b="1" dirty="0">
                <a:solidFill>
                  <a:schemeClr val="bg1"/>
                </a:solidFill>
              </a:rPr>
              <a:t>10% of the flock per year</a:t>
            </a:r>
          </a:p>
          <a:p>
            <a:r>
              <a:rPr lang="en-US" sz="2000" b="1" dirty="0">
                <a:solidFill>
                  <a:schemeClr val="bg1"/>
                </a:solidFill>
              </a:rPr>
              <a:t> - People Move</a:t>
            </a:r>
          </a:p>
          <a:p>
            <a:r>
              <a:rPr lang="en-US" sz="2000" b="1" dirty="0">
                <a:solidFill>
                  <a:schemeClr val="bg1"/>
                </a:solidFill>
              </a:rPr>
              <a:t> - People get Mad</a:t>
            </a:r>
          </a:p>
          <a:p>
            <a:r>
              <a:rPr lang="en-US" sz="2000" b="1" dirty="0">
                <a:solidFill>
                  <a:schemeClr val="bg1"/>
                </a:solidFill>
              </a:rPr>
              <a:t> - People Die (Muerte)</a:t>
            </a:r>
          </a:p>
          <a:p>
            <a:r>
              <a:rPr lang="en-US" sz="2000" b="1" dirty="0">
                <a:solidFill>
                  <a:schemeClr val="bg1"/>
                </a:solidFill>
              </a:rPr>
              <a:t> - People attend church less</a:t>
            </a:r>
          </a:p>
          <a:p>
            <a:r>
              <a:rPr lang="en-US" sz="2000" b="1" dirty="0">
                <a:solidFill>
                  <a:schemeClr val="bg1"/>
                </a:solidFill>
              </a:rPr>
              <a:t>    frequently (Mobility)</a:t>
            </a:r>
          </a:p>
        </p:txBody>
      </p:sp>
      <p:pic>
        <p:nvPicPr>
          <p:cNvPr id="11" name="Picture 10">
            <a:extLst>
              <a:ext uri="{FF2B5EF4-FFF2-40B4-BE49-F238E27FC236}">
                <a16:creationId xmlns:a16="http://schemas.microsoft.com/office/drawing/2014/main" id="{ADCBCA07-4900-41EC-B064-6BD2E2F424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7797" y="4174171"/>
            <a:ext cx="2637417" cy="2018969"/>
          </a:xfrm>
          <a:prstGeom prst="rect">
            <a:avLst/>
          </a:prstGeom>
        </p:spPr>
      </p:pic>
      <p:pic>
        <p:nvPicPr>
          <p:cNvPr id="18" name="Picture 17" descr="A close up of a logo&#10;&#10;Description generated with high confidence">
            <a:extLst>
              <a:ext uri="{FF2B5EF4-FFF2-40B4-BE49-F238E27FC236}">
                <a16:creationId xmlns:a16="http://schemas.microsoft.com/office/drawing/2014/main" id="{C2B8FACF-0589-42A7-A53C-AAA2833C33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11891" y="667593"/>
            <a:ext cx="2069640" cy="776832"/>
          </a:xfrm>
          <a:prstGeom prst="rect">
            <a:avLst/>
          </a:prstGeom>
        </p:spPr>
      </p:pic>
    </p:spTree>
    <p:extLst>
      <p:ext uri="{BB962C8B-B14F-4D97-AF65-F5344CB8AC3E}">
        <p14:creationId xmlns:p14="http://schemas.microsoft.com/office/powerpoint/2010/main" val="6808371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4799E-ADC8-47E4-9C5F-A7DABB37DAD9}" type="slidenum">
              <a:rPr kumimoji="0" lang="en-US" sz="1400" b="0" i="0" u="none" strike="noStrike" kern="1200" cap="none" spc="0" normalizeH="0" baseline="0" noProof="0">
                <a:ln>
                  <a:noFill/>
                </a:ln>
                <a:solidFill>
                  <a:srgbClr val="000000"/>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400" b="0" i="0" u="none" strike="noStrike" kern="1200" cap="none" spc="0" normalizeH="0" baseline="0" noProof="0" dirty="0">
              <a:ln>
                <a:noFill/>
              </a:ln>
              <a:solidFill>
                <a:srgbClr val="000000"/>
              </a:solidFill>
              <a:effectLst/>
              <a:uLnTx/>
              <a:uFillTx/>
              <a:latin typeface="Gill Sans MT"/>
              <a:ea typeface="+mn-ea"/>
              <a:cs typeface="+mn-cs"/>
            </a:endParaRPr>
          </a:p>
        </p:txBody>
      </p:sp>
      <p:sp>
        <p:nvSpPr>
          <p:cNvPr id="3077" name="Text Box 10"/>
          <p:cNvSpPr txBox="1">
            <a:spLocks noChangeArrowheads="1"/>
          </p:cNvSpPr>
          <p:nvPr/>
        </p:nvSpPr>
        <p:spPr bwMode="auto">
          <a:xfrm>
            <a:off x="9753600" y="6477001"/>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en-US" sz="18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6" name="Rectangle 5"/>
          <p:cNvSpPr/>
          <p:nvPr/>
        </p:nvSpPr>
        <p:spPr>
          <a:xfrm>
            <a:off x="636471" y="532076"/>
            <a:ext cx="8153400" cy="1181221"/>
          </a:xfrm>
          <a:prstGeom prst="rect">
            <a:avLst/>
          </a:prstGeom>
        </p:spPr>
        <p:txBody>
          <a:bodyPr wrap="square">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3200" b="1" dirty="0">
                <a:solidFill>
                  <a:srgbClr val="FFFFFF"/>
                </a:solidFill>
                <a:latin typeface="Gill Sans MT"/>
              </a:rPr>
              <a:t>Onboarding </a:t>
            </a:r>
          </a:p>
          <a:p>
            <a:pPr marL="0" marR="0" lvl="0" indent="0" algn="ctr" defTabSz="914400" rtl="0" eaLnBrk="1" fontAlgn="auto" latinLnBrk="0" hangingPunct="1">
              <a:lnSpc>
                <a:spcPct val="115000"/>
              </a:lnSpc>
              <a:spcBef>
                <a:spcPts val="0"/>
              </a:spcBef>
              <a:spcAft>
                <a:spcPts val="0"/>
              </a:spcAft>
              <a:buClrTx/>
              <a:buSzTx/>
              <a:buFontTx/>
              <a:buNone/>
              <a:tabLst/>
              <a:defRPr/>
            </a:pPr>
            <a:r>
              <a:rPr lang="en-US" sz="3200" b="1" dirty="0">
                <a:solidFill>
                  <a:srgbClr val="FFFFFF"/>
                </a:solidFill>
                <a:latin typeface="Gill Sans MT"/>
              </a:rPr>
              <a:t>Barriers  </a:t>
            </a:r>
            <a:endParaRPr kumimoji="0" lang="en-US" sz="3200" b="1" i="0" u="none" strike="noStrike" kern="1200" cap="none" spc="0" normalizeH="0" baseline="0" noProof="0" dirty="0">
              <a:ln>
                <a:noFill/>
              </a:ln>
              <a:solidFill>
                <a:srgbClr val="FFFFFF"/>
              </a:solidFill>
              <a:effectLst/>
              <a:uLnTx/>
              <a:uFillTx/>
              <a:latin typeface="Gill Sans MT"/>
              <a:ea typeface="+mn-ea"/>
              <a:cs typeface="+mn-cs"/>
            </a:endParaRPr>
          </a:p>
        </p:txBody>
      </p:sp>
      <p:sp>
        <p:nvSpPr>
          <p:cNvPr id="8" name="TextBox 7">
            <a:extLst>
              <a:ext uri="{FF2B5EF4-FFF2-40B4-BE49-F238E27FC236}">
                <a16:creationId xmlns:a16="http://schemas.microsoft.com/office/drawing/2014/main" id="{DEEFCB5A-9E13-4E30-BE1F-44BBB722B651}"/>
              </a:ext>
            </a:extLst>
          </p:cNvPr>
          <p:cNvSpPr txBox="1"/>
          <p:nvPr/>
        </p:nvSpPr>
        <p:spPr>
          <a:xfrm>
            <a:off x="3349491" y="1876927"/>
            <a:ext cx="2031325" cy="1089529"/>
          </a:xfrm>
          <a:prstGeom prst="rect">
            <a:avLst/>
          </a:prstGeom>
          <a:noFill/>
        </p:spPr>
        <p:txBody>
          <a:bodyPr wrap="none" rtlCol="0">
            <a:spAutoFit/>
          </a:bodyPr>
          <a:lstStyle/>
          <a:p>
            <a:pPr marL="457200">
              <a:lnSpc>
                <a:spcPct val="150000"/>
              </a:lnSpc>
              <a:spcBef>
                <a:spcPct val="20000"/>
              </a:spcBef>
              <a:buClr>
                <a:schemeClr val="bg1"/>
              </a:buClr>
            </a:pPr>
            <a:r>
              <a:rPr lang="en-US" sz="2400" b="1" kern="0" dirty="0">
                <a:solidFill>
                  <a:schemeClr val="bg1"/>
                </a:solidFill>
                <a:effectLst>
                  <a:outerShdw blurRad="38100" dist="38100" dir="2700000" algn="tl">
                    <a:srgbClr val="000000">
                      <a:alpha val="43137"/>
                    </a:srgbClr>
                  </a:outerShdw>
                </a:effectLst>
                <a:latin typeface="+mj-lt"/>
              </a:rPr>
              <a:t> </a:t>
            </a:r>
          </a:p>
          <a:p>
            <a:pPr marL="457200">
              <a:spcBef>
                <a:spcPct val="20000"/>
              </a:spcBef>
              <a:buClr>
                <a:schemeClr val="bg1"/>
              </a:buClr>
            </a:pPr>
            <a:r>
              <a:rPr lang="en-US" sz="2400" b="1" kern="0" dirty="0">
                <a:solidFill>
                  <a:schemeClr val="bg1"/>
                </a:solidFill>
                <a:effectLst>
                  <a:outerShdw blurRad="38100" dist="38100" dir="2700000" algn="tl">
                    <a:srgbClr val="000000">
                      <a:alpha val="43137"/>
                    </a:srgbClr>
                  </a:outerShdw>
                </a:effectLst>
                <a:latin typeface="+mj-lt"/>
              </a:rPr>
              <a:t>		</a:t>
            </a:r>
            <a:endParaRPr lang="en-US" sz="2400" b="1" i="1" kern="0" dirty="0">
              <a:solidFill>
                <a:schemeClr val="bg1"/>
              </a:solidFill>
              <a:effectLst>
                <a:outerShdw blurRad="38100" dist="38100" dir="2700000" algn="tl">
                  <a:srgbClr val="000000">
                    <a:alpha val="43137"/>
                  </a:srgbClr>
                </a:outerShdw>
              </a:effectLst>
              <a:latin typeface="+mj-lt"/>
            </a:endParaRPr>
          </a:p>
        </p:txBody>
      </p:sp>
      <p:sp>
        <p:nvSpPr>
          <p:cNvPr id="3" name="Rectangle 2">
            <a:extLst>
              <a:ext uri="{FF2B5EF4-FFF2-40B4-BE49-F238E27FC236}">
                <a16:creationId xmlns:a16="http://schemas.microsoft.com/office/drawing/2014/main" id="{E08E9F86-6B50-4B08-9A9C-1A5AEF3F3E94}"/>
              </a:ext>
            </a:extLst>
          </p:cNvPr>
          <p:cNvSpPr/>
          <p:nvPr/>
        </p:nvSpPr>
        <p:spPr>
          <a:xfrm>
            <a:off x="1701799" y="2266780"/>
            <a:ext cx="9463505" cy="4308872"/>
          </a:xfrm>
          <a:prstGeom prst="rect">
            <a:avLst/>
          </a:prstGeom>
        </p:spPr>
        <p:txBody>
          <a:bodyPr wrap="square">
            <a:spAutoFit/>
          </a:bodyPr>
          <a:lstStyle/>
          <a:p>
            <a:pPr marL="285750" indent="-285750">
              <a:buFont typeface="Arial" panose="020B0604020202020204" pitchFamily="34" charset="0"/>
              <a:buChar char="•"/>
            </a:pPr>
            <a:r>
              <a:rPr lang="en-US" sz="28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Small church few guests – easy to dismiss</a:t>
            </a:r>
          </a:p>
          <a:p>
            <a:endParaRPr lang="en-US" b="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en-US" sz="28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Pastor already at limit with ministry not delegating </a:t>
            </a:r>
          </a:p>
          <a:p>
            <a:endParaRPr lang="en-US" b="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en-US" sz="28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Willing helpers need leadership </a:t>
            </a:r>
          </a:p>
          <a:p>
            <a:endParaRPr lang="en-US" b="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en-US" sz="28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Introverted pastor at limit of relationships </a:t>
            </a:r>
          </a:p>
          <a:p>
            <a:endParaRPr lang="en-US" b="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en-US" sz="28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Internal focus on people we know / active</a:t>
            </a:r>
          </a:p>
          <a:p>
            <a:endParaRPr lang="en-US" sz="1600" b="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en-US" sz="28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Changing attendance (decreased frequency) last 10-15 years</a:t>
            </a:r>
          </a:p>
          <a:p>
            <a:endParaRPr lang="en-US"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descr="A close up of a logo&#10;&#10;Description generated with high confidence">
            <a:extLst>
              <a:ext uri="{FF2B5EF4-FFF2-40B4-BE49-F238E27FC236}">
                <a16:creationId xmlns:a16="http://schemas.microsoft.com/office/drawing/2014/main" id="{DF02A725-FC67-46FF-9551-8E7AFF46A1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11891" y="667593"/>
            <a:ext cx="2069640" cy="776832"/>
          </a:xfrm>
          <a:prstGeom prst="rect">
            <a:avLst/>
          </a:prstGeom>
        </p:spPr>
      </p:pic>
      <p:pic>
        <p:nvPicPr>
          <p:cNvPr id="10" name="Picture 2" descr="http://pad2.whstatic.com/images/thumb/8/8f/Detailed_window-Step-4.jpg/670px-Detailed_window-Step-4.jpg">
            <a:extLst>
              <a:ext uri="{FF2B5EF4-FFF2-40B4-BE49-F238E27FC236}">
                <a16:creationId xmlns:a16="http://schemas.microsoft.com/office/drawing/2014/main" id="{FEDB7F0C-C277-46C6-BBAC-D06EB715879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34497" y="4027984"/>
            <a:ext cx="1940394" cy="141423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12377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4799E-ADC8-47E4-9C5F-A7DABB37DAD9}" type="slidenum">
              <a:rPr kumimoji="0" lang="en-US" sz="1400" b="0" i="0" u="none" strike="noStrike" kern="1200" cap="none" spc="0" normalizeH="0" baseline="0" noProof="0">
                <a:ln>
                  <a:noFill/>
                </a:ln>
                <a:solidFill>
                  <a:srgbClr val="000000"/>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400" b="0" i="0" u="none" strike="noStrike" kern="1200" cap="none" spc="0" normalizeH="0" baseline="0" noProof="0" dirty="0">
              <a:ln>
                <a:noFill/>
              </a:ln>
              <a:solidFill>
                <a:srgbClr val="000000"/>
              </a:solidFill>
              <a:effectLst/>
              <a:uLnTx/>
              <a:uFillTx/>
              <a:latin typeface="Gill Sans MT"/>
              <a:ea typeface="+mn-ea"/>
              <a:cs typeface="+mn-cs"/>
            </a:endParaRPr>
          </a:p>
        </p:txBody>
      </p:sp>
      <p:sp>
        <p:nvSpPr>
          <p:cNvPr id="3077" name="Text Box 10"/>
          <p:cNvSpPr txBox="1">
            <a:spLocks noChangeArrowheads="1"/>
          </p:cNvSpPr>
          <p:nvPr/>
        </p:nvSpPr>
        <p:spPr bwMode="auto">
          <a:xfrm>
            <a:off x="9753600" y="6477001"/>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en-US" sz="18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graphicFrame>
        <p:nvGraphicFramePr>
          <p:cNvPr id="2" name="Table 1"/>
          <p:cNvGraphicFramePr>
            <a:graphicFrameLocks noGrp="1"/>
          </p:cNvGraphicFramePr>
          <p:nvPr>
            <p:extLst>
              <p:ext uri="{D42A27DB-BD31-4B8C-83A1-F6EECF244321}">
                <p14:modId xmlns:p14="http://schemas.microsoft.com/office/powerpoint/2010/main" val="3754153955"/>
              </p:ext>
            </p:extLst>
          </p:nvPr>
        </p:nvGraphicFramePr>
        <p:xfrm>
          <a:off x="2209800" y="2057401"/>
          <a:ext cx="7924800" cy="3955658"/>
        </p:xfrm>
        <a:graphic>
          <a:graphicData uri="http://schemas.openxmlformats.org/drawingml/2006/table">
            <a:tbl>
              <a:tblPr firstRow="1" firstCol="1" bandRow="1">
                <a:tableStyleId>{18603FDC-E32A-4AB5-989C-0864C3EAD2B8}</a:tableStyleId>
              </a:tblPr>
              <a:tblGrid>
                <a:gridCol w="1143000">
                  <a:extLst>
                    <a:ext uri="{9D8B030D-6E8A-4147-A177-3AD203B41FA5}">
                      <a16:colId xmlns:a16="http://schemas.microsoft.com/office/drawing/2014/main" val="20000"/>
                    </a:ext>
                  </a:extLst>
                </a:gridCol>
                <a:gridCol w="6781800">
                  <a:extLst>
                    <a:ext uri="{9D8B030D-6E8A-4147-A177-3AD203B41FA5}">
                      <a16:colId xmlns:a16="http://schemas.microsoft.com/office/drawing/2014/main" val="20001"/>
                    </a:ext>
                  </a:extLst>
                </a:gridCol>
              </a:tblGrid>
              <a:tr h="457200">
                <a:tc>
                  <a:txBody>
                    <a:bodyPr/>
                    <a:lstStyle/>
                    <a:p>
                      <a:pPr marL="0" marR="0">
                        <a:lnSpc>
                          <a:spcPct val="115000"/>
                        </a:lnSpc>
                        <a:spcBef>
                          <a:spcPts val="0"/>
                        </a:spcBef>
                        <a:spcAft>
                          <a:spcPts val="0"/>
                        </a:spcAft>
                      </a:pPr>
                      <a:r>
                        <a:rPr lang="en-US" sz="2000" u="sng" dirty="0">
                          <a:effectLst/>
                        </a:rPr>
                        <a:t>Session </a:t>
                      </a:r>
                      <a:endParaRPr lang="en-US" sz="1800" dirty="0">
                        <a:solidFill>
                          <a:schemeClr val="bg1"/>
                        </a:solidFill>
                        <a:effectLst/>
                        <a:latin typeface="Calibri"/>
                        <a:ea typeface="Calibri"/>
                        <a:cs typeface="Times New Roman"/>
                      </a:endParaRPr>
                    </a:p>
                  </a:txBody>
                  <a:tcPr marL="68580" marR="68580" marT="0" marB="0">
                    <a:solidFill>
                      <a:srgbClr val="1179BF"/>
                    </a:solidFill>
                  </a:tcPr>
                </a:tc>
                <a:tc>
                  <a:txBody>
                    <a:bodyPr/>
                    <a:lstStyle/>
                    <a:p>
                      <a:pPr marL="0" marR="0">
                        <a:lnSpc>
                          <a:spcPct val="115000"/>
                        </a:lnSpc>
                        <a:spcBef>
                          <a:spcPts val="0"/>
                        </a:spcBef>
                        <a:spcAft>
                          <a:spcPts val="0"/>
                        </a:spcAft>
                      </a:pPr>
                      <a:r>
                        <a:rPr lang="en-US" sz="2000" u="sng" dirty="0">
                          <a:effectLst/>
                        </a:rPr>
                        <a:t>Title</a:t>
                      </a:r>
                      <a:endParaRPr lang="en-US" sz="1800" dirty="0">
                        <a:solidFill>
                          <a:schemeClr val="bg1"/>
                        </a:solidFill>
                        <a:effectLst/>
                        <a:latin typeface="Calibri"/>
                        <a:ea typeface="Calibri"/>
                        <a:cs typeface="Times New Roman"/>
                      </a:endParaRPr>
                    </a:p>
                  </a:txBody>
                  <a:tcPr marL="68580" marR="68580" marT="0" marB="0">
                    <a:solidFill>
                      <a:srgbClr val="1179BF"/>
                    </a:solidFill>
                  </a:tcPr>
                </a:tc>
                <a:extLst>
                  <a:ext uri="{0D108BD9-81ED-4DB2-BD59-A6C34878D82A}">
                    <a16:rowId xmlns:a16="http://schemas.microsoft.com/office/drawing/2014/main" val="10000"/>
                  </a:ext>
                </a:extLst>
              </a:tr>
              <a:tr h="304800">
                <a:tc>
                  <a:txBody>
                    <a:bodyPr/>
                    <a:lstStyle/>
                    <a:p>
                      <a:pPr marL="0" marR="0">
                        <a:lnSpc>
                          <a:spcPct val="115000"/>
                        </a:lnSpc>
                        <a:spcBef>
                          <a:spcPts val="0"/>
                        </a:spcBef>
                        <a:spcAft>
                          <a:spcPts val="0"/>
                        </a:spcAft>
                      </a:pPr>
                      <a:r>
                        <a:rPr lang="en-US" sz="2000" dirty="0">
                          <a:solidFill>
                            <a:schemeClr val="bg1"/>
                          </a:solidFill>
                          <a:effectLst/>
                        </a:rPr>
                        <a:t>1</a:t>
                      </a:r>
                      <a:endParaRPr lang="en-US" sz="1800" dirty="0">
                        <a:solidFill>
                          <a:schemeClr val="bg1"/>
                        </a:solidFill>
                        <a:effectLst/>
                        <a:latin typeface="Calibri"/>
                        <a:ea typeface="Calibri"/>
                        <a:cs typeface="Times New Roman"/>
                      </a:endParaRPr>
                    </a:p>
                  </a:txBody>
                  <a:tcPr marL="68580" marR="68580" marT="0" marB="0">
                    <a:solidFill>
                      <a:srgbClr val="1179BF"/>
                    </a:solidFill>
                  </a:tcPr>
                </a:tc>
                <a:tc>
                  <a:txBody>
                    <a:bodyPr/>
                    <a:lstStyle/>
                    <a:p>
                      <a:pPr marL="0" marR="0">
                        <a:lnSpc>
                          <a:spcPct val="115000"/>
                        </a:lnSpc>
                        <a:spcBef>
                          <a:spcPts val="0"/>
                        </a:spcBef>
                        <a:spcAft>
                          <a:spcPts val="0"/>
                        </a:spcAft>
                      </a:pPr>
                      <a:r>
                        <a:rPr lang="en-US" sz="2000" b="1" dirty="0">
                          <a:solidFill>
                            <a:schemeClr val="bg1"/>
                          </a:solidFill>
                          <a:effectLst/>
                          <a:latin typeface="Calibri"/>
                          <a:ea typeface="Calibri"/>
                          <a:cs typeface="Times New Roman"/>
                        </a:rPr>
                        <a:t>7 Church Revitalization Tools: Tools 1 and 2</a:t>
                      </a:r>
                      <a:endParaRPr lang="en-US" sz="1800" b="1" dirty="0">
                        <a:solidFill>
                          <a:schemeClr val="bg1"/>
                        </a:solidFill>
                        <a:effectLst/>
                        <a:latin typeface="Calibri"/>
                        <a:ea typeface="Calibri"/>
                        <a:cs typeface="Times New Roman"/>
                      </a:endParaRPr>
                    </a:p>
                  </a:txBody>
                  <a:tcPr marL="68580" marR="68580" marT="0" marB="0">
                    <a:solidFill>
                      <a:srgbClr val="1179BF"/>
                    </a:solidFill>
                  </a:tcPr>
                </a:tc>
                <a:extLst>
                  <a:ext uri="{0D108BD9-81ED-4DB2-BD59-A6C34878D82A}">
                    <a16:rowId xmlns:a16="http://schemas.microsoft.com/office/drawing/2014/main" val="10001"/>
                  </a:ext>
                </a:extLst>
              </a:tr>
              <a:tr h="348439">
                <a:tc>
                  <a:txBody>
                    <a:bodyPr/>
                    <a:lstStyle/>
                    <a:p>
                      <a:pPr marL="0" marR="0">
                        <a:lnSpc>
                          <a:spcPct val="115000"/>
                        </a:lnSpc>
                        <a:spcBef>
                          <a:spcPts val="0"/>
                        </a:spcBef>
                        <a:spcAft>
                          <a:spcPts val="0"/>
                        </a:spcAft>
                      </a:pPr>
                      <a:r>
                        <a:rPr lang="en-US" sz="2000" dirty="0">
                          <a:solidFill>
                            <a:schemeClr val="bg1"/>
                          </a:solidFill>
                          <a:effectLst/>
                        </a:rPr>
                        <a:t>2</a:t>
                      </a:r>
                      <a:endParaRPr lang="en-US" sz="1800" dirty="0">
                        <a:solidFill>
                          <a:schemeClr val="bg1"/>
                        </a:solidFill>
                        <a:effectLst/>
                        <a:latin typeface="Calibri"/>
                        <a:ea typeface="Calibri"/>
                        <a:cs typeface="Times New Roman"/>
                      </a:endParaRPr>
                    </a:p>
                  </a:txBody>
                  <a:tcPr marL="68580" marR="68580" marT="0" marB="0">
                    <a:solidFill>
                      <a:srgbClr val="1179BF"/>
                    </a:solidFill>
                  </a:tcPr>
                </a:tc>
                <a:tc>
                  <a:txBody>
                    <a:bodyPr/>
                    <a:lstStyle/>
                    <a:p>
                      <a:pPr marL="0" marR="0">
                        <a:lnSpc>
                          <a:spcPct val="115000"/>
                        </a:lnSpc>
                        <a:spcBef>
                          <a:spcPts val="0"/>
                        </a:spcBef>
                        <a:spcAft>
                          <a:spcPts val="0"/>
                        </a:spcAft>
                      </a:pPr>
                      <a:r>
                        <a:rPr lang="en-US" sz="2000" b="1" dirty="0">
                          <a:solidFill>
                            <a:schemeClr val="bg1"/>
                          </a:solidFill>
                          <a:effectLst/>
                          <a:latin typeface="Calibri"/>
                          <a:ea typeface="Calibri"/>
                          <a:cs typeface="Times New Roman"/>
                        </a:rPr>
                        <a:t>7 Church Revitalization Tools: Tools 3-5</a:t>
                      </a:r>
                      <a:endParaRPr lang="en-US" sz="1800" b="1" dirty="0">
                        <a:solidFill>
                          <a:schemeClr val="bg1"/>
                        </a:solidFill>
                        <a:effectLst/>
                        <a:latin typeface="Calibri"/>
                        <a:ea typeface="Calibri"/>
                        <a:cs typeface="Times New Roman"/>
                      </a:endParaRPr>
                    </a:p>
                  </a:txBody>
                  <a:tcPr marL="68580" marR="68580" marT="0" marB="0">
                    <a:solidFill>
                      <a:srgbClr val="1179BF"/>
                    </a:solidFill>
                  </a:tcPr>
                </a:tc>
                <a:extLst>
                  <a:ext uri="{0D108BD9-81ED-4DB2-BD59-A6C34878D82A}">
                    <a16:rowId xmlns:a16="http://schemas.microsoft.com/office/drawing/2014/main" val="10002"/>
                  </a:ext>
                </a:extLst>
              </a:tr>
              <a:tr h="348439">
                <a:tc>
                  <a:txBody>
                    <a:bodyPr/>
                    <a:lstStyle/>
                    <a:p>
                      <a:pPr marL="0" marR="0">
                        <a:lnSpc>
                          <a:spcPct val="115000"/>
                        </a:lnSpc>
                        <a:spcBef>
                          <a:spcPts val="0"/>
                        </a:spcBef>
                        <a:spcAft>
                          <a:spcPts val="0"/>
                        </a:spcAft>
                      </a:pPr>
                      <a:r>
                        <a:rPr lang="en-US" sz="2000" dirty="0">
                          <a:solidFill>
                            <a:schemeClr val="bg1"/>
                          </a:solidFill>
                          <a:effectLst/>
                        </a:rPr>
                        <a:t>3</a:t>
                      </a:r>
                      <a:endParaRPr lang="en-US" sz="1800" dirty="0">
                        <a:solidFill>
                          <a:schemeClr val="bg1"/>
                        </a:solidFill>
                        <a:effectLst/>
                        <a:latin typeface="Calibri"/>
                        <a:ea typeface="Calibri"/>
                        <a:cs typeface="Times New Roman"/>
                      </a:endParaRPr>
                    </a:p>
                  </a:txBody>
                  <a:tcPr marL="68580" marR="68580" marT="0" marB="0">
                    <a:solidFill>
                      <a:srgbClr val="1179BF"/>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2000" b="1" dirty="0">
                          <a:solidFill>
                            <a:schemeClr val="bg1"/>
                          </a:solidFill>
                          <a:effectLst/>
                          <a:latin typeface="Calibri"/>
                          <a:ea typeface="Calibri"/>
                          <a:cs typeface="Times New Roman"/>
                        </a:rPr>
                        <a:t>7 Church Revitalization Tools: Tools 6-7</a:t>
                      </a:r>
                      <a:endParaRPr lang="en-US" sz="1800" b="1" dirty="0">
                        <a:solidFill>
                          <a:schemeClr val="bg1"/>
                        </a:solidFill>
                        <a:effectLst/>
                        <a:latin typeface="Calibri"/>
                        <a:ea typeface="Calibri"/>
                        <a:cs typeface="Times New Roman"/>
                      </a:endParaRPr>
                    </a:p>
                  </a:txBody>
                  <a:tcPr marL="68580" marR="68580" marT="0" marB="0">
                    <a:solidFill>
                      <a:srgbClr val="1179BF"/>
                    </a:solidFill>
                  </a:tcPr>
                </a:tc>
                <a:extLst>
                  <a:ext uri="{0D108BD9-81ED-4DB2-BD59-A6C34878D82A}">
                    <a16:rowId xmlns:a16="http://schemas.microsoft.com/office/drawing/2014/main" val="10003"/>
                  </a:ext>
                </a:extLst>
              </a:tr>
              <a:tr h="348439">
                <a:tc>
                  <a:txBody>
                    <a:bodyPr/>
                    <a:lstStyle/>
                    <a:p>
                      <a:pPr marL="0" marR="0">
                        <a:lnSpc>
                          <a:spcPct val="115000"/>
                        </a:lnSpc>
                        <a:spcBef>
                          <a:spcPts val="0"/>
                        </a:spcBef>
                        <a:spcAft>
                          <a:spcPts val="0"/>
                        </a:spcAft>
                      </a:pPr>
                      <a:r>
                        <a:rPr lang="en-US" sz="2000" dirty="0">
                          <a:solidFill>
                            <a:schemeClr val="bg1"/>
                          </a:solidFill>
                          <a:effectLst/>
                        </a:rPr>
                        <a:t>4</a:t>
                      </a:r>
                      <a:endParaRPr lang="en-US" sz="1800" dirty="0">
                        <a:solidFill>
                          <a:schemeClr val="bg1"/>
                        </a:solidFill>
                        <a:effectLst/>
                        <a:latin typeface="Calibri"/>
                        <a:ea typeface="Calibri"/>
                        <a:cs typeface="Times New Roman"/>
                      </a:endParaRPr>
                    </a:p>
                  </a:txBody>
                  <a:tcPr marL="68580" marR="68580" marT="0" marB="0">
                    <a:solidFill>
                      <a:srgbClr val="1179BF"/>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2000" b="1" dirty="0">
                          <a:solidFill>
                            <a:schemeClr val="bg1"/>
                          </a:solidFill>
                          <a:effectLst/>
                          <a:latin typeface="Calibri"/>
                          <a:ea typeface="Calibri"/>
                          <a:cs typeface="Times New Roman"/>
                        </a:rPr>
                        <a:t>12 Church Health Components: 1-3</a:t>
                      </a:r>
                      <a:endParaRPr lang="en-US" sz="1800" b="1" dirty="0">
                        <a:solidFill>
                          <a:schemeClr val="bg1"/>
                        </a:solidFill>
                        <a:effectLst/>
                        <a:latin typeface="Calibri"/>
                        <a:ea typeface="Calibri"/>
                        <a:cs typeface="Times New Roman"/>
                      </a:endParaRPr>
                    </a:p>
                  </a:txBody>
                  <a:tcPr marL="68580" marR="68580" marT="0" marB="0">
                    <a:solidFill>
                      <a:srgbClr val="1179BF"/>
                    </a:solidFill>
                  </a:tcPr>
                </a:tc>
                <a:extLst>
                  <a:ext uri="{0D108BD9-81ED-4DB2-BD59-A6C34878D82A}">
                    <a16:rowId xmlns:a16="http://schemas.microsoft.com/office/drawing/2014/main" val="10004"/>
                  </a:ext>
                </a:extLst>
              </a:tr>
              <a:tr h="348439">
                <a:tc>
                  <a:txBody>
                    <a:bodyPr/>
                    <a:lstStyle/>
                    <a:p>
                      <a:pPr marL="0" marR="0">
                        <a:lnSpc>
                          <a:spcPct val="115000"/>
                        </a:lnSpc>
                        <a:spcBef>
                          <a:spcPts val="0"/>
                        </a:spcBef>
                        <a:spcAft>
                          <a:spcPts val="0"/>
                        </a:spcAft>
                      </a:pPr>
                      <a:r>
                        <a:rPr lang="en-US" sz="2000" dirty="0">
                          <a:solidFill>
                            <a:schemeClr val="bg1"/>
                          </a:solidFill>
                          <a:effectLst/>
                        </a:rPr>
                        <a:t>5</a:t>
                      </a:r>
                      <a:endParaRPr lang="en-US" sz="1800" dirty="0">
                        <a:solidFill>
                          <a:schemeClr val="bg1"/>
                        </a:solidFill>
                        <a:effectLst/>
                        <a:latin typeface="Calibri"/>
                        <a:ea typeface="Calibri"/>
                        <a:cs typeface="Times New Roman"/>
                      </a:endParaRPr>
                    </a:p>
                  </a:txBody>
                  <a:tcPr marL="68580" marR="68580" marT="0" marB="0">
                    <a:solidFill>
                      <a:srgbClr val="1179BF"/>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2000" b="1" dirty="0">
                          <a:solidFill>
                            <a:schemeClr val="bg1"/>
                          </a:solidFill>
                          <a:effectLst/>
                          <a:latin typeface="Calibri"/>
                          <a:ea typeface="Calibri"/>
                          <a:cs typeface="Times New Roman"/>
                        </a:rPr>
                        <a:t>12 Church Health Components: 4-6</a:t>
                      </a:r>
                      <a:endParaRPr lang="en-US" sz="1800" b="1" dirty="0">
                        <a:solidFill>
                          <a:schemeClr val="bg1"/>
                        </a:solidFill>
                        <a:effectLst/>
                        <a:latin typeface="Calibri"/>
                        <a:ea typeface="Calibri"/>
                        <a:cs typeface="Times New Roman"/>
                      </a:endParaRPr>
                    </a:p>
                  </a:txBody>
                  <a:tcPr marL="68580" marR="68580" marT="0" marB="0">
                    <a:solidFill>
                      <a:srgbClr val="1179BF"/>
                    </a:solidFill>
                  </a:tcPr>
                </a:tc>
                <a:extLst>
                  <a:ext uri="{0D108BD9-81ED-4DB2-BD59-A6C34878D82A}">
                    <a16:rowId xmlns:a16="http://schemas.microsoft.com/office/drawing/2014/main" val="10005"/>
                  </a:ext>
                </a:extLst>
              </a:tr>
              <a:tr h="348439">
                <a:tc>
                  <a:txBody>
                    <a:bodyPr/>
                    <a:lstStyle/>
                    <a:p>
                      <a:pPr marL="0" marR="0">
                        <a:lnSpc>
                          <a:spcPct val="115000"/>
                        </a:lnSpc>
                        <a:spcBef>
                          <a:spcPts val="0"/>
                        </a:spcBef>
                        <a:spcAft>
                          <a:spcPts val="0"/>
                        </a:spcAft>
                      </a:pPr>
                      <a:r>
                        <a:rPr lang="en-US" sz="2000" dirty="0">
                          <a:solidFill>
                            <a:schemeClr val="bg1"/>
                          </a:solidFill>
                          <a:effectLst/>
                        </a:rPr>
                        <a:t>6</a:t>
                      </a:r>
                      <a:endParaRPr lang="en-US" sz="1800" dirty="0">
                        <a:solidFill>
                          <a:schemeClr val="bg1"/>
                        </a:solidFill>
                        <a:effectLst/>
                        <a:latin typeface="Calibri"/>
                        <a:ea typeface="Calibri"/>
                        <a:cs typeface="Times New Roman"/>
                      </a:endParaRPr>
                    </a:p>
                  </a:txBody>
                  <a:tcPr marL="68580" marR="68580" marT="0" marB="0">
                    <a:solidFill>
                      <a:srgbClr val="1179BF"/>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2000" b="1" dirty="0">
                          <a:solidFill>
                            <a:schemeClr val="bg1"/>
                          </a:solidFill>
                          <a:effectLst/>
                          <a:latin typeface="Calibri"/>
                          <a:ea typeface="Calibri"/>
                          <a:cs typeface="Times New Roman"/>
                        </a:rPr>
                        <a:t>12 Church Health Components: 7-9</a:t>
                      </a:r>
                      <a:endParaRPr lang="en-US" sz="1800" b="1" dirty="0">
                        <a:solidFill>
                          <a:schemeClr val="bg1"/>
                        </a:solidFill>
                        <a:effectLst/>
                        <a:latin typeface="Calibri"/>
                        <a:ea typeface="Calibri"/>
                        <a:cs typeface="Times New Roman"/>
                      </a:endParaRPr>
                    </a:p>
                  </a:txBody>
                  <a:tcPr marL="68580" marR="68580" marT="0" marB="0">
                    <a:solidFill>
                      <a:srgbClr val="1179BF"/>
                    </a:solidFill>
                  </a:tcPr>
                </a:tc>
                <a:extLst>
                  <a:ext uri="{0D108BD9-81ED-4DB2-BD59-A6C34878D82A}">
                    <a16:rowId xmlns:a16="http://schemas.microsoft.com/office/drawing/2014/main" val="10006"/>
                  </a:ext>
                </a:extLst>
              </a:tr>
              <a:tr h="381000">
                <a:tc>
                  <a:txBody>
                    <a:bodyPr/>
                    <a:lstStyle/>
                    <a:p>
                      <a:pPr marL="0" marR="0">
                        <a:lnSpc>
                          <a:spcPct val="115000"/>
                        </a:lnSpc>
                        <a:spcBef>
                          <a:spcPts val="0"/>
                        </a:spcBef>
                        <a:spcAft>
                          <a:spcPts val="0"/>
                        </a:spcAft>
                      </a:pPr>
                      <a:r>
                        <a:rPr lang="en-US" sz="2000" dirty="0">
                          <a:solidFill>
                            <a:schemeClr val="tx1"/>
                          </a:solidFill>
                          <a:effectLst/>
                        </a:rPr>
                        <a:t>7</a:t>
                      </a:r>
                      <a:endParaRPr lang="en-US" sz="1800" dirty="0">
                        <a:solidFill>
                          <a:schemeClr val="tx1"/>
                        </a:solidFill>
                        <a:effectLst/>
                        <a:latin typeface="Calibri"/>
                        <a:ea typeface="Calibri"/>
                        <a:cs typeface="Times New Roman"/>
                      </a:endParaRPr>
                    </a:p>
                  </a:txBody>
                  <a:tcPr marL="68580" marR="68580" marT="0" marB="0">
                    <a:solidFill>
                      <a:srgbClr val="1179B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solidFill>
                            <a:schemeClr val="tx1"/>
                          </a:solidFill>
                          <a:effectLst/>
                          <a:latin typeface="Calibri"/>
                          <a:ea typeface="Calibri"/>
                          <a:cs typeface="Times New Roman"/>
                        </a:rPr>
                        <a:t>12 Church Health Components: 10-12</a:t>
                      </a:r>
                      <a:endParaRPr lang="en-US" sz="1800" b="1" dirty="0">
                        <a:solidFill>
                          <a:schemeClr val="tx1"/>
                        </a:solidFill>
                        <a:effectLst/>
                        <a:latin typeface="Calibri"/>
                        <a:ea typeface="Calibri"/>
                        <a:cs typeface="Times New Roman"/>
                      </a:endParaRPr>
                    </a:p>
                  </a:txBody>
                  <a:tcPr marL="68580" marR="68580" marT="0" marB="0">
                    <a:solidFill>
                      <a:srgbClr val="1179BF"/>
                    </a:solidFill>
                  </a:tcPr>
                </a:tc>
                <a:extLst>
                  <a:ext uri="{0D108BD9-81ED-4DB2-BD59-A6C34878D82A}">
                    <a16:rowId xmlns:a16="http://schemas.microsoft.com/office/drawing/2014/main" val="10007"/>
                  </a:ext>
                </a:extLst>
              </a:tr>
              <a:tr h="348439">
                <a:tc>
                  <a:txBody>
                    <a:bodyPr/>
                    <a:lstStyle/>
                    <a:p>
                      <a:pPr marL="0" marR="0">
                        <a:lnSpc>
                          <a:spcPct val="115000"/>
                        </a:lnSpc>
                        <a:spcBef>
                          <a:spcPts val="0"/>
                        </a:spcBef>
                        <a:spcAft>
                          <a:spcPts val="0"/>
                        </a:spcAft>
                      </a:pPr>
                      <a:r>
                        <a:rPr lang="en-US" sz="2000" dirty="0">
                          <a:effectLst/>
                        </a:rPr>
                        <a:t>8</a:t>
                      </a:r>
                      <a:endParaRPr lang="en-US" sz="1800" dirty="0">
                        <a:solidFill>
                          <a:schemeClr val="bg1"/>
                        </a:solidFill>
                        <a:effectLst/>
                        <a:latin typeface="Calibri"/>
                        <a:ea typeface="Calibri"/>
                        <a:cs typeface="Times New Roman"/>
                      </a:endParaRPr>
                    </a:p>
                  </a:txBody>
                  <a:tcPr marL="68580" marR="68580" marT="0" marB="0">
                    <a:solidFill>
                      <a:srgbClr val="1179BF"/>
                    </a:solidFill>
                  </a:tcPr>
                </a:tc>
                <a:tc>
                  <a:txBody>
                    <a:bodyPr/>
                    <a:lstStyle/>
                    <a:p>
                      <a:pPr marL="0" marR="0">
                        <a:lnSpc>
                          <a:spcPct val="115000"/>
                        </a:lnSpc>
                        <a:spcBef>
                          <a:spcPts val="0"/>
                        </a:spcBef>
                        <a:spcAft>
                          <a:spcPts val="0"/>
                        </a:spcAft>
                      </a:pPr>
                      <a:r>
                        <a:rPr lang="en-US" sz="2000" b="1" dirty="0">
                          <a:solidFill>
                            <a:schemeClr val="bg1"/>
                          </a:solidFill>
                          <a:effectLst/>
                          <a:latin typeface="Calibri"/>
                          <a:ea typeface="Calibri"/>
                          <a:cs typeface="Times New Roman"/>
                        </a:rPr>
                        <a:t>Certification and Consulting </a:t>
                      </a:r>
                      <a:endParaRPr lang="en-US" sz="1800" b="1" dirty="0">
                        <a:solidFill>
                          <a:schemeClr val="bg1"/>
                        </a:solidFill>
                        <a:effectLst/>
                        <a:latin typeface="Calibri"/>
                        <a:ea typeface="Calibri"/>
                        <a:cs typeface="Times New Roman"/>
                      </a:endParaRPr>
                    </a:p>
                  </a:txBody>
                  <a:tcPr marL="68580" marR="68580" marT="0" marB="0">
                    <a:solidFill>
                      <a:srgbClr val="1179BF"/>
                    </a:solidFill>
                  </a:tcPr>
                </a:tc>
                <a:extLst>
                  <a:ext uri="{0D108BD9-81ED-4DB2-BD59-A6C34878D82A}">
                    <a16:rowId xmlns:a16="http://schemas.microsoft.com/office/drawing/2014/main" val="10008"/>
                  </a:ext>
                </a:extLst>
              </a:tr>
              <a:tr h="348439">
                <a:tc>
                  <a:txBody>
                    <a:bodyPr/>
                    <a:lstStyle/>
                    <a:p>
                      <a:pPr marL="0" marR="0">
                        <a:lnSpc>
                          <a:spcPct val="115000"/>
                        </a:lnSpc>
                        <a:spcBef>
                          <a:spcPts val="0"/>
                        </a:spcBef>
                        <a:spcAft>
                          <a:spcPts val="0"/>
                        </a:spcAft>
                      </a:pPr>
                      <a:r>
                        <a:rPr lang="en-US" sz="2000" dirty="0">
                          <a:effectLst/>
                        </a:rPr>
                        <a:t>9</a:t>
                      </a:r>
                      <a:endParaRPr lang="en-US" sz="1800" dirty="0">
                        <a:solidFill>
                          <a:schemeClr val="bg1"/>
                        </a:solidFill>
                        <a:effectLst/>
                        <a:latin typeface="Calibri"/>
                        <a:ea typeface="Calibri"/>
                        <a:cs typeface="Times New Roman"/>
                      </a:endParaRPr>
                    </a:p>
                  </a:txBody>
                  <a:tcPr marL="68580" marR="68580" marT="0" marB="0">
                    <a:solidFill>
                      <a:srgbClr val="1179BF"/>
                    </a:solidFill>
                  </a:tcPr>
                </a:tc>
                <a:tc>
                  <a:txBody>
                    <a:bodyPr/>
                    <a:lstStyle/>
                    <a:p>
                      <a:pPr marL="0" marR="0">
                        <a:lnSpc>
                          <a:spcPct val="115000"/>
                        </a:lnSpc>
                        <a:spcBef>
                          <a:spcPts val="0"/>
                        </a:spcBef>
                        <a:spcAft>
                          <a:spcPts val="0"/>
                        </a:spcAft>
                      </a:pPr>
                      <a:r>
                        <a:rPr lang="en-US" sz="2000" b="1" dirty="0">
                          <a:solidFill>
                            <a:schemeClr val="bg1"/>
                          </a:solidFill>
                          <a:effectLst/>
                          <a:latin typeface="Calibri"/>
                          <a:ea typeface="Calibri"/>
                          <a:cs typeface="Times New Roman"/>
                        </a:rPr>
                        <a:t>Consulting: Comprehensive Church Health Assessment </a:t>
                      </a:r>
                      <a:endParaRPr lang="en-US" sz="1800" b="1" dirty="0">
                        <a:solidFill>
                          <a:schemeClr val="bg1"/>
                        </a:solidFill>
                        <a:effectLst/>
                        <a:latin typeface="Calibri"/>
                        <a:ea typeface="Calibri"/>
                        <a:cs typeface="Times New Roman"/>
                      </a:endParaRPr>
                    </a:p>
                  </a:txBody>
                  <a:tcPr marL="68580" marR="68580" marT="0" marB="0">
                    <a:solidFill>
                      <a:srgbClr val="1179BF"/>
                    </a:solidFill>
                  </a:tcPr>
                </a:tc>
                <a:extLst>
                  <a:ext uri="{0D108BD9-81ED-4DB2-BD59-A6C34878D82A}">
                    <a16:rowId xmlns:a16="http://schemas.microsoft.com/office/drawing/2014/main" val="10009"/>
                  </a:ext>
                </a:extLst>
              </a:tr>
              <a:tr h="348439">
                <a:tc>
                  <a:txBody>
                    <a:bodyPr/>
                    <a:lstStyle/>
                    <a:p>
                      <a:pPr marL="0" marR="0">
                        <a:lnSpc>
                          <a:spcPct val="115000"/>
                        </a:lnSpc>
                        <a:spcBef>
                          <a:spcPts val="0"/>
                        </a:spcBef>
                        <a:spcAft>
                          <a:spcPts val="0"/>
                        </a:spcAft>
                      </a:pPr>
                      <a:r>
                        <a:rPr lang="en-US" sz="2000" dirty="0">
                          <a:effectLst/>
                        </a:rPr>
                        <a:t>10</a:t>
                      </a:r>
                      <a:endParaRPr lang="en-US" sz="1800" dirty="0">
                        <a:solidFill>
                          <a:schemeClr val="bg1"/>
                        </a:solidFill>
                        <a:effectLst/>
                        <a:latin typeface="Calibri"/>
                        <a:ea typeface="Calibri"/>
                        <a:cs typeface="Times New Roman"/>
                      </a:endParaRPr>
                    </a:p>
                  </a:txBody>
                  <a:tcPr marL="68580" marR="68580" marT="0" marB="0">
                    <a:solidFill>
                      <a:srgbClr val="1179BF"/>
                    </a:solidFill>
                  </a:tcPr>
                </a:tc>
                <a:tc>
                  <a:txBody>
                    <a:bodyPr/>
                    <a:lstStyle/>
                    <a:p>
                      <a:pPr marL="0" marR="0">
                        <a:lnSpc>
                          <a:spcPct val="115000"/>
                        </a:lnSpc>
                        <a:spcBef>
                          <a:spcPts val="0"/>
                        </a:spcBef>
                        <a:spcAft>
                          <a:spcPts val="0"/>
                        </a:spcAft>
                      </a:pPr>
                      <a:r>
                        <a:rPr lang="en-US" sz="2000" b="1" dirty="0">
                          <a:solidFill>
                            <a:schemeClr val="bg1"/>
                          </a:solidFill>
                          <a:effectLst/>
                          <a:latin typeface="Calibri"/>
                          <a:ea typeface="Calibri"/>
                          <a:cs typeface="Times New Roman"/>
                        </a:rPr>
                        <a:t>Consulting and How To Launch a Consulting Practice </a:t>
                      </a:r>
                      <a:endParaRPr lang="en-US" sz="1800" b="1" dirty="0">
                        <a:solidFill>
                          <a:schemeClr val="bg1"/>
                        </a:solidFill>
                        <a:effectLst/>
                        <a:latin typeface="Calibri"/>
                        <a:ea typeface="Calibri"/>
                        <a:cs typeface="Times New Roman"/>
                      </a:endParaRPr>
                    </a:p>
                  </a:txBody>
                  <a:tcPr marL="68580" marR="68580" marT="0" marB="0">
                    <a:solidFill>
                      <a:srgbClr val="1179BF"/>
                    </a:solidFill>
                  </a:tcPr>
                </a:tc>
                <a:extLst>
                  <a:ext uri="{0D108BD9-81ED-4DB2-BD59-A6C34878D82A}">
                    <a16:rowId xmlns:a16="http://schemas.microsoft.com/office/drawing/2014/main" val="10010"/>
                  </a:ext>
                </a:extLst>
              </a:tr>
            </a:tbl>
          </a:graphicData>
        </a:graphic>
      </p:graphicFrame>
      <p:sp>
        <p:nvSpPr>
          <p:cNvPr id="4" name="TextBox 3"/>
          <p:cNvSpPr txBox="1"/>
          <p:nvPr/>
        </p:nvSpPr>
        <p:spPr>
          <a:xfrm>
            <a:off x="2995749" y="650965"/>
            <a:ext cx="6604693" cy="825675"/>
          </a:xfrm>
          <a:prstGeom prst="rect">
            <a:avLst/>
          </a:prstGeom>
          <a:noFill/>
        </p:spPr>
        <p:txBody>
          <a:bodyPr wrap="none" rtlCol="0">
            <a:spAutoFit/>
          </a:bodyPr>
          <a:lstStyle/>
          <a:p>
            <a:pPr marL="990600" marR="0" lvl="0" indent="-533400" algn="l" defTabSz="914400" rtl="0" eaLnBrk="1" fontAlgn="auto" latinLnBrk="0" hangingPunct="1">
              <a:lnSpc>
                <a:spcPct val="150000"/>
              </a:lnSpc>
              <a:spcBef>
                <a:spcPct val="20000"/>
              </a:spcBef>
              <a:spcAft>
                <a:spcPts val="0"/>
              </a:spcAft>
              <a:buClr>
                <a:srgbClr val="000000"/>
              </a:buClr>
              <a:buSzTx/>
              <a:buFontTx/>
              <a:buNone/>
              <a:tabLst/>
              <a:defRPr/>
            </a:pPr>
            <a:r>
              <a:rPr kumimoji="0" lang="en-US" sz="36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Gill Sans MT"/>
                <a:ea typeface="+mn-ea"/>
                <a:cs typeface="+mn-cs"/>
              </a:rPr>
              <a:t>Online Training 10 Sessions</a:t>
            </a:r>
          </a:p>
        </p:txBody>
      </p:sp>
      <p:sp>
        <p:nvSpPr>
          <p:cNvPr id="6" name="Right Brace 5">
            <a:extLst>
              <a:ext uri="{FF2B5EF4-FFF2-40B4-BE49-F238E27FC236}">
                <a16:creationId xmlns:a16="http://schemas.microsoft.com/office/drawing/2014/main" id="{17168A0C-83DA-43B4-9CDC-1D761C1222BD}"/>
              </a:ext>
            </a:extLst>
          </p:cNvPr>
          <p:cNvSpPr/>
          <p:nvPr/>
        </p:nvSpPr>
        <p:spPr>
          <a:xfrm>
            <a:off x="7613583" y="3599848"/>
            <a:ext cx="211756" cy="510139"/>
          </a:xfrm>
          <a:prstGeom prst="rightBrace">
            <a:avLst/>
          </a:prstGeom>
          <a:ln w="412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Right Brace 6">
            <a:extLst>
              <a:ext uri="{FF2B5EF4-FFF2-40B4-BE49-F238E27FC236}">
                <a16:creationId xmlns:a16="http://schemas.microsoft.com/office/drawing/2014/main" id="{7F49F236-63FE-409C-BD2B-E1316150AC8F}"/>
              </a:ext>
            </a:extLst>
          </p:cNvPr>
          <p:cNvSpPr/>
          <p:nvPr/>
        </p:nvSpPr>
        <p:spPr>
          <a:xfrm>
            <a:off x="7613583" y="4357779"/>
            <a:ext cx="211756" cy="510139"/>
          </a:xfrm>
          <a:prstGeom prst="rightBrace">
            <a:avLst/>
          </a:prstGeom>
          <a:ln w="412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a:extLst>
              <a:ext uri="{FF2B5EF4-FFF2-40B4-BE49-F238E27FC236}">
                <a16:creationId xmlns:a16="http://schemas.microsoft.com/office/drawing/2014/main" id="{E39A6DA2-41CE-4728-AC1D-FCB4E1B475E3}"/>
              </a:ext>
            </a:extLst>
          </p:cNvPr>
          <p:cNvSpPr txBox="1"/>
          <p:nvPr/>
        </p:nvSpPr>
        <p:spPr>
          <a:xfrm>
            <a:off x="7921391" y="3535478"/>
            <a:ext cx="2741456" cy="1330749"/>
          </a:xfrm>
          <a:prstGeom prst="rect">
            <a:avLst/>
          </a:prstGeom>
          <a:noFill/>
        </p:spPr>
        <p:txBody>
          <a:bodyPr wrap="none" rtlCol="0">
            <a:spAutoFit/>
          </a:bodyPr>
          <a:lstStyle/>
          <a:p>
            <a:pPr>
              <a:lnSpc>
                <a:spcPct val="150000"/>
              </a:lnSpc>
              <a:buClr>
                <a:schemeClr val="tx1"/>
              </a:buClr>
            </a:pPr>
            <a:r>
              <a:rPr lang="en-US" sz="2000" b="1" kern="0" dirty="0">
                <a:solidFill>
                  <a:schemeClr val="bg1"/>
                </a:solidFill>
                <a:effectLst>
                  <a:outerShdw blurRad="38100" dist="38100" dir="2700000" algn="tl">
                    <a:srgbClr val="000000">
                      <a:alpha val="43137"/>
                    </a:srgbClr>
                  </a:outerShdw>
                </a:effectLst>
                <a:latin typeface="+mj-lt"/>
              </a:rPr>
              <a:t>Top Components</a:t>
            </a:r>
          </a:p>
          <a:p>
            <a:pPr>
              <a:lnSpc>
                <a:spcPct val="150000"/>
              </a:lnSpc>
              <a:buClr>
                <a:schemeClr val="tx1"/>
              </a:buClr>
            </a:pPr>
            <a:endParaRPr lang="en-US" sz="1600" b="1" kern="0" dirty="0">
              <a:solidFill>
                <a:schemeClr val="bg1"/>
              </a:solidFill>
              <a:effectLst>
                <a:outerShdw blurRad="38100" dist="38100" dir="2700000" algn="tl">
                  <a:srgbClr val="000000">
                    <a:alpha val="43137"/>
                  </a:srgbClr>
                </a:outerShdw>
              </a:effectLst>
              <a:latin typeface="+mj-lt"/>
            </a:endParaRPr>
          </a:p>
          <a:p>
            <a:pPr>
              <a:lnSpc>
                <a:spcPct val="150000"/>
              </a:lnSpc>
              <a:buClr>
                <a:schemeClr val="tx1"/>
              </a:buClr>
            </a:pPr>
            <a:r>
              <a:rPr lang="en-US" sz="2000" b="1" kern="0" dirty="0">
                <a:solidFill>
                  <a:schemeClr val="bg1"/>
                </a:solidFill>
                <a:effectLst>
                  <a:outerShdw blurRad="38100" dist="38100" dir="2700000" algn="tl">
                    <a:srgbClr val="000000">
                      <a:alpha val="43137"/>
                    </a:srgbClr>
                  </a:outerShdw>
                </a:effectLst>
                <a:latin typeface="+mj-lt"/>
              </a:rPr>
              <a:t>Bottom Components</a:t>
            </a:r>
          </a:p>
        </p:txBody>
      </p:sp>
    </p:spTree>
    <p:extLst>
      <p:ext uri="{BB962C8B-B14F-4D97-AF65-F5344CB8AC3E}">
        <p14:creationId xmlns:p14="http://schemas.microsoft.com/office/powerpoint/2010/main" val="9964590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4799E-ADC8-47E4-9C5F-A7DABB37DAD9}" type="slidenum">
              <a:rPr kumimoji="0" lang="en-US" sz="1400" b="0" i="0" u="none" strike="noStrike" kern="1200" cap="none" spc="0" normalizeH="0" baseline="0" noProof="0">
                <a:ln>
                  <a:noFill/>
                </a:ln>
                <a:solidFill>
                  <a:srgbClr val="000000"/>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400" b="0" i="0" u="none" strike="noStrike" kern="1200" cap="none" spc="0" normalizeH="0" baseline="0" noProof="0" dirty="0">
              <a:ln>
                <a:noFill/>
              </a:ln>
              <a:solidFill>
                <a:srgbClr val="000000"/>
              </a:solidFill>
              <a:effectLst/>
              <a:uLnTx/>
              <a:uFillTx/>
              <a:latin typeface="Gill Sans MT"/>
              <a:ea typeface="+mn-ea"/>
              <a:cs typeface="+mn-cs"/>
            </a:endParaRPr>
          </a:p>
        </p:txBody>
      </p:sp>
      <p:sp>
        <p:nvSpPr>
          <p:cNvPr id="3077" name="Text Box 10"/>
          <p:cNvSpPr txBox="1">
            <a:spLocks noChangeArrowheads="1"/>
          </p:cNvSpPr>
          <p:nvPr/>
        </p:nvSpPr>
        <p:spPr bwMode="auto">
          <a:xfrm>
            <a:off x="9753600" y="6477001"/>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en-US" sz="18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8" name="TextBox 7">
            <a:extLst>
              <a:ext uri="{FF2B5EF4-FFF2-40B4-BE49-F238E27FC236}">
                <a16:creationId xmlns:a16="http://schemas.microsoft.com/office/drawing/2014/main" id="{DEEFCB5A-9E13-4E30-BE1F-44BBB722B651}"/>
              </a:ext>
            </a:extLst>
          </p:cNvPr>
          <p:cNvSpPr txBox="1"/>
          <p:nvPr/>
        </p:nvSpPr>
        <p:spPr>
          <a:xfrm>
            <a:off x="3349491" y="1876927"/>
            <a:ext cx="2031325" cy="1089529"/>
          </a:xfrm>
          <a:prstGeom prst="rect">
            <a:avLst/>
          </a:prstGeom>
          <a:noFill/>
        </p:spPr>
        <p:txBody>
          <a:bodyPr wrap="none" rtlCol="0">
            <a:spAutoFit/>
          </a:bodyPr>
          <a:lstStyle/>
          <a:p>
            <a:pPr marL="457200">
              <a:lnSpc>
                <a:spcPct val="150000"/>
              </a:lnSpc>
              <a:spcBef>
                <a:spcPct val="20000"/>
              </a:spcBef>
              <a:buClr>
                <a:schemeClr val="bg1"/>
              </a:buClr>
            </a:pPr>
            <a:r>
              <a:rPr lang="en-US" sz="2400" b="1" kern="0" dirty="0">
                <a:solidFill>
                  <a:schemeClr val="bg1"/>
                </a:solidFill>
                <a:effectLst>
                  <a:outerShdw blurRad="38100" dist="38100" dir="2700000" algn="tl">
                    <a:srgbClr val="000000">
                      <a:alpha val="43137"/>
                    </a:srgbClr>
                  </a:outerShdw>
                </a:effectLst>
                <a:latin typeface="+mj-lt"/>
              </a:rPr>
              <a:t> </a:t>
            </a:r>
          </a:p>
          <a:p>
            <a:pPr marL="457200">
              <a:spcBef>
                <a:spcPct val="20000"/>
              </a:spcBef>
              <a:buClr>
                <a:schemeClr val="bg1"/>
              </a:buClr>
            </a:pPr>
            <a:r>
              <a:rPr lang="en-US" sz="2400" b="1" kern="0" dirty="0">
                <a:solidFill>
                  <a:schemeClr val="bg1"/>
                </a:solidFill>
                <a:effectLst>
                  <a:outerShdw blurRad="38100" dist="38100" dir="2700000" algn="tl">
                    <a:srgbClr val="000000">
                      <a:alpha val="43137"/>
                    </a:srgbClr>
                  </a:outerShdw>
                </a:effectLst>
                <a:latin typeface="+mj-lt"/>
              </a:rPr>
              <a:t>		</a:t>
            </a:r>
            <a:endParaRPr lang="en-US" sz="2400" b="1" i="1" kern="0" dirty="0">
              <a:solidFill>
                <a:schemeClr val="bg1"/>
              </a:solidFill>
              <a:effectLst>
                <a:outerShdw blurRad="38100" dist="38100" dir="2700000" algn="tl">
                  <a:srgbClr val="000000">
                    <a:alpha val="43137"/>
                  </a:srgbClr>
                </a:outerShdw>
              </a:effectLst>
              <a:latin typeface="+mj-lt"/>
            </a:endParaRPr>
          </a:p>
        </p:txBody>
      </p:sp>
      <p:sp>
        <p:nvSpPr>
          <p:cNvPr id="3" name="Rectangle 2">
            <a:extLst>
              <a:ext uri="{FF2B5EF4-FFF2-40B4-BE49-F238E27FC236}">
                <a16:creationId xmlns:a16="http://schemas.microsoft.com/office/drawing/2014/main" id="{E08E9F86-6B50-4B08-9A9C-1A5AEF3F3E94}"/>
              </a:ext>
            </a:extLst>
          </p:cNvPr>
          <p:cNvSpPr/>
          <p:nvPr/>
        </p:nvSpPr>
        <p:spPr>
          <a:xfrm>
            <a:off x="1665171" y="2066686"/>
            <a:ext cx="8088429" cy="4062651"/>
          </a:xfrm>
          <a:prstGeom prst="rect">
            <a:avLst/>
          </a:prstGeom>
        </p:spPr>
        <p:txBody>
          <a:bodyPr wrap="square">
            <a:spAutoFit/>
          </a:bodyPr>
          <a:lstStyle/>
          <a:p>
            <a:pPr marL="342900" indent="-342900">
              <a:buFont typeface="Arial" panose="020B0604020202020204" pitchFamily="34" charset="0"/>
              <a:buChar char="•"/>
            </a:pPr>
            <a:r>
              <a:rPr lang="en-US" sz="28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Assuming people know more than they do</a:t>
            </a:r>
          </a:p>
          <a:p>
            <a:endParaRPr lang="en-US" b="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en-US" sz="28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 Assuming people also know how to easily connect </a:t>
            </a:r>
          </a:p>
          <a:p>
            <a:endParaRPr lang="en-US" b="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en-US" sz="28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 Weak discipleship: (member onboarding) </a:t>
            </a:r>
          </a:p>
          <a:p>
            <a:endParaRPr lang="en-US" b="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en-US" sz="28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Weak ministry processes </a:t>
            </a:r>
          </a:p>
          <a:p>
            <a:endParaRPr lang="en-US" b="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en-US" sz="28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Weak ecclesiology</a:t>
            </a:r>
          </a:p>
          <a:p>
            <a:r>
              <a:rPr lang="en-US" b="1"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p>
          <a:p>
            <a:pPr marL="342900" indent="-342900">
              <a:buFont typeface="Arial" panose="020B0604020202020204" pitchFamily="34" charset="0"/>
              <a:buChar char="•"/>
            </a:pPr>
            <a:r>
              <a:rPr lang="en-US" sz="28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Ignorance of </a:t>
            </a:r>
            <a:r>
              <a:rPr lang="en-US" sz="2800" b="1" i="1" dirty="0">
                <a:solidFill>
                  <a:schemeClr val="bg1"/>
                </a:solidFill>
                <a:latin typeface="Calibri" panose="020F0502020204030204" pitchFamily="34" charset="0"/>
                <a:ea typeface="Calibri" panose="020F0502020204030204" pitchFamily="34" charset="0"/>
                <a:cs typeface="Times New Roman" panose="02020603050405020304" pitchFamily="18" charset="0"/>
              </a:rPr>
              <a:t>Assimilation Math </a:t>
            </a:r>
            <a:r>
              <a:rPr lang="en-US" sz="28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(next 3 slides)</a:t>
            </a:r>
          </a:p>
        </p:txBody>
      </p:sp>
      <p:sp>
        <p:nvSpPr>
          <p:cNvPr id="9" name="Rectangle 8">
            <a:extLst>
              <a:ext uri="{FF2B5EF4-FFF2-40B4-BE49-F238E27FC236}">
                <a16:creationId xmlns:a16="http://schemas.microsoft.com/office/drawing/2014/main" id="{0DFAC8F6-E662-4636-A03E-AF10697BEF8B}"/>
              </a:ext>
            </a:extLst>
          </p:cNvPr>
          <p:cNvSpPr/>
          <p:nvPr/>
        </p:nvSpPr>
        <p:spPr>
          <a:xfrm>
            <a:off x="636471" y="532076"/>
            <a:ext cx="8153400" cy="1181221"/>
          </a:xfrm>
          <a:prstGeom prst="rect">
            <a:avLst/>
          </a:prstGeom>
        </p:spPr>
        <p:txBody>
          <a:bodyPr wrap="square">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3200" b="1" dirty="0">
                <a:solidFill>
                  <a:srgbClr val="FFFFFF"/>
                </a:solidFill>
                <a:latin typeface="Gill Sans MT"/>
              </a:rPr>
              <a:t>Onboarding (Front and Back Door) </a:t>
            </a:r>
          </a:p>
          <a:p>
            <a:pPr marL="0" marR="0" lvl="0" indent="0" algn="ctr" defTabSz="914400" rtl="0" eaLnBrk="1" fontAlgn="auto" latinLnBrk="0" hangingPunct="1">
              <a:lnSpc>
                <a:spcPct val="115000"/>
              </a:lnSpc>
              <a:spcBef>
                <a:spcPts val="0"/>
              </a:spcBef>
              <a:spcAft>
                <a:spcPts val="0"/>
              </a:spcAft>
              <a:buClrTx/>
              <a:buSzTx/>
              <a:buFontTx/>
              <a:buNone/>
              <a:tabLst/>
              <a:defRPr/>
            </a:pPr>
            <a:r>
              <a:rPr lang="en-US" sz="3200" b="1" dirty="0">
                <a:solidFill>
                  <a:srgbClr val="FFFFFF"/>
                </a:solidFill>
                <a:latin typeface="Gill Sans MT"/>
              </a:rPr>
              <a:t>Barriers  </a:t>
            </a:r>
            <a:endParaRPr kumimoji="0" lang="en-US" sz="3200" b="1" i="0" u="none" strike="noStrike" kern="1200" cap="none" spc="0" normalizeH="0" baseline="0" noProof="0" dirty="0">
              <a:ln>
                <a:noFill/>
              </a:ln>
              <a:solidFill>
                <a:srgbClr val="FFFFFF"/>
              </a:solidFill>
              <a:effectLst/>
              <a:uLnTx/>
              <a:uFillTx/>
              <a:latin typeface="Gill Sans MT"/>
              <a:ea typeface="+mn-ea"/>
              <a:cs typeface="+mn-cs"/>
            </a:endParaRPr>
          </a:p>
        </p:txBody>
      </p:sp>
      <p:pic>
        <p:nvPicPr>
          <p:cNvPr id="10" name="Picture 9" descr="A close up of a logo&#10;&#10;Description generated with high confidence">
            <a:extLst>
              <a:ext uri="{FF2B5EF4-FFF2-40B4-BE49-F238E27FC236}">
                <a16:creationId xmlns:a16="http://schemas.microsoft.com/office/drawing/2014/main" id="{954D8EEB-B86A-47DB-AEBD-0B8A155E37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11891" y="667593"/>
            <a:ext cx="2069640" cy="776832"/>
          </a:xfrm>
          <a:prstGeom prst="rect">
            <a:avLst/>
          </a:prstGeom>
        </p:spPr>
      </p:pic>
      <p:pic>
        <p:nvPicPr>
          <p:cNvPr id="12" name="Picture 2" descr="http://pad2.whstatic.com/images/thumb/8/8f/Detailed_window-Step-4.jpg/670px-Detailed_window-Step-4.jpg">
            <a:extLst>
              <a:ext uri="{FF2B5EF4-FFF2-40B4-BE49-F238E27FC236}">
                <a16:creationId xmlns:a16="http://schemas.microsoft.com/office/drawing/2014/main" id="{C8AD502D-26A9-485F-BB65-119ACA7275E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34497" y="4027984"/>
            <a:ext cx="1940394" cy="141423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14990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914400" y="578955"/>
            <a:ext cx="8382000" cy="954107"/>
          </a:xfrm>
          <a:prstGeom prst="rect">
            <a:avLst/>
          </a:prstGeom>
        </p:spPr>
        <p:txBody>
          <a:bodyPr wrap="square">
            <a:spAutoFit/>
          </a:bodyPr>
          <a:lstStyle/>
          <a:p>
            <a:pPr algn="ctr"/>
            <a:r>
              <a:rPr lang="en-US" sz="3200" b="1" dirty="0">
                <a:solidFill>
                  <a:schemeClr val="bg1"/>
                </a:solidFill>
              </a:rPr>
              <a:t>Assimilation Math</a:t>
            </a:r>
            <a:br>
              <a:rPr lang="en-US" sz="3600" b="1" dirty="0">
                <a:solidFill>
                  <a:schemeClr val="bg1"/>
                </a:solidFill>
              </a:rPr>
            </a:br>
            <a:r>
              <a:rPr lang="en-US" sz="2400" b="1" i="1" dirty="0">
                <a:solidFill>
                  <a:schemeClr val="bg1"/>
                </a:solidFill>
              </a:rPr>
              <a:t>1. Back Door Reality</a:t>
            </a:r>
            <a:endParaRPr lang="en-US" sz="3200" i="1" dirty="0">
              <a:solidFill>
                <a:schemeClr val="bg1"/>
              </a:solidFill>
            </a:endParaRPr>
          </a:p>
        </p:txBody>
      </p:sp>
      <p:sp>
        <p:nvSpPr>
          <p:cNvPr id="12" name="Rectangle 11"/>
          <p:cNvSpPr/>
          <p:nvPr/>
        </p:nvSpPr>
        <p:spPr>
          <a:xfrm>
            <a:off x="8138161" y="1765013"/>
            <a:ext cx="2234907" cy="584775"/>
          </a:xfrm>
          <a:prstGeom prst="rect">
            <a:avLst/>
          </a:prstGeom>
        </p:spPr>
        <p:txBody>
          <a:bodyPr wrap="none">
            <a:spAutoFit/>
          </a:bodyPr>
          <a:lstStyle/>
          <a:p>
            <a:r>
              <a:rPr lang="en-US" sz="3200" b="1" u="sng" dirty="0">
                <a:solidFill>
                  <a:schemeClr val="bg1"/>
                </a:solidFill>
              </a:rPr>
              <a:t>Back Door</a:t>
            </a:r>
          </a:p>
        </p:txBody>
      </p:sp>
      <p:sp>
        <p:nvSpPr>
          <p:cNvPr id="13" name="TextBox 12"/>
          <p:cNvSpPr txBox="1"/>
          <p:nvPr/>
        </p:nvSpPr>
        <p:spPr>
          <a:xfrm>
            <a:off x="4228399" y="3461630"/>
            <a:ext cx="3887603" cy="830997"/>
          </a:xfrm>
          <a:prstGeom prst="rect">
            <a:avLst/>
          </a:prstGeom>
          <a:noFill/>
        </p:spPr>
        <p:txBody>
          <a:bodyPr wrap="none" rtlCol="0">
            <a:spAutoFit/>
          </a:bodyPr>
          <a:lstStyle/>
          <a:p>
            <a:r>
              <a:rPr lang="en-US" sz="2400" b="1" dirty="0">
                <a:solidFill>
                  <a:schemeClr val="bg1"/>
                </a:solidFill>
              </a:rPr>
              <a:t>Today’s Attendance:  274</a:t>
            </a:r>
          </a:p>
          <a:p>
            <a:r>
              <a:rPr lang="en-US" sz="2400" b="1" dirty="0">
                <a:solidFill>
                  <a:schemeClr val="bg1"/>
                </a:solidFill>
              </a:rPr>
              <a:t>Back Door:                   -27</a:t>
            </a:r>
          </a:p>
        </p:txBody>
      </p:sp>
      <p:sp>
        <p:nvSpPr>
          <p:cNvPr id="11" name="TextBox 10"/>
          <p:cNvSpPr txBox="1"/>
          <p:nvPr/>
        </p:nvSpPr>
        <p:spPr>
          <a:xfrm>
            <a:off x="7924800" y="2349788"/>
            <a:ext cx="2648482" cy="3577903"/>
          </a:xfrm>
          <a:prstGeom prst="rect">
            <a:avLst/>
          </a:prstGeom>
          <a:noFill/>
        </p:spPr>
        <p:txBody>
          <a:bodyPr wrap="none" rtlCol="0">
            <a:spAutoFit/>
          </a:bodyPr>
          <a:lstStyle/>
          <a:p>
            <a:r>
              <a:rPr lang="en-US" sz="2000" b="1" dirty="0">
                <a:solidFill>
                  <a:schemeClr val="bg1"/>
                </a:solidFill>
              </a:rPr>
              <a:t>National Avg. from </a:t>
            </a:r>
          </a:p>
          <a:p>
            <a:pPr marL="342900" indent="-342900">
              <a:buFontTx/>
              <a:buChar char="-"/>
            </a:pPr>
            <a:r>
              <a:rPr lang="en-US" sz="2000" b="1" dirty="0">
                <a:solidFill>
                  <a:schemeClr val="bg1"/>
                </a:solidFill>
              </a:rPr>
              <a:t>Move</a:t>
            </a:r>
          </a:p>
          <a:p>
            <a:pPr marL="342900" indent="-342900">
              <a:buFontTx/>
              <a:buChar char="-"/>
            </a:pPr>
            <a:r>
              <a:rPr lang="en-US" sz="2000" b="1" dirty="0">
                <a:solidFill>
                  <a:schemeClr val="bg1"/>
                </a:solidFill>
              </a:rPr>
              <a:t>Mad</a:t>
            </a:r>
          </a:p>
          <a:p>
            <a:pPr marL="342900" indent="-342900">
              <a:buFontTx/>
              <a:buChar char="-"/>
            </a:pPr>
            <a:r>
              <a:rPr lang="en-US" sz="2000" b="1" dirty="0">
                <a:solidFill>
                  <a:schemeClr val="bg1"/>
                </a:solidFill>
              </a:rPr>
              <a:t>Muerte</a:t>
            </a:r>
          </a:p>
          <a:p>
            <a:pPr marL="342900" indent="-342900">
              <a:buFontTx/>
              <a:buChar char="-"/>
            </a:pPr>
            <a:endParaRPr lang="en-US" sz="2000" b="1" dirty="0">
              <a:solidFill>
                <a:schemeClr val="bg1"/>
              </a:solidFill>
            </a:endParaRPr>
          </a:p>
          <a:p>
            <a:r>
              <a:rPr lang="en-US" sz="2000" b="1" dirty="0">
                <a:solidFill>
                  <a:schemeClr val="bg1"/>
                </a:solidFill>
              </a:rPr>
              <a:t>       </a:t>
            </a:r>
            <a:r>
              <a:rPr lang="en-US" sz="2800" b="1" dirty="0">
                <a:solidFill>
                  <a:schemeClr val="bg1"/>
                </a:solidFill>
              </a:rPr>
              <a:t>10% loss </a:t>
            </a:r>
          </a:p>
          <a:p>
            <a:endParaRPr lang="en-US" sz="2800" b="1" dirty="0">
              <a:solidFill>
                <a:schemeClr val="bg1"/>
              </a:solidFill>
            </a:endParaRPr>
          </a:p>
          <a:p>
            <a:pPr marL="457200" indent="-457200">
              <a:buFont typeface="Arial" pitchFamily="34" charset="0"/>
              <a:buChar char="•"/>
            </a:pPr>
            <a:r>
              <a:rPr lang="en-US" sz="2000" b="1" dirty="0">
                <a:solidFill>
                  <a:schemeClr val="bg1"/>
                </a:solidFill>
              </a:rPr>
              <a:t>New one is </a:t>
            </a:r>
          </a:p>
          <a:p>
            <a:r>
              <a:rPr lang="en-US" sz="2000" b="1" dirty="0">
                <a:solidFill>
                  <a:schemeClr val="bg1"/>
                </a:solidFill>
              </a:rPr>
              <a:t>Sporadic attendance</a:t>
            </a:r>
          </a:p>
          <a:p>
            <a:endParaRPr lang="en-US" sz="1050" b="1" dirty="0">
              <a:solidFill>
                <a:schemeClr val="bg1"/>
              </a:solidFill>
            </a:endParaRPr>
          </a:p>
          <a:p>
            <a:r>
              <a:rPr lang="en-US" sz="2000" dirty="0">
                <a:solidFill>
                  <a:schemeClr val="bg1"/>
                </a:solidFill>
              </a:rPr>
              <a:t> - </a:t>
            </a:r>
            <a:r>
              <a:rPr lang="en-US" sz="2000" b="1" dirty="0">
                <a:solidFill>
                  <a:schemeClr val="bg1"/>
                </a:solidFill>
              </a:rPr>
              <a:t>Mobility Math</a:t>
            </a:r>
          </a:p>
        </p:txBody>
      </p:sp>
      <p:sp>
        <p:nvSpPr>
          <p:cNvPr id="2" name="Oval 1"/>
          <p:cNvSpPr/>
          <p:nvPr/>
        </p:nvSpPr>
        <p:spPr>
          <a:xfrm>
            <a:off x="8364296" y="3733800"/>
            <a:ext cx="1828800" cy="762000"/>
          </a:xfrm>
          <a:prstGeom prst="ellipse">
            <a:avLst/>
          </a:prstGeom>
          <a:solidFill>
            <a:schemeClr val="bg1">
              <a:lumMod val="85000"/>
              <a:alpha val="28000"/>
            </a:schemeClr>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http://www.rockpoint-church.com/img/blank.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9576" y="-136525"/>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pad2.whstatic.com/images/thumb/8/8f/Detailed_window-Step-4.jpg/670px-Detailed_window-Step-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5400" y="1848509"/>
            <a:ext cx="1940394" cy="141423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A close up of a logo&#10;&#10;Description generated with high confidence">
            <a:extLst>
              <a:ext uri="{FF2B5EF4-FFF2-40B4-BE49-F238E27FC236}">
                <a16:creationId xmlns:a16="http://schemas.microsoft.com/office/drawing/2014/main" id="{4D7D2D7F-11B5-4D91-832A-A2161B69770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11891" y="667593"/>
            <a:ext cx="2069640" cy="776832"/>
          </a:xfrm>
          <a:prstGeom prst="rect">
            <a:avLst/>
          </a:prstGeom>
        </p:spPr>
      </p:pic>
    </p:spTree>
    <p:extLst>
      <p:ext uri="{BB962C8B-B14F-4D97-AF65-F5344CB8AC3E}">
        <p14:creationId xmlns:p14="http://schemas.microsoft.com/office/powerpoint/2010/main" val="39322525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999423" y="518518"/>
            <a:ext cx="8382000" cy="954107"/>
          </a:xfrm>
          <a:prstGeom prst="rect">
            <a:avLst/>
          </a:prstGeom>
        </p:spPr>
        <p:txBody>
          <a:bodyPr wrap="square">
            <a:spAutoFit/>
          </a:bodyPr>
          <a:lstStyle/>
          <a:p>
            <a:pPr algn="ctr"/>
            <a:r>
              <a:rPr lang="en-US" sz="3200" b="1" dirty="0">
                <a:solidFill>
                  <a:schemeClr val="bg1"/>
                </a:solidFill>
              </a:rPr>
              <a:t>Assimilation Math</a:t>
            </a:r>
            <a:br>
              <a:rPr lang="en-US" sz="3600" b="1" dirty="0">
                <a:solidFill>
                  <a:schemeClr val="bg1"/>
                </a:solidFill>
              </a:rPr>
            </a:br>
            <a:r>
              <a:rPr lang="en-US" sz="2400" b="1" dirty="0">
                <a:solidFill>
                  <a:schemeClr val="bg1"/>
                </a:solidFill>
              </a:rPr>
              <a:t>2. </a:t>
            </a:r>
            <a:r>
              <a:rPr lang="en-US" sz="2400" b="1" i="1" dirty="0">
                <a:solidFill>
                  <a:schemeClr val="bg1"/>
                </a:solidFill>
              </a:rPr>
              <a:t>Desired Growth </a:t>
            </a:r>
            <a:endParaRPr lang="en-US" sz="3200" i="1" dirty="0">
              <a:solidFill>
                <a:schemeClr val="bg1"/>
              </a:solidFill>
            </a:endParaRPr>
          </a:p>
        </p:txBody>
      </p:sp>
      <p:sp>
        <p:nvSpPr>
          <p:cNvPr id="12" name="Rectangle 11"/>
          <p:cNvSpPr/>
          <p:nvPr/>
        </p:nvSpPr>
        <p:spPr>
          <a:xfrm>
            <a:off x="8138161" y="1765013"/>
            <a:ext cx="2234907" cy="584775"/>
          </a:xfrm>
          <a:prstGeom prst="rect">
            <a:avLst/>
          </a:prstGeom>
        </p:spPr>
        <p:txBody>
          <a:bodyPr wrap="none">
            <a:spAutoFit/>
          </a:bodyPr>
          <a:lstStyle/>
          <a:p>
            <a:r>
              <a:rPr lang="en-US" sz="3200" b="1" u="sng" dirty="0">
                <a:solidFill>
                  <a:schemeClr val="bg1"/>
                </a:solidFill>
              </a:rPr>
              <a:t>Back Door</a:t>
            </a:r>
          </a:p>
        </p:txBody>
      </p:sp>
      <p:sp>
        <p:nvSpPr>
          <p:cNvPr id="13" name="TextBox 12"/>
          <p:cNvSpPr txBox="1"/>
          <p:nvPr/>
        </p:nvSpPr>
        <p:spPr>
          <a:xfrm>
            <a:off x="4228399" y="3461629"/>
            <a:ext cx="3882794" cy="3046988"/>
          </a:xfrm>
          <a:prstGeom prst="rect">
            <a:avLst/>
          </a:prstGeom>
          <a:noFill/>
        </p:spPr>
        <p:txBody>
          <a:bodyPr wrap="none" rtlCol="0">
            <a:spAutoFit/>
          </a:bodyPr>
          <a:lstStyle/>
          <a:p>
            <a:r>
              <a:rPr lang="en-US" sz="2400" b="1" dirty="0">
                <a:solidFill>
                  <a:schemeClr val="bg1"/>
                </a:solidFill>
              </a:rPr>
              <a:t>Today’s Attendance:  274</a:t>
            </a:r>
          </a:p>
          <a:p>
            <a:r>
              <a:rPr lang="en-US" sz="2400" b="1" dirty="0">
                <a:solidFill>
                  <a:schemeClr val="bg1"/>
                </a:solidFill>
              </a:rPr>
              <a:t>Back Door:                   -27</a:t>
            </a:r>
          </a:p>
          <a:p>
            <a:r>
              <a:rPr lang="en-US" sz="2400" b="1" dirty="0">
                <a:solidFill>
                  <a:schemeClr val="bg1"/>
                </a:solidFill>
              </a:rPr>
              <a:t>Net                               247</a:t>
            </a:r>
          </a:p>
          <a:p>
            <a:endParaRPr lang="en-US" sz="2400" b="1" dirty="0">
              <a:solidFill>
                <a:schemeClr val="bg1"/>
              </a:solidFill>
            </a:endParaRPr>
          </a:p>
          <a:p>
            <a:r>
              <a:rPr lang="en-US" sz="2400" b="1" dirty="0">
                <a:solidFill>
                  <a:srgbClr val="FFC000"/>
                </a:solidFill>
              </a:rPr>
              <a:t>Front Door </a:t>
            </a:r>
            <a:r>
              <a:rPr lang="en-US" sz="2400" b="1" dirty="0" err="1">
                <a:solidFill>
                  <a:srgbClr val="FFC000"/>
                </a:solidFill>
              </a:rPr>
              <a:t>Assim</a:t>
            </a:r>
            <a:r>
              <a:rPr lang="en-US" sz="2400" b="1" dirty="0">
                <a:solidFill>
                  <a:srgbClr val="FFC000"/>
                </a:solidFill>
              </a:rPr>
              <a:t>.     +54</a:t>
            </a:r>
          </a:p>
          <a:p>
            <a:r>
              <a:rPr lang="en-US" sz="2400" b="1" dirty="0">
                <a:solidFill>
                  <a:schemeClr val="bg1"/>
                </a:solidFill>
              </a:rPr>
              <a:t>   10% Growth</a:t>
            </a:r>
          </a:p>
          <a:p>
            <a:r>
              <a:rPr lang="en-US" sz="2400" b="1" dirty="0">
                <a:solidFill>
                  <a:schemeClr val="bg1"/>
                </a:solidFill>
              </a:rPr>
              <a:t>Attend. at yearend      301</a:t>
            </a:r>
          </a:p>
          <a:p>
            <a:endParaRPr lang="en-US" sz="2400" b="1" dirty="0">
              <a:solidFill>
                <a:schemeClr val="bg1"/>
              </a:solidFill>
            </a:endParaRPr>
          </a:p>
        </p:txBody>
      </p:sp>
      <p:sp>
        <p:nvSpPr>
          <p:cNvPr id="11" name="TextBox 10"/>
          <p:cNvSpPr txBox="1"/>
          <p:nvPr/>
        </p:nvSpPr>
        <p:spPr>
          <a:xfrm>
            <a:off x="7924800" y="2349788"/>
            <a:ext cx="2648482" cy="3577903"/>
          </a:xfrm>
          <a:prstGeom prst="rect">
            <a:avLst/>
          </a:prstGeom>
          <a:noFill/>
        </p:spPr>
        <p:txBody>
          <a:bodyPr wrap="none" rtlCol="0">
            <a:spAutoFit/>
          </a:bodyPr>
          <a:lstStyle/>
          <a:p>
            <a:r>
              <a:rPr lang="en-US" sz="2000" b="1" dirty="0">
                <a:solidFill>
                  <a:schemeClr val="bg1"/>
                </a:solidFill>
              </a:rPr>
              <a:t>National Avg. from </a:t>
            </a:r>
          </a:p>
          <a:p>
            <a:pPr marL="342900" indent="-342900">
              <a:buFontTx/>
              <a:buChar char="-"/>
            </a:pPr>
            <a:r>
              <a:rPr lang="en-US" sz="2000" b="1" dirty="0">
                <a:solidFill>
                  <a:schemeClr val="bg1"/>
                </a:solidFill>
              </a:rPr>
              <a:t>Move</a:t>
            </a:r>
          </a:p>
          <a:p>
            <a:pPr marL="342900" indent="-342900">
              <a:buFontTx/>
              <a:buChar char="-"/>
            </a:pPr>
            <a:r>
              <a:rPr lang="en-US" sz="2000" b="1" dirty="0">
                <a:solidFill>
                  <a:schemeClr val="bg1"/>
                </a:solidFill>
              </a:rPr>
              <a:t>Mad</a:t>
            </a:r>
          </a:p>
          <a:p>
            <a:pPr marL="342900" indent="-342900">
              <a:buFontTx/>
              <a:buChar char="-"/>
            </a:pPr>
            <a:r>
              <a:rPr lang="en-US" sz="2000" b="1" dirty="0">
                <a:solidFill>
                  <a:schemeClr val="bg1"/>
                </a:solidFill>
              </a:rPr>
              <a:t>Muerte</a:t>
            </a:r>
          </a:p>
          <a:p>
            <a:pPr marL="342900" indent="-342900">
              <a:buFontTx/>
              <a:buChar char="-"/>
            </a:pPr>
            <a:endParaRPr lang="en-US" sz="2000" b="1" dirty="0">
              <a:solidFill>
                <a:schemeClr val="bg1"/>
              </a:solidFill>
            </a:endParaRPr>
          </a:p>
          <a:p>
            <a:r>
              <a:rPr lang="en-US" sz="2000" b="1" dirty="0">
                <a:solidFill>
                  <a:schemeClr val="bg1"/>
                </a:solidFill>
              </a:rPr>
              <a:t>       </a:t>
            </a:r>
            <a:r>
              <a:rPr lang="en-US" sz="2800" b="1" dirty="0">
                <a:solidFill>
                  <a:schemeClr val="bg1"/>
                </a:solidFill>
              </a:rPr>
              <a:t>10% loss </a:t>
            </a:r>
          </a:p>
          <a:p>
            <a:endParaRPr lang="en-US" sz="2800" b="1" dirty="0">
              <a:solidFill>
                <a:schemeClr val="bg1"/>
              </a:solidFill>
            </a:endParaRPr>
          </a:p>
          <a:p>
            <a:pPr marL="457200" indent="-457200">
              <a:buFont typeface="Arial" pitchFamily="34" charset="0"/>
              <a:buChar char="•"/>
            </a:pPr>
            <a:r>
              <a:rPr lang="en-US" sz="2000" b="1" dirty="0">
                <a:solidFill>
                  <a:schemeClr val="bg1"/>
                </a:solidFill>
              </a:rPr>
              <a:t>New one is </a:t>
            </a:r>
          </a:p>
          <a:p>
            <a:r>
              <a:rPr lang="en-US" sz="2000" b="1" dirty="0">
                <a:solidFill>
                  <a:schemeClr val="bg1"/>
                </a:solidFill>
              </a:rPr>
              <a:t>Sporadic attendance</a:t>
            </a:r>
          </a:p>
          <a:p>
            <a:endParaRPr lang="en-US" sz="1050" b="1" dirty="0">
              <a:solidFill>
                <a:schemeClr val="bg1"/>
              </a:solidFill>
            </a:endParaRPr>
          </a:p>
          <a:p>
            <a:r>
              <a:rPr lang="en-US" sz="2000" dirty="0">
                <a:solidFill>
                  <a:schemeClr val="bg1"/>
                </a:solidFill>
              </a:rPr>
              <a:t> - </a:t>
            </a:r>
            <a:r>
              <a:rPr lang="en-US" sz="2000" b="1" dirty="0">
                <a:solidFill>
                  <a:schemeClr val="bg1"/>
                </a:solidFill>
              </a:rPr>
              <a:t>Mobility Math</a:t>
            </a:r>
          </a:p>
        </p:txBody>
      </p:sp>
      <p:sp>
        <p:nvSpPr>
          <p:cNvPr id="2" name="Oval 1"/>
          <p:cNvSpPr/>
          <p:nvPr/>
        </p:nvSpPr>
        <p:spPr>
          <a:xfrm>
            <a:off x="8364296" y="3733800"/>
            <a:ext cx="1828800" cy="762000"/>
          </a:xfrm>
          <a:prstGeom prst="ellipse">
            <a:avLst/>
          </a:prstGeom>
          <a:solidFill>
            <a:schemeClr val="bg1">
              <a:lumMod val="85000"/>
              <a:alpha val="28000"/>
            </a:schemeClr>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http://www.rockpoint-church.com/img/blank.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9576" y="-136525"/>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pad2.whstatic.com/images/thumb/8/8f/Detailed_window-Step-4.jpg/670px-Detailed_window-Step-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5400" y="1848509"/>
            <a:ext cx="1940394" cy="141423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A close up of a logo&#10;&#10;Description generated with high confidence">
            <a:extLst>
              <a:ext uri="{FF2B5EF4-FFF2-40B4-BE49-F238E27FC236}">
                <a16:creationId xmlns:a16="http://schemas.microsoft.com/office/drawing/2014/main" id="{B98779B7-419D-41BC-A96F-898A24CF4F7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11891" y="667593"/>
            <a:ext cx="2069640" cy="776832"/>
          </a:xfrm>
          <a:prstGeom prst="rect">
            <a:avLst/>
          </a:prstGeom>
        </p:spPr>
      </p:pic>
    </p:spTree>
    <p:extLst>
      <p:ext uri="{BB962C8B-B14F-4D97-AF65-F5344CB8AC3E}">
        <p14:creationId xmlns:p14="http://schemas.microsoft.com/office/powerpoint/2010/main" val="1201572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329891" y="474457"/>
            <a:ext cx="8382000" cy="1077218"/>
          </a:xfrm>
          <a:prstGeom prst="rect">
            <a:avLst/>
          </a:prstGeom>
        </p:spPr>
        <p:txBody>
          <a:bodyPr wrap="square">
            <a:spAutoFit/>
          </a:bodyPr>
          <a:lstStyle/>
          <a:p>
            <a:pPr algn="ctr"/>
            <a:r>
              <a:rPr lang="en-US" sz="3200" b="1" dirty="0">
                <a:solidFill>
                  <a:srgbClr val="FFFFFF"/>
                </a:solidFill>
                <a:latin typeface="Gill Sans MT" panose="020B0502020104020203" pitchFamily="34" charset="0"/>
              </a:rPr>
              <a:t>Assimilation Math</a:t>
            </a:r>
            <a:br>
              <a:rPr lang="en-US" sz="3600" dirty="0">
                <a:solidFill>
                  <a:srgbClr val="FFFFFF"/>
                </a:solidFill>
                <a:latin typeface="Arial"/>
              </a:rPr>
            </a:br>
            <a:endParaRPr lang="en-US" sz="3200" i="1" dirty="0">
              <a:solidFill>
                <a:srgbClr val="FBDF53"/>
              </a:solidFill>
              <a:latin typeface="Arial"/>
            </a:endParaRPr>
          </a:p>
        </p:txBody>
      </p:sp>
      <p:sp>
        <p:nvSpPr>
          <p:cNvPr id="12" name="Rectangle 11"/>
          <p:cNvSpPr/>
          <p:nvPr/>
        </p:nvSpPr>
        <p:spPr>
          <a:xfrm>
            <a:off x="8138161" y="1765013"/>
            <a:ext cx="2234907" cy="584775"/>
          </a:xfrm>
          <a:prstGeom prst="rect">
            <a:avLst/>
          </a:prstGeom>
        </p:spPr>
        <p:txBody>
          <a:bodyPr wrap="none">
            <a:spAutoFit/>
          </a:bodyPr>
          <a:lstStyle/>
          <a:p>
            <a:r>
              <a:rPr lang="en-US" sz="3200" b="1" u="sng" dirty="0">
                <a:solidFill>
                  <a:srgbClr val="FFFFFF"/>
                </a:solidFill>
                <a:latin typeface="Arial"/>
              </a:rPr>
              <a:t>Back Door</a:t>
            </a:r>
          </a:p>
        </p:txBody>
      </p:sp>
      <p:sp>
        <p:nvSpPr>
          <p:cNvPr id="13" name="TextBox 12"/>
          <p:cNvSpPr txBox="1"/>
          <p:nvPr/>
        </p:nvSpPr>
        <p:spPr>
          <a:xfrm>
            <a:off x="4439572" y="3495526"/>
            <a:ext cx="3272050" cy="2000548"/>
          </a:xfrm>
          <a:prstGeom prst="rect">
            <a:avLst/>
          </a:prstGeom>
          <a:noFill/>
        </p:spPr>
        <p:txBody>
          <a:bodyPr wrap="none" rtlCol="0">
            <a:spAutoFit/>
          </a:bodyPr>
          <a:lstStyle/>
          <a:p>
            <a:r>
              <a:rPr lang="en-US" sz="2000" b="1" dirty="0">
                <a:solidFill>
                  <a:srgbClr val="FFFFFF"/>
                </a:solidFill>
                <a:latin typeface="Arial"/>
              </a:rPr>
              <a:t>Today’s Attendance:  274</a:t>
            </a:r>
          </a:p>
          <a:p>
            <a:r>
              <a:rPr lang="en-US" sz="2000" b="1" dirty="0">
                <a:solidFill>
                  <a:srgbClr val="FFFFFF"/>
                </a:solidFill>
                <a:latin typeface="Arial"/>
              </a:rPr>
              <a:t>Back Door:                   -27</a:t>
            </a:r>
          </a:p>
          <a:p>
            <a:r>
              <a:rPr lang="en-US" sz="2000" b="1" dirty="0">
                <a:solidFill>
                  <a:srgbClr val="FFFFFF"/>
                </a:solidFill>
                <a:latin typeface="Arial"/>
              </a:rPr>
              <a:t>Net                               247</a:t>
            </a:r>
          </a:p>
          <a:p>
            <a:endParaRPr lang="en-US" sz="2400" b="1" dirty="0">
              <a:solidFill>
                <a:srgbClr val="FFFFFF"/>
              </a:solidFill>
              <a:latin typeface="Arial"/>
            </a:endParaRPr>
          </a:p>
          <a:p>
            <a:r>
              <a:rPr lang="en-US" sz="2000" b="1" dirty="0">
                <a:solidFill>
                  <a:srgbClr val="FFC000"/>
                </a:solidFill>
                <a:latin typeface="Arial"/>
              </a:rPr>
              <a:t>Front Door </a:t>
            </a:r>
            <a:r>
              <a:rPr lang="en-US" sz="2000" b="1" dirty="0" err="1">
                <a:solidFill>
                  <a:srgbClr val="FFC000"/>
                </a:solidFill>
                <a:latin typeface="Arial"/>
              </a:rPr>
              <a:t>Assim</a:t>
            </a:r>
            <a:r>
              <a:rPr lang="en-US" sz="2000" b="1" dirty="0">
                <a:solidFill>
                  <a:srgbClr val="FFC000"/>
                </a:solidFill>
                <a:latin typeface="Arial"/>
              </a:rPr>
              <a:t>.     +54</a:t>
            </a:r>
          </a:p>
          <a:p>
            <a:r>
              <a:rPr lang="en-US" sz="2000" b="1" dirty="0">
                <a:solidFill>
                  <a:srgbClr val="FFFFFF"/>
                </a:solidFill>
                <a:latin typeface="Arial"/>
              </a:rPr>
              <a:t>Attend. at yearend      301</a:t>
            </a:r>
          </a:p>
        </p:txBody>
      </p:sp>
      <p:sp>
        <p:nvSpPr>
          <p:cNvPr id="11" name="TextBox 10"/>
          <p:cNvSpPr txBox="1"/>
          <p:nvPr/>
        </p:nvSpPr>
        <p:spPr>
          <a:xfrm>
            <a:off x="7924801" y="2349788"/>
            <a:ext cx="2778325" cy="3577903"/>
          </a:xfrm>
          <a:prstGeom prst="rect">
            <a:avLst/>
          </a:prstGeom>
          <a:noFill/>
        </p:spPr>
        <p:txBody>
          <a:bodyPr wrap="none" rtlCol="0">
            <a:spAutoFit/>
          </a:bodyPr>
          <a:lstStyle/>
          <a:p>
            <a:r>
              <a:rPr lang="en-US" sz="2000" b="1" dirty="0">
                <a:solidFill>
                  <a:srgbClr val="FFFFFF"/>
                </a:solidFill>
                <a:latin typeface="Arial"/>
              </a:rPr>
              <a:t>National Avg. from </a:t>
            </a:r>
          </a:p>
          <a:p>
            <a:pPr marL="342900" indent="-342900">
              <a:buFontTx/>
              <a:buChar char="-"/>
            </a:pPr>
            <a:r>
              <a:rPr lang="en-US" sz="2000" b="1" dirty="0">
                <a:solidFill>
                  <a:srgbClr val="FFFFFF"/>
                </a:solidFill>
                <a:latin typeface="Arial"/>
              </a:rPr>
              <a:t>Move</a:t>
            </a:r>
          </a:p>
          <a:p>
            <a:pPr marL="342900" indent="-342900">
              <a:buFontTx/>
              <a:buChar char="-"/>
            </a:pPr>
            <a:r>
              <a:rPr lang="en-US" sz="2000" b="1" dirty="0">
                <a:solidFill>
                  <a:srgbClr val="FFFFFF"/>
                </a:solidFill>
                <a:latin typeface="Arial"/>
              </a:rPr>
              <a:t>Mad</a:t>
            </a:r>
          </a:p>
          <a:p>
            <a:pPr marL="342900" indent="-342900">
              <a:buFontTx/>
              <a:buChar char="-"/>
            </a:pPr>
            <a:r>
              <a:rPr lang="en-US" sz="2000" b="1" dirty="0">
                <a:solidFill>
                  <a:srgbClr val="FFFFFF"/>
                </a:solidFill>
                <a:latin typeface="Arial"/>
              </a:rPr>
              <a:t>Muerte</a:t>
            </a:r>
          </a:p>
          <a:p>
            <a:pPr marL="342900" indent="-342900">
              <a:buFontTx/>
              <a:buChar char="-"/>
            </a:pPr>
            <a:endParaRPr lang="en-US" sz="2000" b="1" dirty="0">
              <a:solidFill>
                <a:srgbClr val="FFFFFF"/>
              </a:solidFill>
              <a:latin typeface="Arial"/>
            </a:endParaRPr>
          </a:p>
          <a:p>
            <a:r>
              <a:rPr lang="en-US" sz="2000" b="1" dirty="0">
                <a:solidFill>
                  <a:srgbClr val="FFFFFF"/>
                </a:solidFill>
                <a:latin typeface="Arial"/>
              </a:rPr>
              <a:t>       </a:t>
            </a:r>
            <a:r>
              <a:rPr lang="en-US" sz="2800" b="1" dirty="0">
                <a:solidFill>
                  <a:srgbClr val="FFFFFF"/>
                </a:solidFill>
                <a:latin typeface="Arial"/>
              </a:rPr>
              <a:t>10% loss </a:t>
            </a:r>
          </a:p>
          <a:p>
            <a:endParaRPr lang="en-US" sz="2800" b="1" dirty="0">
              <a:solidFill>
                <a:srgbClr val="FFFFFF"/>
              </a:solidFill>
              <a:latin typeface="Arial"/>
            </a:endParaRPr>
          </a:p>
          <a:p>
            <a:pPr marL="457200" indent="-457200">
              <a:buFont typeface="Arial" pitchFamily="34" charset="0"/>
              <a:buChar char="•"/>
            </a:pPr>
            <a:r>
              <a:rPr lang="en-US" sz="2000" b="1" dirty="0">
                <a:solidFill>
                  <a:srgbClr val="FFFFFF"/>
                </a:solidFill>
                <a:latin typeface="Arial"/>
              </a:rPr>
              <a:t>New one is </a:t>
            </a:r>
          </a:p>
          <a:p>
            <a:r>
              <a:rPr lang="en-US" sz="2000" b="1" dirty="0">
                <a:solidFill>
                  <a:srgbClr val="FFFFFF"/>
                </a:solidFill>
                <a:latin typeface="Arial"/>
              </a:rPr>
              <a:t>Sporadic attendance</a:t>
            </a:r>
          </a:p>
          <a:p>
            <a:endParaRPr lang="en-US" sz="1050" b="1" dirty="0">
              <a:solidFill>
                <a:srgbClr val="FFFFFF"/>
              </a:solidFill>
              <a:latin typeface="Arial"/>
            </a:endParaRPr>
          </a:p>
          <a:p>
            <a:r>
              <a:rPr lang="en-US" sz="2000" dirty="0">
                <a:solidFill>
                  <a:srgbClr val="FFFFFF"/>
                </a:solidFill>
                <a:latin typeface="Arial"/>
              </a:rPr>
              <a:t> - </a:t>
            </a:r>
            <a:r>
              <a:rPr lang="en-US" sz="2000" b="1" dirty="0">
                <a:solidFill>
                  <a:srgbClr val="FFFFFF"/>
                </a:solidFill>
                <a:latin typeface="Arial"/>
              </a:rPr>
              <a:t>Mobility Math</a:t>
            </a:r>
          </a:p>
        </p:txBody>
      </p:sp>
      <p:sp>
        <p:nvSpPr>
          <p:cNvPr id="2" name="Oval 1"/>
          <p:cNvSpPr/>
          <p:nvPr/>
        </p:nvSpPr>
        <p:spPr>
          <a:xfrm>
            <a:off x="8364296" y="3733800"/>
            <a:ext cx="1828800" cy="762000"/>
          </a:xfrm>
          <a:prstGeom prst="ellipse">
            <a:avLst/>
          </a:prstGeom>
          <a:solidFill>
            <a:schemeClr val="bg1">
              <a:lumMod val="85000"/>
              <a:alpha val="28000"/>
            </a:schemeClr>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Arial"/>
            </a:endParaRPr>
          </a:p>
        </p:txBody>
      </p:sp>
      <p:pic>
        <p:nvPicPr>
          <p:cNvPr id="1026" name="Picture 2" descr="http://www.rockpoint-church.com/img/blank.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9576" y="-136525"/>
            <a:ext cx="9525" cy="952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1720274" y="2849924"/>
            <a:ext cx="2877711" cy="3662541"/>
          </a:xfrm>
          <a:prstGeom prst="rect">
            <a:avLst/>
          </a:prstGeom>
          <a:noFill/>
        </p:spPr>
        <p:txBody>
          <a:bodyPr wrap="none" rtlCol="0">
            <a:spAutoFit/>
          </a:bodyPr>
          <a:lstStyle/>
          <a:p>
            <a:r>
              <a:rPr lang="en-US" sz="2000" b="1" dirty="0">
                <a:solidFill>
                  <a:srgbClr val="FBDF53"/>
                </a:solidFill>
                <a:latin typeface="Arial"/>
              </a:rPr>
              <a:t>Assimilate</a:t>
            </a:r>
            <a:r>
              <a:rPr lang="en-US" sz="2000" b="1" dirty="0">
                <a:solidFill>
                  <a:srgbClr val="FFFFFF"/>
                </a:solidFill>
                <a:latin typeface="Arial"/>
              </a:rPr>
              <a:t>         </a:t>
            </a:r>
            <a:r>
              <a:rPr lang="en-US" sz="2000" b="1" dirty="0">
                <a:solidFill>
                  <a:srgbClr val="FFC000"/>
                </a:solidFill>
                <a:latin typeface="Arial"/>
              </a:rPr>
              <a:t>54</a:t>
            </a:r>
          </a:p>
          <a:p>
            <a:endParaRPr lang="en-US" sz="2000" b="1" dirty="0">
              <a:solidFill>
                <a:srgbClr val="FFFFFF"/>
              </a:solidFill>
              <a:latin typeface="Arial"/>
            </a:endParaRPr>
          </a:p>
          <a:p>
            <a:r>
              <a:rPr lang="en-US" sz="2000" b="1" dirty="0">
                <a:solidFill>
                  <a:srgbClr val="FFFFFF"/>
                </a:solidFill>
                <a:latin typeface="Arial"/>
              </a:rPr>
              <a:t>Avg. Retention 16%</a:t>
            </a:r>
          </a:p>
          <a:p>
            <a:endParaRPr lang="en-US" sz="2000" b="1" dirty="0">
              <a:solidFill>
                <a:srgbClr val="FFFFFF"/>
              </a:solidFill>
              <a:latin typeface="Arial"/>
            </a:endParaRPr>
          </a:p>
          <a:p>
            <a:r>
              <a:rPr lang="en-US" sz="2000" b="1" dirty="0">
                <a:solidFill>
                  <a:srgbClr val="FFFFFF"/>
                </a:solidFill>
                <a:latin typeface="Arial"/>
              </a:rPr>
              <a:t>54/.16 =  338           </a:t>
            </a:r>
          </a:p>
          <a:p>
            <a:r>
              <a:rPr lang="en-US" sz="2000" b="1" dirty="0">
                <a:solidFill>
                  <a:srgbClr val="FFFFFF"/>
                </a:solidFill>
                <a:latin typeface="Arial"/>
              </a:rPr>
              <a:t>Guests annually</a:t>
            </a:r>
          </a:p>
          <a:p>
            <a:endParaRPr lang="en-US" sz="2000" b="1" dirty="0">
              <a:solidFill>
                <a:srgbClr val="FFFFFF"/>
              </a:solidFill>
              <a:latin typeface="Arial"/>
            </a:endParaRPr>
          </a:p>
          <a:p>
            <a:r>
              <a:rPr lang="en-US" sz="2000" b="1" dirty="0">
                <a:solidFill>
                  <a:srgbClr val="FFFFFF"/>
                </a:solidFill>
                <a:latin typeface="Arial"/>
              </a:rPr>
              <a:t>Guests weekly= 7</a:t>
            </a:r>
          </a:p>
          <a:p>
            <a:r>
              <a:rPr lang="en-US" b="1" dirty="0">
                <a:solidFill>
                  <a:srgbClr val="FFFFFF"/>
                </a:solidFill>
                <a:latin typeface="Arial"/>
              </a:rPr>
              <a:t>     338/52 weeks</a:t>
            </a:r>
          </a:p>
          <a:p>
            <a:endParaRPr lang="en-US" sz="1400" b="1" dirty="0">
              <a:solidFill>
                <a:srgbClr val="FFFFFF"/>
              </a:solidFill>
              <a:latin typeface="Arial"/>
            </a:endParaRPr>
          </a:p>
          <a:p>
            <a:r>
              <a:rPr lang="en-US" sz="2000" b="1" dirty="0">
                <a:solidFill>
                  <a:srgbClr val="FFFFFF"/>
                </a:solidFill>
                <a:latin typeface="Arial"/>
              </a:rPr>
              <a:t>Guests annual/person</a:t>
            </a:r>
          </a:p>
          <a:p>
            <a:r>
              <a:rPr lang="en-US" sz="2000" b="1" dirty="0">
                <a:solidFill>
                  <a:srgbClr val="FFFFFF"/>
                </a:solidFill>
                <a:latin typeface="Arial"/>
              </a:rPr>
              <a:t>       </a:t>
            </a:r>
            <a:r>
              <a:rPr lang="en-US" b="1" dirty="0">
                <a:solidFill>
                  <a:srgbClr val="FFFFFF"/>
                </a:solidFill>
                <a:latin typeface="Arial"/>
              </a:rPr>
              <a:t>(338/247)     </a:t>
            </a:r>
            <a:r>
              <a:rPr lang="en-US" sz="2000" b="1" dirty="0">
                <a:solidFill>
                  <a:srgbClr val="FFFFFF"/>
                </a:solidFill>
                <a:latin typeface="Arial"/>
              </a:rPr>
              <a:t>1.4</a:t>
            </a:r>
            <a:endParaRPr lang="en-US" dirty="0">
              <a:solidFill>
                <a:srgbClr val="FFFFFF"/>
              </a:solidFill>
              <a:latin typeface="Arial"/>
            </a:endParaRPr>
          </a:p>
        </p:txBody>
      </p:sp>
      <p:sp>
        <p:nvSpPr>
          <p:cNvPr id="15" name="Rectangle 14"/>
          <p:cNvSpPr/>
          <p:nvPr/>
        </p:nvSpPr>
        <p:spPr>
          <a:xfrm>
            <a:off x="1981201" y="1771203"/>
            <a:ext cx="2302233" cy="584775"/>
          </a:xfrm>
          <a:prstGeom prst="rect">
            <a:avLst/>
          </a:prstGeom>
        </p:spPr>
        <p:txBody>
          <a:bodyPr wrap="none">
            <a:spAutoFit/>
          </a:bodyPr>
          <a:lstStyle/>
          <a:p>
            <a:r>
              <a:rPr lang="en-US" sz="3200" b="1" u="sng" dirty="0">
                <a:solidFill>
                  <a:srgbClr val="FFFFFF"/>
                </a:solidFill>
                <a:latin typeface="Arial"/>
              </a:rPr>
              <a:t>Front Door</a:t>
            </a:r>
          </a:p>
        </p:txBody>
      </p:sp>
      <p:sp>
        <p:nvSpPr>
          <p:cNvPr id="17" name="Oval 16"/>
          <p:cNvSpPr/>
          <p:nvPr/>
        </p:nvSpPr>
        <p:spPr>
          <a:xfrm>
            <a:off x="1632258" y="3276600"/>
            <a:ext cx="2682756" cy="673832"/>
          </a:xfrm>
          <a:prstGeom prst="ellipse">
            <a:avLst/>
          </a:prstGeom>
          <a:solidFill>
            <a:srgbClr val="00B050">
              <a:alpha val="12000"/>
            </a:srgbClr>
          </a:solidFill>
          <a:ln w="412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Arial"/>
            </a:endParaRPr>
          </a:p>
        </p:txBody>
      </p:sp>
      <p:pic>
        <p:nvPicPr>
          <p:cNvPr id="5" name="Picture 2" descr="http://pad2.whstatic.com/images/thumb/8/8f/Detailed_window-Step-4.jpg/670px-Detailed_window-Step-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05400" y="1848509"/>
            <a:ext cx="1940394" cy="141423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cxnSp>
        <p:nvCxnSpPr>
          <p:cNvPr id="14" name="Straight Arrow Connector 13"/>
          <p:cNvCxnSpPr/>
          <p:nvPr/>
        </p:nvCxnSpPr>
        <p:spPr>
          <a:xfrm flipV="1">
            <a:off x="1632258" y="3036032"/>
            <a:ext cx="0" cy="3212368"/>
          </a:xfrm>
          <a:prstGeom prst="straightConnector1">
            <a:avLst/>
          </a:prstGeom>
          <a:ln w="73025">
            <a:solidFill>
              <a:srgbClr val="FFC000"/>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8" name="Oval 17"/>
          <p:cNvSpPr/>
          <p:nvPr/>
        </p:nvSpPr>
        <p:spPr>
          <a:xfrm>
            <a:off x="3540022" y="2814510"/>
            <a:ext cx="685800" cy="457200"/>
          </a:xfrm>
          <a:prstGeom prst="ellipse">
            <a:avLst/>
          </a:prstGeom>
          <a:noFill/>
          <a:ln w="539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Arial"/>
            </a:endParaRPr>
          </a:p>
        </p:txBody>
      </p:sp>
      <p:sp>
        <p:nvSpPr>
          <p:cNvPr id="3" name="Rectangle 2"/>
          <p:cNvSpPr/>
          <p:nvPr/>
        </p:nvSpPr>
        <p:spPr>
          <a:xfrm rot="20512389">
            <a:off x="256413" y="1241471"/>
            <a:ext cx="2229075" cy="923330"/>
          </a:xfrm>
          <a:prstGeom prst="rect">
            <a:avLst/>
          </a:prstGeom>
          <a:noFill/>
        </p:spPr>
        <p:txBody>
          <a:bodyPr wrap="square" lIns="91440" tIns="45720" rIns="91440" bIns="45720">
            <a:spAutoFit/>
          </a:bodyPr>
          <a:lstStyle/>
          <a:p>
            <a:pPr algn="ctr"/>
            <a:r>
              <a:rPr lang="en-US" sz="5400" b="1" u="sng"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How?</a:t>
            </a:r>
            <a:endParaRPr lang="en-US" sz="5400" b="1" u="sng"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cxnSp>
        <p:nvCxnSpPr>
          <p:cNvPr id="6" name="Straight Arrow Connector 5"/>
          <p:cNvCxnSpPr>
            <a:cxnSpLocks/>
          </p:cNvCxnSpPr>
          <p:nvPr/>
        </p:nvCxnSpPr>
        <p:spPr>
          <a:xfrm flipH="1" flipV="1">
            <a:off x="4305957" y="3166712"/>
            <a:ext cx="2722141" cy="166517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8CCD790D-7004-4D78-AFAA-B6B890041954}"/>
              </a:ext>
            </a:extLst>
          </p:cNvPr>
          <p:cNvSpPr txBox="1"/>
          <p:nvPr/>
        </p:nvSpPr>
        <p:spPr>
          <a:xfrm>
            <a:off x="2755419" y="1024464"/>
            <a:ext cx="6208110" cy="461665"/>
          </a:xfrm>
          <a:prstGeom prst="rect">
            <a:avLst/>
          </a:prstGeom>
          <a:noFill/>
        </p:spPr>
        <p:txBody>
          <a:bodyPr wrap="none" rtlCol="0">
            <a:spAutoFit/>
          </a:bodyPr>
          <a:lstStyle/>
          <a:p>
            <a:r>
              <a:rPr lang="en-US" sz="2400" b="1" dirty="0">
                <a:solidFill>
                  <a:schemeClr val="bg1"/>
                </a:solidFill>
              </a:rPr>
              <a:t>3. Front Door Inviting/Receiving Required </a:t>
            </a:r>
          </a:p>
        </p:txBody>
      </p:sp>
      <p:pic>
        <p:nvPicPr>
          <p:cNvPr id="19" name="Picture 18" descr="A close up of a logo&#10;&#10;Description generated with high confidence">
            <a:extLst>
              <a:ext uri="{FF2B5EF4-FFF2-40B4-BE49-F238E27FC236}">
                <a16:creationId xmlns:a16="http://schemas.microsoft.com/office/drawing/2014/main" id="{FE678DC0-61FC-43CF-AD83-88E6055F263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11891" y="667593"/>
            <a:ext cx="2069640" cy="776832"/>
          </a:xfrm>
          <a:prstGeom prst="rect">
            <a:avLst/>
          </a:prstGeom>
        </p:spPr>
      </p:pic>
    </p:spTree>
    <p:extLst>
      <p:ext uri="{BB962C8B-B14F-4D97-AF65-F5344CB8AC3E}">
        <p14:creationId xmlns:p14="http://schemas.microsoft.com/office/powerpoint/2010/main" val="35902751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CAD7347-D4DD-44AA-A455-5002FFEC2455}" type="slidenum">
              <a:rPr lang="en-US" altLang="en-US">
                <a:solidFill>
                  <a:srgbClr val="000000"/>
                </a:solidFill>
                <a:latin typeface="Gill Sans MT" pitchFamily="34" charset="0"/>
              </a:rPr>
              <a:pPr eaLnBrk="1" hangingPunct="1"/>
              <a:t>24</a:t>
            </a:fld>
            <a:endParaRPr lang="en-US" altLang="en-US">
              <a:solidFill>
                <a:srgbClr val="000000"/>
              </a:solidFill>
              <a:latin typeface="Gill Sans MT" pitchFamily="34" charset="0"/>
            </a:endParaRPr>
          </a:p>
        </p:txBody>
      </p:sp>
      <p:sp>
        <p:nvSpPr>
          <p:cNvPr id="8195" name="Text Box 2"/>
          <p:cNvSpPr txBox="1">
            <a:spLocks noChangeArrowheads="1"/>
          </p:cNvSpPr>
          <p:nvPr/>
        </p:nvSpPr>
        <p:spPr bwMode="auto">
          <a:xfrm>
            <a:off x="3352800" y="1981200"/>
            <a:ext cx="6172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altLang="en-US" sz="2400">
              <a:solidFill>
                <a:srgbClr val="000000"/>
              </a:solidFill>
              <a:latin typeface="Gill Sans MT" pitchFamily="34" charset="0"/>
            </a:endParaRPr>
          </a:p>
        </p:txBody>
      </p:sp>
      <p:sp>
        <p:nvSpPr>
          <p:cNvPr id="8196" name="Text Box 4"/>
          <p:cNvSpPr txBox="1">
            <a:spLocks noChangeArrowheads="1"/>
          </p:cNvSpPr>
          <p:nvPr/>
        </p:nvSpPr>
        <p:spPr bwMode="auto">
          <a:xfrm>
            <a:off x="1013904" y="528191"/>
            <a:ext cx="8153400" cy="1077218"/>
          </a:xfrm>
          <a:prstGeom prst="rect">
            <a:avLst/>
          </a:prstGeom>
          <a:noFill/>
          <a:ln>
            <a:noFill/>
          </a:ln>
          <a:effectLst>
            <a:outerShdw dist="71842"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3200" b="1" dirty="0">
                <a:solidFill>
                  <a:schemeClr val="bg1"/>
                </a:solidFill>
                <a:latin typeface="Gill Sans MT" pitchFamily="34" charset="0"/>
              </a:rPr>
              <a:t>Assimilation</a:t>
            </a:r>
          </a:p>
          <a:p>
            <a:pPr algn="ctr" eaLnBrk="1" hangingPunct="1"/>
            <a:r>
              <a:rPr lang="en-US" altLang="en-US" sz="3200" b="1" dirty="0">
                <a:solidFill>
                  <a:srgbClr val="FFFFFF"/>
                </a:solidFill>
                <a:latin typeface="Gill Sans MT" pitchFamily="34" charset="0"/>
              </a:rPr>
              <a:t>Attitude </a:t>
            </a:r>
          </a:p>
        </p:txBody>
      </p:sp>
      <p:sp>
        <p:nvSpPr>
          <p:cNvPr id="9" name="TextBox 8"/>
          <p:cNvSpPr txBox="1"/>
          <p:nvPr/>
        </p:nvSpPr>
        <p:spPr>
          <a:xfrm>
            <a:off x="1427280" y="1964805"/>
            <a:ext cx="8707320" cy="4176400"/>
          </a:xfrm>
          <a:prstGeom prst="rect">
            <a:avLst/>
          </a:prstGeom>
          <a:noFill/>
        </p:spPr>
        <p:txBody>
          <a:bodyPr wrap="none">
            <a:spAutoFit/>
          </a:bodyPr>
          <a:lstStyle/>
          <a:p>
            <a:pPr marL="514350" indent="-514350">
              <a:spcBef>
                <a:spcPct val="50000"/>
              </a:spcBef>
              <a:buFontTx/>
              <a:buAutoNum type="arabicPeriod"/>
              <a:defRPr/>
            </a:pPr>
            <a:r>
              <a:rPr lang="en-US" sz="2800" b="1" dirty="0">
                <a:solidFill>
                  <a:srgbClr val="FFFFFF"/>
                </a:solidFill>
                <a:effectLst>
                  <a:outerShdw blurRad="38100" dist="38100" dir="2700000" algn="tl">
                    <a:srgbClr val="000000">
                      <a:alpha val="43137"/>
                    </a:srgbClr>
                  </a:outerShdw>
                </a:effectLst>
                <a:latin typeface="Gill Sans MT" pitchFamily="34" charset="0"/>
              </a:rPr>
              <a:t>All churches believe they are friendly</a:t>
            </a:r>
          </a:p>
          <a:p>
            <a:pPr>
              <a:spcBef>
                <a:spcPct val="50000"/>
              </a:spcBef>
              <a:defRPr/>
            </a:pPr>
            <a:endParaRPr lang="en-US" sz="1050" b="1" dirty="0">
              <a:solidFill>
                <a:srgbClr val="FFFFFF"/>
              </a:solidFill>
              <a:effectLst>
                <a:outerShdw blurRad="38100" dist="38100" dir="2700000" algn="tl">
                  <a:srgbClr val="000000">
                    <a:alpha val="43137"/>
                  </a:srgbClr>
                </a:outerShdw>
              </a:effectLst>
              <a:latin typeface="Gill Sans MT" pitchFamily="34" charset="0"/>
            </a:endParaRPr>
          </a:p>
          <a:p>
            <a:pPr marL="514350" indent="-514350">
              <a:spcBef>
                <a:spcPct val="50000"/>
              </a:spcBef>
              <a:buFontTx/>
              <a:buAutoNum type="arabicPeriod" startAt="2"/>
              <a:defRPr/>
            </a:pPr>
            <a:r>
              <a:rPr lang="en-US" sz="2800" b="1" dirty="0">
                <a:solidFill>
                  <a:srgbClr val="FFFFFF"/>
                </a:solidFill>
                <a:effectLst>
                  <a:outerShdw blurRad="38100" dist="38100" dir="2700000" algn="tl">
                    <a:srgbClr val="000000">
                      <a:alpha val="43137"/>
                    </a:srgbClr>
                  </a:outerShdw>
                </a:effectLst>
                <a:latin typeface="Gill Sans MT" pitchFamily="34" charset="0"/>
              </a:rPr>
              <a:t>Hospitality means love of strangers</a:t>
            </a:r>
          </a:p>
          <a:p>
            <a:pPr>
              <a:spcBef>
                <a:spcPct val="50000"/>
              </a:spcBef>
              <a:defRPr/>
            </a:pPr>
            <a:endParaRPr lang="en-US" sz="1600" b="1" dirty="0">
              <a:solidFill>
                <a:srgbClr val="FFFFFF"/>
              </a:solidFill>
              <a:effectLst>
                <a:outerShdw blurRad="38100" dist="38100" dir="2700000" algn="tl">
                  <a:srgbClr val="000000">
                    <a:alpha val="43137"/>
                  </a:srgbClr>
                </a:outerShdw>
              </a:effectLst>
              <a:latin typeface="Gill Sans MT" pitchFamily="34" charset="0"/>
            </a:endParaRPr>
          </a:p>
          <a:p>
            <a:pPr marL="914400" lvl="1" indent="-457200">
              <a:lnSpc>
                <a:spcPct val="75000"/>
              </a:lnSpc>
              <a:spcBef>
                <a:spcPct val="50000"/>
              </a:spcBef>
              <a:buFontTx/>
              <a:buAutoNum type="alphaLcPeriod"/>
              <a:defRPr/>
            </a:pPr>
            <a:r>
              <a:rPr lang="en-US" sz="2800" b="1" dirty="0">
                <a:solidFill>
                  <a:srgbClr val="FFFFFF"/>
                </a:solidFill>
                <a:effectLst>
                  <a:outerShdw blurRad="38100" dist="38100" dir="2700000" algn="tl">
                    <a:srgbClr val="000000">
                      <a:alpha val="43137"/>
                    </a:srgbClr>
                  </a:outerShdw>
                </a:effectLst>
                <a:latin typeface="Gill Sans MT" pitchFamily="34" charset="0"/>
              </a:rPr>
              <a:t>Treat guests like family</a:t>
            </a:r>
            <a:endParaRPr lang="en-US" sz="2800" b="1" u="sng" dirty="0">
              <a:solidFill>
                <a:srgbClr val="FFFFFF"/>
              </a:solidFill>
              <a:effectLst>
                <a:outerShdw blurRad="38100" dist="38100" dir="2700000" algn="tl">
                  <a:srgbClr val="000000">
                    <a:alpha val="43137"/>
                  </a:srgbClr>
                </a:outerShdw>
              </a:effectLst>
              <a:latin typeface="Gill Sans MT" pitchFamily="34" charset="0"/>
            </a:endParaRPr>
          </a:p>
          <a:p>
            <a:pPr marL="914400" lvl="1" indent="-457200">
              <a:lnSpc>
                <a:spcPct val="75000"/>
              </a:lnSpc>
              <a:spcBef>
                <a:spcPct val="50000"/>
              </a:spcBef>
              <a:buFontTx/>
              <a:buAutoNum type="alphaLcPeriod"/>
              <a:defRPr/>
            </a:pPr>
            <a:r>
              <a:rPr lang="en-US" sz="2800" b="1" dirty="0">
                <a:solidFill>
                  <a:srgbClr val="FFFFFF"/>
                </a:solidFill>
                <a:effectLst>
                  <a:outerShdw blurRad="38100" dist="38100" dir="2700000" algn="tl">
                    <a:srgbClr val="000000">
                      <a:alpha val="43137"/>
                    </a:srgbClr>
                  </a:outerShdw>
                </a:effectLst>
                <a:latin typeface="Gill Sans MT" pitchFamily="34" charset="0"/>
              </a:rPr>
              <a:t>Love guests as yourself</a:t>
            </a:r>
          </a:p>
          <a:p>
            <a:pPr marL="914400" lvl="1" indent="-457200">
              <a:lnSpc>
                <a:spcPct val="75000"/>
              </a:lnSpc>
              <a:spcBef>
                <a:spcPct val="50000"/>
              </a:spcBef>
              <a:buFontTx/>
              <a:buAutoNum type="alphaLcPeriod"/>
              <a:defRPr/>
            </a:pPr>
            <a:r>
              <a:rPr lang="en-US" sz="2800" b="1" dirty="0">
                <a:solidFill>
                  <a:srgbClr val="FFFFFF"/>
                </a:solidFill>
                <a:effectLst>
                  <a:outerShdw blurRad="38100" dist="38100" dir="2700000" algn="tl">
                    <a:srgbClr val="000000">
                      <a:alpha val="43137"/>
                    </a:srgbClr>
                  </a:outerShdw>
                </a:effectLst>
                <a:latin typeface="Gill Sans MT" pitchFamily="34" charset="0"/>
              </a:rPr>
              <a:t>We were once guests too</a:t>
            </a:r>
            <a:endParaRPr lang="en-US" b="1" dirty="0">
              <a:solidFill>
                <a:srgbClr val="FFFFFF"/>
              </a:solidFill>
              <a:effectLst>
                <a:outerShdw blurRad="38100" dist="38100" dir="2700000" algn="tl">
                  <a:srgbClr val="000000">
                    <a:alpha val="43137"/>
                  </a:srgbClr>
                </a:outerShdw>
              </a:effectLst>
              <a:latin typeface="Gill Sans MT" pitchFamily="34" charset="0"/>
            </a:endParaRPr>
          </a:p>
          <a:p>
            <a:pPr lvl="1">
              <a:lnSpc>
                <a:spcPct val="75000"/>
              </a:lnSpc>
              <a:spcBef>
                <a:spcPct val="50000"/>
              </a:spcBef>
              <a:defRPr/>
            </a:pPr>
            <a:endParaRPr lang="en-US" sz="1050" b="1" dirty="0">
              <a:solidFill>
                <a:srgbClr val="FFFFFF"/>
              </a:solidFill>
              <a:effectLst>
                <a:outerShdw blurRad="38100" dist="38100" dir="2700000" algn="tl">
                  <a:srgbClr val="000000">
                    <a:alpha val="43137"/>
                  </a:srgbClr>
                </a:outerShdw>
              </a:effectLst>
              <a:latin typeface="Gill Sans MT" pitchFamily="34" charset="0"/>
            </a:endParaRPr>
          </a:p>
          <a:p>
            <a:pPr marL="457200" indent="-457200">
              <a:lnSpc>
                <a:spcPct val="75000"/>
              </a:lnSpc>
              <a:spcBef>
                <a:spcPct val="50000"/>
              </a:spcBef>
              <a:defRPr/>
            </a:pPr>
            <a:r>
              <a:rPr lang="en-US" sz="2800" b="1" dirty="0">
                <a:solidFill>
                  <a:srgbClr val="FFFFFF"/>
                </a:solidFill>
                <a:effectLst>
                  <a:outerShdw blurRad="38100" dist="38100" dir="2700000" algn="tl">
                    <a:srgbClr val="000000">
                      <a:alpha val="43137"/>
                    </a:srgbClr>
                  </a:outerShdw>
                </a:effectLst>
                <a:latin typeface="Gill Sans MT" pitchFamily="34" charset="0"/>
              </a:rPr>
              <a:t>3.  Without “sticking” guests, a church cannot grow</a:t>
            </a:r>
            <a:endParaRPr lang="en-US" sz="1600" dirty="0">
              <a:solidFill>
                <a:srgbClr val="000000"/>
              </a:solidFill>
              <a:effectLst>
                <a:outerShdw blurRad="38100" dist="38100" dir="2700000" algn="tl">
                  <a:srgbClr val="000000">
                    <a:alpha val="43137"/>
                  </a:srgbClr>
                </a:outerShdw>
              </a:effectLst>
              <a:latin typeface="Aria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27392" y="3588672"/>
            <a:ext cx="2332608" cy="1661858"/>
          </a:xfrm>
          <a:prstGeom prst="rect">
            <a:avLst/>
          </a:prstGeom>
          <a:ln w="63500">
            <a:solidFill>
              <a:schemeClr val="tx1"/>
            </a:solidFill>
          </a:ln>
        </p:spPr>
      </p:pic>
      <p:pic>
        <p:nvPicPr>
          <p:cNvPr id="7" name="Picture 6" descr="A close up of a logo&#10;&#10;Description generated with high confidence">
            <a:extLst>
              <a:ext uri="{FF2B5EF4-FFF2-40B4-BE49-F238E27FC236}">
                <a16:creationId xmlns:a16="http://schemas.microsoft.com/office/drawing/2014/main" id="{9FAC127A-22C4-4B3D-A137-1D0A814720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11891" y="667593"/>
            <a:ext cx="2069640" cy="776832"/>
          </a:xfrm>
          <a:prstGeom prst="rect">
            <a:avLst/>
          </a:prstGeom>
        </p:spPr>
      </p:pic>
    </p:spTree>
    <p:extLst>
      <p:ext uri="{BB962C8B-B14F-4D97-AF65-F5344CB8AC3E}">
        <p14:creationId xmlns:p14="http://schemas.microsoft.com/office/powerpoint/2010/main" val="24884918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A0F7B9F-68E1-4BC1-81EC-9B7696EA6965}" type="slidenum">
              <a:rPr lang="en-US" altLang="en-US">
                <a:solidFill>
                  <a:srgbClr val="000000"/>
                </a:solidFill>
                <a:latin typeface="Gill Sans MT" pitchFamily="34" charset="0"/>
              </a:rPr>
              <a:pPr eaLnBrk="1" hangingPunct="1"/>
              <a:t>25</a:t>
            </a:fld>
            <a:endParaRPr lang="en-US" altLang="en-US">
              <a:solidFill>
                <a:srgbClr val="000000"/>
              </a:solidFill>
              <a:latin typeface="Gill Sans MT" pitchFamily="34" charset="0"/>
            </a:endParaRPr>
          </a:p>
        </p:txBody>
      </p:sp>
      <p:sp>
        <p:nvSpPr>
          <p:cNvPr id="15363" name="Text Box 2"/>
          <p:cNvSpPr txBox="1">
            <a:spLocks noChangeArrowheads="1"/>
          </p:cNvSpPr>
          <p:nvPr/>
        </p:nvSpPr>
        <p:spPr bwMode="auto">
          <a:xfrm>
            <a:off x="2570747" y="676499"/>
            <a:ext cx="6629400" cy="646331"/>
          </a:xfrm>
          <a:prstGeom prst="rect">
            <a:avLst/>
          </a:prstGeom>
          <a:noFill/>
          <a:ln>
            <a:noFill/>
          </a:ln>
          <a:effectLst>
            <a:outerShdw dist="71842"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3600" b="1" dirty="0">
                <a:solidFill>
                  <a:srgbClr val="FFFFFF"/>
                </a:solidFill>
                <a:latin typeface="Gill Sans MT" pitchFamily="34" charset="0"/>
              </a:rPr>
              <a:t>Assimilation: </a:t>
            </a:r>
            <a:r>
              <a:rPr lang="en-US" altLang="en-US" sz="3600" b="1" i="1" dirty="0">
                <a:solidFill>
                  <a:srgbClr val="FFFFFF"/>
                </a:solidFill>
                <a:latin typeface="Gill Sans MT" pitchFamily="34" charset="0"/>
              </a:rPr>
              <a:t>A 4-Step Plan</a:t>
            </a:r>
            <a:endParaRPr lang="en-US" altLang="en-US" sz="2800" b="1" i="1" dirty="0">
              <a:solidFill>
                <a:srgbClr val="FFFFFF"/>
              </a:solidFill>
              <a:latin typeface="Gill Sans MT" pitchFamily="34" charset="0"/>
            </a:endParaRPr>
          </a:p>
        </p:txBody>
      </p:sp>
      <p:sp>
        <p:nvSpPr>
          <p:cNvPr id="15364" name="AutoShape 3"/>
          <p:cNvSpPr>
            <a:spLocks noChangeArrowheads="1"/>
          </p:cNvSpPr>
          <p:nvPr/>
        </p:nvSpPr>
        <p:spPr bwMode="auto">
          <a:xfrm>
            <a:off x="1752600" y="1828800"/>
            <a:ext cx="3581400" cy="1066800"/>
          </a:xfrm>
          <a:prstGeom prst="downArrowCallout">
            <a:avLst>
              <a:gd name="adj1" fmla="val 83929"/>
              <a:gd name="adj2" fmla="val 83929"/>
              <a:gd name="adj3" fmla="val 16667"/>
              <a:gd name="adj4" fmla="val 66667"/>
            </a:avLst>
          </a:prstGeom>
          <a:solidFill>
            <a:schemeClr val="bg1"/>
          </a:solidFill>
          <a:ln w="9525">
            <a:solidFill>
              <a:schemeClr val="bg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srgbClr val="000000"/>
              </a:solidFill>
              <a:latin typeface="Gill Sans MT" pitchFamily="34" charset="0"/>
            </a:endParaRPr>
          </a:p>
        </p:txBody>
      </p:sp>
      <p:sp>
        <p:nvSpPr>
          <p:cNvPr id="15365" name="Text Box 4"/>
          <p:cNvSpPr txBox="1">
            <a:spLocks noChangeArrowheads="1"/>
          </p:cNvSpPr>
          <p:nvPr/>
        </p:nvSpPr>
        <p:spPr bwMode="auto">
          <a:xfrm>
            <a:off x="2057400" y="1905001"/>
            <a:ext cx="3276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2800" b="1" dirty="0">
                <a:solidFill>
                  <a:srgbClr val="000000"/>
                </a:solidFill>
                <a:latin typeface="Gill Sans MT" pitchFamily="34" charset="0"/>
              </a:rPr>
              <a:t>Acknowledgment</a:t>
            </a:r>
          </a:p>
        </p:txBody>
      </p:sp>
      <p:sp>
        <p:nvSpPr>
          <p:cNvPr id="15366" name="AutoShape 5"/>
          <p:cNvSpPr>
            <a:spLocks noChangeArrowheads="1"/>
          </p:cNvSpPr>
          <p:nvPr/>
        </p:nvSpPr>
        <p:spPr bwMode="auto">
          <a:xfrm>
            <a:off x="1752600" y="2895600"/>
            <a:ext cx="3581400" cy="1066800"/>
          </a:xfrm>
          <a:prstGeom prst="downArrowCallout">
            <a:avLst>
              <a:gd name="adj1" fmla="val 83929"/>
              <a:gd name="adj2" fmla="val 83929"/>
              <a:gd name="adj3" fmla="val 16667"/>
              <a:gd name="adj4" fmla="val 66667"/>
            </a:avLst>
          </a:prstGeom>
          <a:solidFill>
            <a:srgbClr val="6699FF"/>
          </a:solidFill>
          <a:ln w="9525">
            <a:solidFill>
              <a:schemeClr val="bg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srgbClr val="000000"/>
              </a:solidFill>
              <a:latin typeface="Gill Sans MT" pitchFamily="34" charset="0"/>
            </a:endParaRPr>
          </a:p>
        </p:txBody>
      </p:sp>
      <p:sp>
        <p:nvSpPr>
          <p:cNvPr id="15367" name="Text Box 6"/>
          <p:cNvSpPr txBox="1">
            <a:spLocks noChangeArrowheads="1"/>
          </p:cNvSpPr>
          <p:nvPr/>
        </p:nvSpPr>
        <p:spPr bwMode="auto">
          <a:xfrm>
            <a:off x="1905000" y="2971801"/>
            <a:ext cx="3276600" cy="519113"/>
          </a:xfrm>
          <a:prstGeom prst="rect">
            <a:avLst/>
          </a:prstGeom>
          <a:noFill/>
          <a:ln>
            <a:noFill/>
          </a:ln>
          <a:effectLst>
            <a:outerShdw dist="53882" dir="2700000" algn="ctr" rotWithShape="0">
              <a:schemeClr val="tx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2800" b="1">
                <a:solidFill>
                  <a:srgbClr val="FFFFFF"/>
                </a:solidFill>
                <a:latin typeface="Gill Sans MT" pitchFamily="34" charset="0"/>
              </a:rPr>
              <a:t>Enhancement</a:t>
            </a:r>
          </a:p>
        </p:txBody>
      </p:sp>
      <p:sp>
        <p:nvSpPr>
          <p:cNvPr id="15368" name="AutoShape 7"/>
          <p:cNvSpPr>
            <a:spLocks noChangeArrowheads="1"/>
          </p:cNvSpPr>
          <p:nvPr/>
        </p:nvSpPr>
        <p:spPr bwMode="auto">
          <a:xfrm>
            <a:off x="1828800" y="3962400"/>
            <a:ext cx="3581400" cy="1066800"/>
          </a:xfrm>
          <a:prstGeom prst="downArrowCallout">
            <a:avLst>
              <a:gd name="adj1" fmla="val 83929"/>
              <a:gd name="adj2" fmla="val 83929"/>
              <a:gd name="adj3" fmla="val 16667"/>
              <a:gd name="adj4" fmla="val 66667"/>
            </a:avLst>
          </a:prstGeom>
          <a:solidFill>
            <a:srgbClr val="6699FF"/>
          </a:solidFill>
          <a:ln w="9525">
            <a:solidFill>
              <a:schemeClr val="bg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srgbClr val="000000"/>
              </a:solidFill>
              <a:latin typeface="Gill Sans MT" pitchFamily="34" charset="0"/>
            </a:endParaRPr>
          </a:p>
        </p:txBody>
      </p:sp>
      <p:sp>
        <p:nvSpPr>
          <p:cNvPr id="15369" name="Text Box 8"/>
          <p:cNvSpPr txBox="1">
            <a:spLocks noChangeArrowheads="1"/>
          </p:cNvSpPr>
          <p:nvPr/>
        </p:nvSpPr>
        <p:spPr bwMode="auto">
          <a:xfrm>
            <a:off x="2057400" y="4038601"/>
            <a:ext cx="3276600" cy="519113"/>
          </a:xfrm>
          <a:prstGeom prst="rect">
            <a:avLst/>
          </a:prstGeom>
          <a:noFill/>
          <a:ln>
            <a:noFill/>
          </a:ln>
          <a:effectLst>
            <a:outerShdw dist="53882" dir="2700000" algn="ctr" rotWithShape="0">
              <a:schemeClr val="tx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2800" b="1" dirty="0">
                <a:solidFill>
                  <a:srgbClr val="FFFFFF"/>
                </a:solidFill>
                <a:latin typeface="Gill Sans MT" pitchFamily="34" charset="0"/>
              </a:rPr>
              <a:t>Appointment</a:t>
            </a:r>
          </a:p>
        </p:txBody>
      </p:sp>
      <p:sp>
        <p:nvSpPr>
          <p:cNvPr id="15370" name="AutoShape 9"/>
          <p:cNvSpPr>
            <a:spLocks noChangeArrowheads="1"/>
          </p:cNvSpPr>
          <p:nvPr/>
        </p:nvSpPr>
        <p:spPr bwMode="auto">
          <a:xfrm>
            <a:off x="1828800" y="5029200"/>
            <a:ext cx="3581400" cy="1066800"/>
          </a:xfrm>
          <a:prstGeom prst="downArrowCallout">
            <a:avLst>
              <a:gd name="adj1" fmla="val 83929"/>
              <a:gd name="adj2" fmla="val 83929"/>
              <a:gd name="adj3" fmla="val 16667"/>
              <a:gd name="adj4" fmla="val 66667"/>
            </a:avLst>
          </a:prstGeom>
          <a:solidFill>
            <a:srgbClr val="6699FF"/>
          </a:solidFill>
          <a:ln w="9525">
            <a:solidFill>
              <a:schemeClr val="bg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sz="2400" b="1">
              <a:solidFill>
                <a:srgbClr val="FFFFFF"/>
              </a:solidFill>
              <a:latin typeface="Gill Sans MT" pitchFamily="34" charset="0"/>
            </a:endParaRPr>
          </a:p>
        </p:txBody>
      </p:sp>
      <p:sp>
        <p:nvSpPr>
          <p:cNvPr id="15371" name="Text Box 10"/>
          <p:cNvSpPr txBox="1">
            <a:spLocks noChangeArrowheads="1"/>
          </p:cNvSpPr>
          <p:nvPr/>
        </p:nvSpPr>
        <p:spPr bwMode="auto">
          <a:xfrm>
            <a:off x="2057400" y="5105401"/>
            <a:ext cx="3276600" cy="519113"/>
          </a:xfrm>
          <a:prstGeom prst="rect">
            <a:avLst/>
          </a:prstGeom>
          <a:noFill/>
          <a:ln>
            <a:noFill/>
          </a:ln>
          <a:effectLst>
            <a:outerShdw dist="53882" dir="2700000" algn="ctr" rotWithShape="0">
              <a:schemeClr val="tx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2800" b="1">
                <a:solidFill>
                  <a:srgbClr val="FFFFFF"/>
                </a:solidFill>
                <a:latin typeface="Gill Sans MT" pitchFamily="34" charset="0"/>
              </a:rPr>
              <a:t>Commitment</a:t>
            </a:r>
          </a:p>
        </p:txBody>
      </p:sp>
      <p:sp>
        <p:nvSpPr>
          <p:cNvPr id="464907" name="Text Box 11"/>
          <p:cNvSpPr txBox="1">
            <a:spLocks noChangeArrowheads="1"/>
          </p:cNvSpPr>
          <p:nvPr/>
        </p:nvSpPr>
        <p:spPr bwMode="auto">
          <a:xfrm>
            <a:off x="5638800" y="1752600"/>
            <a:ext cx="5943600" cy="584775"/>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3200" b="1" dirty="0">
                <a:solidFill>
                  <a:srgbClr val="FFFFFF"/>
                </a:solidFill>
                <a:latin typeface="Gill Sans MT" pitchFamily="34" charset="0"/>
              </a:rPr>
              <a:t>1. Call guests within 24 hours</a:t>
            </a:r>
          </a:p>
        </p:txBody>
      </p:sp>
      <p:sp>
        <p:nvSpPr>
          <p:cNvPr id="464908" name="Text Box 12"/>
          <p:cNvSpPr txBox="1">
            <a:spLocks noChangeArrowheads="1"/>
          </p:cNvSpPr>
          <p:nvPr/>
        </p:nvSpPr>
        <p:spPr bwMode="auto">
          <a:xfrm>
            <a:off x="5638800" y="2743200"/>
            <a:ext cx="5029200" cy="1066800"/>
          </a:xfrm>
          <a:prstGeom prst="rect">
            <a:avLst/>
          </a:prstGeom>
          <a:noFill/>
          <a:ln>
            <a:noFill/>
          </a:ln>
          <a:effectLst>
            <a:outerShdw dist="71842"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3200" b="1" dirty="0">
                <a:solidFill>
                  <a:srgbClr val="FFFFFF"/>
                </a:solidFill>
                <a:latin typeface="Gill Sans MT" pitchFamily="34" charset="0"/>
              </a:rPr>
              <a:t>2. Ask guests for their </a:t>
            </a:r>
            <a:br>
              <a:rPr lang="en-US" altLang="en-US" sz="3200" b="1" dirty="0">
                <a:solidFill>
                  <a:srgbClr val="FFFFFF"/>
                </a:solidFill>
                <a:latin typeface="Gill Sans MT" pitchFamily="34" charset="0"/>
              </a:rPr>
            </a:br>
            <a:r>
              <a:rPr lang="en-US" altLang="en-US" sz="3200" b="1" dirty="0">
                <a:solidFill>
                  <a:srgbClr val="FFFFFF"/>
                </a:solidFill>
                <a:latin typeface="Gill Sans MT" pitchFamily="34" charset="0"/>
              </a:rPr>
              <a:t>    opinions</a:t>
            </a:r>
          </a:p>
        </p:txBody>
      </p:sp>
      <p:sp>
        <p:nvSpPr>
          <p:cNvPr id="464909" name="Text Box 13"/>
          <p:cNvSpPr txBox="1">
            <a:spLocks noChangeArrowheads="1"/>
          </p:cNvSpPr>
          <p:nvPr/>
        </p:nvSpPr>
        <p:spPr bwMode="auto">
          <a:xfrm>
            <a:off x="5638800" y="3733800"/>
            <a:ext cx="5029200" cy="1066800"/>
          </a:xfrm>
          <a:prstGeom prst="rect">
            <a:avLst/>
          </a:prstGeom>
          <a:noFill/>
          <a:ln>
            <a:noFill/>
          </a:ln>
          <a:effectLst>
            <a:outerShdw dist="71842"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3200" b="1">
                <a:solidFill>
                  <a:srgbClr val="FFFFFF"/>
                </a:solidFill>
                <a:latin typeface="Gill Sans MT" pitchFamily="34" charset="0"/>
              </a:rPr>
              <a:t>3. Send a thank-you </a:t>
            </a:r>
            <a:br>
              <a:rPr lang="en-US" altLang="en-US" sz="3200" b="1">
                <a:solidFill>
                  <a:srgbClr val="FFFFFF"/>
                </a:solidFill>
                <a:latin typeface="Gill Sans MT" pitchFamily="34" charset="0"/>
              </a:rPr>
            </a:br>
            <a:r>
              <a:rPr lang="en-US" altLang="en-US" sz="3200" b="1">
                <a:solidFill>
                  <a:srgbClr val="FFFFFF"/>
                </a:solidFill>
                <a:latin typeface="Gill Sans MT" pitchFamily="34" charset="0"/>
              </a:rPr>
              <a:t>    letter within 2 days</a:t>
            </a:r>
          </a:p>
        </p:txBody>
      </p:sp>
      <p:sp>
        <p:nvSpPr>
          <p:cNvPr id="464910" name="Text Box 14"/>
          <p:cNvSpPr txBox="1">
            <a:spLocks noChangeArrowheads="1"/>
          </p:cNvSpPr>
          <p:nvPr/>
        </p:nvSpPr>
        <p:spPr bwMode="auto">
          <a:xfrm>
            <a:off x="5638800" y="4800600"/>
            <a:ext cx="5029200" cy="1066800"/>
          </a:xfrm>
          <a:prstGeom prst="rect">
            <a:avLst/>
          </a:prstGeom>
          <a:noFill/>
          <a:ln>
            <a:noFill/>
          </a:ln>
          <a:effectLst>
            <a:outerShdw dist="71842"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3200" b="1">
                <a:solidFill>
                  <a:srgbClr val="FFFFFF"/>
                </a:solidFill>
                <a:latin typeface="Gill Sans MT" pitchFamily="34" charset="0"/>
              </a:rPr>
              <a:t>4. Place guests on the </a:t>
            </a:r>
            <a:br>
              <a:rPr lang="en-US" altLang="en-US" sz="3200" b="1">
                <a:solidFill>
                  <a:srgbClr val="FFFFFF"/>
                </a:solidFill>
                <a:latin typeface="Gill Sans MT" pitchFamily="34" charset="0"/>
              </a:rPr>
            </a:br>
            <a:r>
              <a:rPr lang="en-US" altLang="en-US" sz="3200" b="1">
                <a:solidFill>
                  <a:srgbClr val="FFFFFF"/>
                </a:solidFill>
                <a:latin typeface="Gill Sans MT" pitchFamily="34" charset="0"/>
              </a:rPr>
              <a:t>    mailing list</a:t>
            </a:r>
          </a:p>
        </p:txBody>
      </p:sp>
      <p:sp>
        <p:nvSpPr>
          <p:cNvPr id="464911" name="Text Box 15"/>
          <p:cNvSpPr txBox="1">
            <a:spLocks noChangeArrowheads="1"/>
          </p:cNvSpPr>
          <p:nvPr/>
        </p:nvSpPr>
        <p:spPr bwMode="auto">
          <a:xfrm>
            <a:off x="5638800" y="5821364"/>
            <a:ext cx="5029200" cy="579437"/>
          </a:xfrm>
          <a:prstGeom prst="rect">
            <a:avLst/>
          </a:prstGeom>
          <a:noFill/>
          <a:ln>
            <a:noFill/>
          </a:ln>
          <a:effectLst>
            <a:outerShdw dist="71842"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3200" b="1">
                <a:solidFill>
                  <a:srgbClr val="FFFFFF"/>
                </a:solidFill>
                <a:latin typeface="Gill Sans MT" pitchFamily="34" charset="0"/>
              </a:rPr>
              <a:t>5. Invite them to return</a:t>
            </a:r>
          </a:p>
        </p:txBody>
      </p:sp>
      <p:pic>
        <p:nvPicPr>
          <p:cNvPr id="17" name="Picture 16" descr="A close up of a logo&#10;&#10;Description generated with high confidence">
            <a:extLst>
              <a:ext uri="{FF2B5EF4-FFF2-40B4-BE49-F238E27FC236}">
                <a16:creationId xmlns:a16="http://schemas.microsoft.com/office/drawing/2014/main" id="{88D6D386-01B8-41E8-8D3B-8ECAF01F7B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11891" y="667593"/>
            <a:ext cx="2069640" cy="776832"/>
          </a:xfrm>
          <a:prstGeom prst="rect">
            <a:avLst/>
          </a:prstGeom>
        </p:spPr>
      </p:pic>
    </p:spTree>
    <p:custDataLst>
      <p:tags r:id="rId1"/>
    </p:custDataLst>
    <p:extLst>
      <p:ext uri="{BB962C8B-B14F-4D97-AF65-F5344CB8AC3E}">
        <p14:creationId xmlns:p14="http://schemas.microsoft.com/office/powerpoint/2010/main" val="39846290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4CCDDD3-C996-4929-BC48-B293CD866B08}" type="slidenum">
              <a:rPr lang="en-US" altLang="en-US">
                <a:solidFill>
                  <a:srgbClr val="000000"/>
                </a:solidFill>
                <a:latin typeface="Gill Sans MT" pitchFamily="34" charset="0"/>
              </a:rPr>
              <a:pPr eaLnBrk="1" hangingPunct="1"/>
              <a:t>26</a:t>
            </a:fld>
            <a:endParaRPr lang="en-US" altLang="en-US">
              <a:solidFill>
                <a:srgbClr val="000000"/>
              </a:solidFill>
              <a:latin typeface="Gill Sans MT" pitchFamily="34" charset="0"/>
            </a:endParaRPr>
          </a:p>
        </p:txBody>
      </p:sp>
      <p:sp>
        <p:nvSpPr>
          <p:cNvPr id="16388" name="AutoShape 3"/>
          <p:cNvSpPr>
            <a:spLocks noChangeArrowheads="1"/>
          </p:cNvSpPr>
          <p:nvPr/>
        </p:nvSpPr>
        <p:spPr bwMode="auto">
          <a:xfrm>
            <a:off x="1752600" y="1828800"/>
            <a:ext cx="3581400" cy="1066800"/>
          </a:xfrm>
          <a:prstGeom prst="downArrowCallout">
            <a:avLst>
              <a:gd name="adj1" fmla="val 83929"/>
              <a:gd name="adj2" fmla="val 83929"/>
              <a:gd name="adj3" fmla="val 16667"/>
              <a:gd name="adj4" fmla="val 66667"/>
            </a:avLst>
          </a:prstGeom>
          <a:solidFill>
            <a:srgbClr val="6699FF"/>
          </a:solidFill>
          <a:ln w="9525">
            <a:solidFill>
              <a:schemeClr val="bg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srgbClr val="000000"/>
              </a:solidFill>
              <a:latin typeface="Gill Sans MT" pitchFamily="34" charset="0"/>
            </a:endParaRPr>
          </a:p>
        </p:txBody>
      </p:sp>
      <p:sp>
        <p:nvSpPr>
          <p:cNvPr id="16389" name="Text Box 4"/>
          <p:cNvSpPr txBox="1">
            <a:spLocks noChangeArrowheads="1"/>
          </p:cNvSpPr>
          <p:nvPr/>
        </p:nvSpPr>
        <p:spPr bwMode="auto">
          <a:xfrm>
            <a:off x="2057400" y="1905001"/>
            <a:ext cx="3276600" cy="519113"/>
          </a:xfrm>
          <a:prstGeom prst="rect">
            <a:avLst/>
          </a:prstGeom>
          <a:noFill/>
          <a:ln>
            <a:noFill/>
          </a:ln>
          <a:effectLst>
            <a:outerShdw dist="53882" dir="2700000" algn="ctr" rotWithShape="0">
              <a:schemeClr val="tx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2800" b="1">
                <a:solidFill>
                  <a:srgbClr val="FFFFFF"/>
                </a:solidFill>
                <a:latin typeface="Gill Sans MT" pitchFamily="34" charset="0"/>
              </a:rPr>
              <a:t>Acknowledgment</a:t>
            </a:r>
          </a:p>
        </p:txBody>
      </p:sp>
      <p:sp>
        <p:nvSpPr>
          <p:cNvPr id="16390" name="AutoShape 5"/>
          <p:cNvSpPr>
            <a:spLocks noChangeArrowheads="1"/>
          </p:cNvSpPr>
          <p:nvPr/>
        </p:nvSpPr>
        <p:spPr bwMode="auto">
          <a:xfrm>
            <a:off x="1752600" y="2895600"/>
            <a:ext cx="3581400" cy="1066800"/>
          </a:xfrm>
          <a:prstGeom prst="downArrowCallout">
            <a:avLst>
              <a:gd name="adj1" fmla="val 83929"/>
              <a:gd name="adj2" fmla="val 83929"/>
              <a:gd name="adj3" fmla="val 16667"/>
              <a:gd name="adj4" fmla="val 66667"/>
            </a:avLst>
          </a:prstGeom>
          <a:solidFill>
            <a:schemeClr val="bg1"/>
          </a:solidFill>
          <a:ln w="9525">
            <a:solidFill>
              <a:schemeClr val="bg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srgbClr val="000000"/>
              </a:solidFill>
              <a:latin typeface="Gill Sans MT" pitchFamily="34" charset="0"/>
            </a:endParaRPr>
          </a:p>
        </p:txBody>
      </p:sp>
      <p:sp>
        <p:nvSpPr>
          <p:cNvPr id="16391" name="Text Box 6"/>
          <p:cNvSpPr txBox="1">
            <a:spLocks noChangeArrowheads="1"/>
          </p:cNvSpPr>
          <p:nvPr/>
        </p:nvSpPr>
        <p:spPr bwMode="auto">
          <a:xfrm>
            <a:off x="1905000" y="2971801"/>
            <a:ext cx="3276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2800" b="1">
                <a:solidFill>
                  <a:srgbClr val="000000"/>
                </a:solidFill>
                <a:latin typeface="Gill Sans MT" pitchFamily="34" charset="0"/>
              </a:rPr>
              <a:t>Enhancement</a:t>
            </a:r>
          </a:p>
        </p:txBody>
      </p:sp>
      <p:sp>
        <p:nvSpPr>
          <p:cNvPr id="16392" name="AutoShape 7"/>
          <p:cNvSpPr>
            <a:spLocks noChangeArrowheads="1"/>
          </p:cNvSpPr>
          <p:nvPr/>
        </p:nvSpPr>
        <p:spPr bwMode="auto">
          <a:xfrm>
            <a:off x="1828800" y="3962400"/>
            <a:ext cx="3581400" cy="1066800"/>
          </a:xfrm>
          <a:prstGeom prst="downArrowCallout">
            <a:avLst>
              <a:gd name="adj1" fmla="val 83929"/>
              <a:gd name="adj2" fmla="val 83929"/>
              <a:gd name="adj3" fmla="val 16667"/>
              <a:gd name="adj4" fmla="val 66667"/>
            </a:avLst>
          </a:prstGeom>
          <a:solidFill>
            <a:srgbClr val="6699FF"/>
          </a:solidFill>
          <a:ln w="9525">
            <a:solidFill>
              <a:schemeClr val="bg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srgbClr val="000000"/>
              </a:solidFill>
              <a:latin typeface="Gill Sans MT" pitchFamily="34" charset="0"/>
            </a:endParaRPr>
          </a:p>
        </p:txBody>
      </p:sp>
      <p:sp>
        <p:nvSpPr>
          <p:cNvPr id="16393" name="Text Box 8"/>
          <p:cNvSpPr txBox="1">
            <a:spLocks noChangeArrowheads="1"/>
          </p:cNvSpPr>
          <p:nvPr/>
        </p:nvSpPr>
        <p:spPr bwMode="auto">
          <a:xfrm>
            <a:off x="2057400" y="4038601"/>
            <a:ext cx="3276600" cy="519113"/>
          </a:xfrm>
          <a:prstGeom prst="rect">
            <a:avLst/>
          </a:prstGeom>
          <a:noFill/>
          <a:ln>
            <a:noFill/>
          </a:ln>
          <a:effectLst>
            <a:outerShdw dist="53882" dir="2700000" algn="ctr" rotWithShape="0">
              <a:schemeClr val="tx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2800" b="1">
                <a:solidFill>
                  <a:srgbClr val="FFFFFF"/>
                </a:solidFill>
                <a:latin typeface="Gill Sans MT" pitchFamily="34" charset="0"/>
              </a:rPr>
              <a:t>Appointment</a:t>
            </a:r>
          </a:p>
        </p:txBody>
      </p:sp>
      <p:sp>
        <p:nvSpPr>
          <p:cNvPr id="16394" name="AutoShape 9"/>
          <p:cNvSpPr>
            <a:spLocks noChangeArrowheads="1"/>
          </p:cNvSpPr>
          <p:nvPr/>
        </p:nvSpPr>
        <p:spPr bwMode="auto">
          <a:xfrm>
            <a:off x="1828800" y="5029200"/>
            <a:ext cx="3581400" cy="1066800"/>
          </a:xfrm>
          <a:prstGeom prst="downArrowCallout">
            <a:avLst>
              <a:gd name="adj1" fmla="val 83929"/>
              <a:gd name="adj2" fmla="val 83929"/>
              <a:gd name="adj3" fmla="val 16667"/>
              <a:gd name="adj4" fmla="val 66667"/>
            </a:avLst>
          </a:prstGeom>
          <a:solidFill>
            <a:srgbClr val="6699FF"/>
          </a:solidFill>
          <a:ln w="9525">
            <a:solidFill>
              <a:schemeClr val="bg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sz="2400" b="1">
              <a:solidFill>
                <a:srgbClr val="FFFFFF"/>
              </a:solidFill>
              <a:latin typeface="Gill Sans MT" pitchFamily="34" charset="0"/>
            </a:endParaRPr>
          </a:p>
        </p:txBody>
      </p:sp>
      <p:sp>
        <p:nvSpPr>
          <p:cNvPr id="16395" name="Text Box 10"/>
          <p:cNvSpPr txBox="1">
            <a:spLocks noChangeArrowheads="1"/>
          </p:cNvSpPr>
          <p:nvPr/>
        </p:nvSpPr>
        <p:spPr bwMode="auto">
          <a:xfrm>
            <a:off x="2057400" y="5105401"/>
            <a:ext cx="3276600" cy="519113"/>
          </a:xfrm>
          <a:prstGeom prst="rect">
            <a:avLst/>
          </a:prstGeom>
          <a:noFill/>
          <a:ln>
            <a:noFill/>
          </a:ln>
          <a:effectLst>
            <a:outerShdw dist="53882" dir="2700000" algn="ctr" rotWithShape="0">
              <a:schemeClr val="tx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2800" b="1">
                <a:solidFill>
                  <a:srgbClr val="FFFFFF"/>
                </a:solidFill>
                <a:latin typeface="Gill Sans MT" pitchFamily="34" charset="0"/>
              </a:rPr>
              <a:t>Commitment</a:t>
            </a:r>
          </a:p>
        </p:txBody>
      </p:sp>
      <p:sp>
        <p:nvSpPr>
          <p:cNvPr id="465931" name="Text Box 11"/>
          <p:cNvSpPr txBox="1">
            <a:spLocks noChangeArrowheads="1"/>
          </p:cNvSpPr>
          <p:nvPr/>
        </p:nvSpPr>
        <p:spPr bwMode="auto">
          <a:xfrm>
            <a:off x="5638800" y="1752600"/>
            <a:ext cx="5029200" cy="1066800"/>
          </a:xfrm>
          <a:prstGeom prst="rect">
            <a:avLst/>
          </a:prstGeom>
          <a:noFill/>
          <a:ln>
            <a:noFill/>
          </a:ln>
          <a:effectLst>
            <a:outerShdw dist="71842"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3200" b="1" dirty="0">
                <a:solidFill>
                  <a:srgbClr val="FFFFFF"/>
                </a:solidFill>
                <a:latin typeface="Gill Sans MT" pitchFamily="34" charset="0"/>
              </a:rPr>
              <a:t>1. Mail a special thank-</a:t>
            </a:r>
            <a:br>
              <a:rPr lang="en-US" altLang="en-US" sz="3200" b="1" dirty="0">
                <a:solidFill>
                  <a:srgbClr val="FFFFFF"/>
                </a:solidFill>
                <a:latin typeface="Gill Sans MT" pitchFamily="34" charset="0"/>
              </a:rPr>
            </a:br>
            <a:r>
              <a:rPr lang="en-US" altLang="en-US" sz="3200" b="1" dirty="0">
                <a:solidFill>
                  <a:srgbClr val="FFFFFF"/>
                </a:solidFill>
                <a:latin typeface="Gill Sans MT" pitchFamily="34" charset="0"/>
              </a:rPr>
              <a:t>    you card</a:t>
            </a:r>
          </a:p>
        </p:txBody>
      </p:sp>
      <p:sp>
        <p:nvSpPr>
          <p:cNvPr id="465932" name="Text Box 12"/>
          <p:cNvSpPr txBox="1">
            <a:spLocks noChangeArrowheads="1"/>
          </p:cNvSpPr>
          <p:nvPr/>
        </p:nvSpPr>
        <p:spPr bwMode="auto">
          <a:xfrm>
            <a:off x="5638800" y="2819400"/>
            <a:ext cx="5029200" cy="1066800"/>
          </a:xfrm>
          <a:prstGeom prst="rect">
            <a:avLst/>
          </a:prstGeom>
          <a:noFill/>
          <a:ln>
            <a:noFill/>
          </a:ln>
          <a:effectLst>
            <a:outerShdw dist="71842"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3200" b="1">
                <a:solidFill>
                  <a:srgbClr val="FFFFFF"/>
                </a:solidFill>
                <a:latin typeface="Gill Sans MT" pitchFamily="34" charset="0"/>
              </a:rPr>
              <a:t>2. Deliver a gift to their </a:t>
            </a:r>
            <a:br>
              <a:rPr lang="en-US" altLang="en-US" sz="3200" b="1">
                <a:solidFill>
                  <a:srgbClr val="FFFFFF"/>
                </a:solidFill>
                <a:latin typeface="Gill Sans MT" pitchFamily="34" charset="0"/>
              </a:rPr>
            </a:br>
            <a:r>
              <a:rPr lang="en-US" altLang="en-US" sz="3200" b="1">
                <a:solidFill>
                  <a:srgbClr val="FFFFFF"/>
                </a:solidFill>
                <a:latin typeface="Gill Sans MT" pitchFamily="34" charset="0"/>
              </a:rPr>
              <a:t>    home</a:t>
            </a:r>
          </a:p>
        </p:txBody>
      </p:sp>
      <p:sp>
        <p:nvSpPr>
          <p:cNvPr id="465933" name="Text Box 13"/>
          <p:cNvSpPr txBox="1">
            <a:spLocks noChangeArrowheads="1"/>
          </p:cNvSpPr>
          <p:nvPr/>
        </p:nvSpPr>
        <p:spPr bwMode="auto">
          <a:xfrm>
            <a:off x="5638800" y="3962400"/>
            <a:ext cx="5029200" cy="1569660"/>
          </a:xfrm>
          <a:prstGeom prst="rect">
            <a:avLst/>
          </a:prstGeom>
          <a:noFill/>
          <a:ln>
            <a:noFill/>
          </a:ln>
          <a:effectLst>
            <a:outerShdw dist="71842"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tabLst>
                <a:tab pos="395288" algn="l"/>
              </a:tabLst>
            </a:pPr>
            <a:r>
              <a:rPr lang="en-US" altLang="en-US" sz="3200" b="1" dirty="0">
                <a:solidFill>
                  <a:srgbClr val="FFFFFF"/>
                </a:solidFill>
                <a:latin typeface="Gill Sans MT" pitchFamily="34" charset="0"/>
              </a:rPr>
              <a:t>3. Explain the pathways</a:t>
            </a:r>
          </a:p>
          <a:p>
            <a:pPr eaLnBrk="1" hangingPunct="1">
              <a:tabLst>
                <a:tab pos="395288" algn="l"/>
              </a:tabLst>
            </a:pPr>
            <a:r>
              <a:rPr lang="en-US" altLang="en-US" sz="3200" b="1" dirty="0">
                <a:solidFill>
                  <a:srgbClr val="FFFFFF"/>
                </a:solidFill>
                <a:latin typeface="Gill Sans MT" pitchFamily="34" charset="0"/>
              </a:rPr>
              <a:t>    to receptions, groups,     	ministry</a:t>
            </a:r>
          </a:p>
        </p:txBody>
      </p:sp>
      <p:pic>
        <p:nvPicPr>
          <p:cNvPr id="15" name="Picture 14" descr="A close up of a logo&#10;&#10;Description generated with high confidence">
            <a:extLst>
              <a:ext uri="{FF2B5EF4-FFF2-40B4-BE49-F238E27FC236}">
                <a16:creationId xmlns:a16="http://schemas.microsoft.com/office/drawing/2014/main" id="{06254F0D-9D25-45D2-BC03-E41FAEEF116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11891" y="667593"/>
            <a:ext cx="2069640" cy="776832"/>
          </a:xfrm>
          <a:prstGeom prst="rect">
            <a:avLst/>
          </a:prstGeom>
        </p:spPr>
      </p:pic>
      <p:sp>
        <p:nvSpPr>
          <p:cNvPr id="16" name="Text Box 2">
            <a:extLst>
              <a:ext uri="{FF2B5EF4-FFF2-40B4-BE49-F238E27FC236}">
                <a16:creationId xmlns:a16="http://schemas.microsoft.com/office/drawing/2014/main" id="{D8FA400D-2690-49C6-9648-59A16B212930}"/>
              </a:ext>
            </a:extLst>
          </p:cNvPr>
          <p:cNvSpPr txBox="1">
            <a:spLocks noChangeArrowheads="1"/>
          </p:cNvSpPr>
          <p:nvPr/>
        </p:nvSpPr>
        <p:spPr bwMode="auto">
          <a:xfrm>
            <a:off x="2570747" y="676499"/>
            <a:ext cx="6629400" cy="646331"/>
          </a:xfrm>
          <a:prstGeom prst="rect">
            <a:avLst/>
          </a:prstGeom>
          <a:noFill/>
          <a:ln>
            <a:noFill/>
          </a:ln>
          <a:effectLst>
            <a:outerShdw dist="71842"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3600" b="1" dirty="0">
                <a:solidFill>
                  <a:srgbClr val="FFFFFF"/>
                </a:solidFill>
                <a:latin typeface="Gill Sans MT" pitchFamily="34" charset="0"/>
              </a:rPr>
              <a:t>Assimilation: </a:t>
            </a:r>
            <a:r>
              <a:rPr lang="en-US" altLang="en-US" sz="3600" b="1" i="1" dirty="0">
                <a:solidFill>
                  <a:srgbClr val="FFFFFF"/>
                </a:solidFill>
                <a:latin typeface="Gill Sans MT" pitchFamily="34" charset="0"/>
              </a:rPr>
              <a:t>A 4-Step Plan</a:t>
            </a:r>
            <a:endParaRPr lang="en-US" altLang="en-US" sz="2800" b="1" i="1" dirty="0">
              <a:solidFill>
                <a:srgbClr val="FFFFFF"/>
              </a:solidFill>
              <a:latin typeface="Gill Sans MT" pitchFamily="34" charset="0"/>
            </a:endParaRPr>
          </a:p>
        </p:txBody>
      </p:sp>
    </p:spTree>
    <p:custDataLst>
      <p:tags r:id="rId1"/>
    </p:custDataLst>
    <p:extLst>
      <p:ext uri="{BB962C8B-B14F-4D97-AF65-F5344CB8AC3E}">
        <p14:creationId xmlns:p14="http://schemas.microsoft.com/office/powerpoint/2010/main" val="21270867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DD5704B-33ED-4AC3-8588-FD3853B3C105}" type="slidenum">
              <a:rPr lang="en-US" altLang="en-US">
                <a:solidFill>
                  <a:srgbClr val="000000"/>
                </a:solidFill>
                <a:latin typeface="Gill Sans MT" pitchFamily="34" charset="0"/>
              </a:rPr>
              <a:pPr eaLnBrk="1" hangingPunct="1"/>
              <a:t>27</a:t>
            </a:fld>
            <a:endParaRPr lang="en-US" altLang="en-US">
              <a:solidFill>
                <a:srgbClr val="000000"/>
              </a:solidFill>
              <a:latin typeface="Gill Sans MT" pitchFamily="34" charset="0"/>
            </a:endParaRPr>
          </a:p>
        </p:txBody>
      </p:sp>
      <p:sp>
        <p:nvSpPr>
          <p:cNvPr id="18436" name="AutoShape 3"/>
          <p:cNvSpPr>
            <a:spLocks noChangeArrowheads="1"/>
          </p:cNvSpPr>
          <p:nvPr/>
        </p:nvSpPr>
        <p:spPr bwMode="auto">
          <a:xfrm>
            <a:off x="1752600" y="1828800"/>
            <a:ext cx="3581400" cy="1066800"/>
          </a:xfrm>
          <a:prstGeom prst="downArrowCallout">
            <a:avLst>
              <a:gd name="adj1" fmla="val 83929"/>
              <a:gd name="adj2" fmla="val 83929"/>
              <a:gd name="adj3" fmla="val 16667"/>
              <a:gd name="adj4" fmla="val 66667"/>
            </a:avLst>
          </a:prstGeom>
          <a:solidFill>
            <a:srgbClr val="6699FF"/>
          </a:solidFill>
          <a:ln w="9525">
            <a:solidFill>
              <a:schemeClr val="bg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srgbClr val="000000"/>
              </a:solidFill>
              <a:latin typeface="Gill Sans MT" pitchFamily="34" charset="0"/>
            </a:endParaRPr>
          </a:p>
        </p:txBody>
      </p:sp>
      <p:sp>
        <p:nvSpPr>
          <p:cNvPr id="18437" name="Text Box 4"/>
          <p:cNvSpPr txBox="1">
            <a:spLocks noChangeArrowheads="1"/>
          </p:cNvSpPr>
          <p:nvPr/>
        </p:nvSpPr>
        <p:spPr bwMode="auto">
          <a:xfrm>
            <a:off x="1828800" y="1905000"/>
            <a:ext cx="3429000" cy="523220"/>
          </a:xfrm>
          <a:prstGeom prst="rect">
            <a:avLst/>
          </a:prstGeom>
          <a:noFill/>
          <a:ln>
            <a:noFill/>
          </a:ln>
          <a:effectLst>
            <a:outerShdw dist="53882" dir="2700000" algn="ctr" rotWithShape="0">
              <a:schemeClr val="tx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2800" b="1" dirty="0">
                <a:solidFill>
                  <a:srgbClr val="FFFFFF"/>
                </a:solidFill>
                <a:latin typeface="Gill Sans MT" pitchFamily="34" charset="0"/>
              </a:rPr>
              <a:t>Acknowledgement</a:t>
            </a:r>
          </a:p>
        </p:txBody>
      </p:sp>
      <p:sp>
        <p:nvSpPr>
          <p:cNvPr id="18438" name="AutoShape 5"/>
          <p:cNvSpPr>
            <a:spLocks noChangeArrowheads="1"/>
          </p:cNvSpPr>
          <p:nvPr/>
        </p:nvSpPr>
        <p:spPr bwMode="auto">
          <a:xfrm>
            <a:off x="1752600" y="2895600"/>
            <a:ext cx="3581400" cy="1066800"/>
          </a:xfrm>
          <a:prstGeom prst="downArrowCallout">
            <a:avLst>
              <a:gd name="adj1" fmla="val 83929"/>
              <a:gd name="adj2" fmla="val 83929"/>
              <a:gd name="adj3" fmla="val 16667"/>
              <a:gd name="adj4" fmla="val 66667"/>
            </a:avLst>
          </a:prstGeom>
          <a:solidFill>
            <a:srgbClr val="6699FF"/>
          </a:solidFill>
          <a:ln w="9525">
            <a:solidFill>
              <a:schemeClr val="bg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srgbClr val="000000"/>
              </a:solidFill>
              <a:latin typeface="Gill Sans MT" pitchFamily="34" charset="0"/>
            </a:endParaRPr>
          </a:p>
        </p:txBody>
      </p:sp>
      <p:sp>
        <p:nvSpPr>
          <p:cNvPr id="18439" name="Text Box 6"/>
          <p:cNvSpPr txBox="1">
            <a:spLocks noChangeArrowheads="1"/>
          </p:cNvSpPr>
          <p:nvPr/>
        </p:nvSpPr>
        <p:spPr bwMode="auto">
          <a:xfrm>
            <a:off x="1905000" y="2971801"/>
            <a:ext cx="3276600" cy="519113"/>
          </a:xfrm>
          <a:prstGeom prst="rect">
            <a:avLst/>
          </a:prstGeom>
          <a:noFill/>
          <a:ln>
            <a:noFill/>
          </a:ln>
          <a:effectLst>
            <a:outerShdw dist="53882" dir="2700000" algn="ctr" rotWithShape="0">
              <a:schemeClr val="tx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2800" b="1">
                <a:solidFill>
                  <a:srgbClr val="FFFFFF"/>
                </a:solidFill>
                <a:latin typeface="Gill Sans MT" pitchFamily="34" charset="0"/>
              </a:rPr>
              <a:t>Enhancement</a:t>
            </a:r>
          </a:p>
        </p:txBody>
      </p:sp>
      <p:sp>
        <p:nvSpPr>
          <p:cNvPr id="18440" name="AutoShape 7"/>
          <p:cNvSpPr>
            <a:spLocks noChangeArrowheads="1"/>
          </p:cNvSpPr>
          <p:nvPr/>
        </p:nvSpPr>
        <p:spPr bwMode="auto">
          <a:xfrm>
            <a:off x="1828800" y="3962400"/>
            <a:ext cx="3581400" cy="1066800"/>
          </a:xfrm>
          <a:prstGeom prst="downArrowCallout">
            <a:avLst>
              <a:gd name="adj1" fmla="val 83929"/>
              <a:gd name="adj2" fmla="val 83929"/>
              <a:gd name="adj3" fmla="val 16667"/>
              <a:gd name="adj4" fmla="val 66667"/>
            </a:avLst>
          </a:prstGeom>
          <a:solidFill>
            <a:schemeClr val="bg1"/>
          </a:solidFill>
          <a:ln w="9525">
            <a:solidFill>
              <a:schemeClr val="bg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srgbClr val="000000"/>
              </a:solidFill>
              <a:latin typeface="Gill Sans MT" pitchFamily="34" charset="0"/>
            </a:endParaRPr>
          </a:p>
        </p:txBody>
      </p:sp>
      <p:sp>
        <p:nvSpPr>
          <p:cNvPr id="18441" name="Text Box 8"/>
          <p:cNvSpPr txBox="1">
            <a:spLocks noChangeArrowheads="1"/>
          </p:cNvSpPr>
          <p:nvPr/>
        </p:nvSpPr>
        <p:spPr bwMode="auto">
          <a:xfrm>
            <a:off x="2057400" y="4038601"/>
            <a:ext cx="3276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2800" b="1">
                <a:solidFill>
                  <a:srgbClr val="000000"/>
                </a:solidFill>
                <a:latin typeface="Gill Sans MT" pitchFamily="34" charset="0"/>
              </a:rPr>
              <a:t>Appointment</a:t>
            </a:r>
          </a:p>
        </p:txBody>
      </p:sp>
      <p:sp>
        <p:nvSpPr>
          <p:cNvPr id="18442" name="AutoShape 9"/>
          <p:cNvSpPr>
            <a:spLocks noChangeArrowheads="1"/>
          </p:cNvSpPr>
          <p:nvPr/>
        </p:nvSpPr>
        <p:spPr bwMode="auto">
          <a:xfrm>
            <a:off x="1828800" y="5029200"/>
            <a:ext cx="3581400" cy="1066800"/>
          </a:xfrm>
          <a:prstGeom prst="downArrowCallout">
            <a:avLst>
              <a:gd name="adj1" fmla="val 83929"/>
              <a:gd name="adj2" fmla="val 83929"/>
              <a:gd name="adj3" fmla="val 16667"/>
              <a:gd name="adj4" fmla="val 66667"/>
            </a:avLst>
          </a:prstGeom>
          <a:solidFill>
            <a:srgbClr val="6699FF"/>
          </a:solidFill>
          <a:ln w="9525">
            <a:solidFill>
              <a:schemeClr val="bg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sz="2400" b="1">
              <a:solidFill>
                <a:srgbClr val="FFFFFF"/>
              </a:solidFill>
              <a:latin typeface="Gill Sans MT" pitchFamily="34" charset="0"/>
            </a:endParaRPr>
          </a:p>
        </p:txBody>
      </p:sp>
      <p:sp>
        <p:nvSpPr>
          <p:cNvPr id="18443" name="Text Box 10"/>
          <p:cNvSpPr txBox="1">
            <a:spLocks noChangeArrowheads="1"/>
          </p:cNvSpPr>
          <p:nvPr/>
        </p:nvSpPr>
        <p:spPr bwMode="auto">
          <a:xfrm>
            <a:off x="2057400" y="5105401"/>
            <a:ext cx="3276600" cy="519113"/>
          </a:xfrm>
          <a:prstGeom prst="rect">
            <a:avLst/>
          </a:prstGeom>
          <a:noFill/>
          <a:ln>
            <a:noFill/>
          </a:ln>
          <a:effectLst>
            <a:outerShdw dist="53882" dir="2700000" algn="ctr" rotWithShape="0">
              <a:schemeClr val="tx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2800" b="1" dirty="0">
                <a:solidFill>
                  <a:srgbClr val="FFFFFF"/>
                </a:solidFill>
                <a:latin typeface="Gill Sans MT" pitchFamily="34" charset="0"/>
              </a:rPr>
              <a:t>Commitment</a:t>
            </a:r>
          </a:p>
        </p:txBody>
      </p:sp>
      <p:sp>
        <p:nvSpPr>
          <p:cNvPr id="467979" name="Text Box 11"/>
          <p:cNvSpPr txBox="1">
            <a:spLocks noChangeArrowheads="1"/>
          </p:cNvSpPr>
          <p:nvPr/>
        </p:nvSpPr>
        <p:spPr bwMode="auto">
          <a:xfrm>
            <a:off x="5743876" y="1740811"/>
            <a:ext cx="5422766" cy="1077218"/>
          </a:xfrm>
          <a:prstGeom prst="rect">
            <a:avLst/>
          </a:prstGeom>
          <a:noFill/>
          <a:ln>
            <a:noFill/>
          </a:ln>
          <a:effectLst>
            <a:outerShdw dist="71842"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3200" b="1" dirty="0">
                <a:solidFill>
                  <a:srgbClr val="FFFFFF"/>
                </a:solidFill>
                <a:latin typeface="Gill Sans MT" pitchFamily="34" charset="0"/>
              </a:rPr>
              <a:t>1. Call to ask about </a:t>
            </a:r>
            <a:br>
              <a:rPr lang="en-US" altLang="en-US" sz="3200" b="1" dirty="0">
                <a:solidFill>
                  <a:srgbClr val="FFFFFF"/>
                </a:solidFill>
                <a:latin typeface="Gill Sans MT" pitchFamily="34" charset="0"/>
              </a:rPr>
            </a:br>
            <a:r>
              <a:rPr lang="en-US" altLang="en-US" sz="3200" b="1" dirty="0">
                <a:solidFill>
                  <a:srgbClr val="FFFFFF"/>
                </a:solidFill>
                <a:latin typeface="Gill Sans MT" pitchFamily="34" charset="0"/>
              </a:rPr>
              <a:t>    their interests and needs</a:t>
            </a:r>
          </a:p>
        </p:txBody>
      </p:sp>
      <p:sp>
        <p:nvSpPr>
          <p:cNvPr id="467980" name="Text Box 12"/>
          <p:cNvSpPr txBox="1">
            <a:spLocks noChangeArrowheads="1"/>
          </p:cNvSpPr>
          <p:nvPr/>
        </p:nvSpPr>
        <p:spPr bwMode="auto">
          <a:xfrm>
            <a:off x="5760988" y="3059172"/>
            <a:ext cx="5821412" cy="584775"/>
          </a:xfrm>
          <a:prstGeom prst="rect">
            <a:avLst/>
          </a:prstGeom>
          <a:noFill/>
          <a:ln>
            <a:noFill/>
          </a:ln>
          <a:effectLst>
            <a:outerShdw dist="71842"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3200" b="1" dirty="0">
                <a:solidFill>
                  <a:srgbClr val="FFFFFF"/>
                </a:solidFill>
                <a:latin typeface="Gill Sans MT" pitchFamily="34" charset="0"/>
              </a:rPr>
              <a:t>2. Send special brochures</a:t>
            </a:r>
          </a:p>
        </p:txBody>
      </p:sp>
      <p:sp>
        <p:nvSpPr>
          <p:cNvPr id="467981" name="Text Box 13"/>
          <p:cNvSpPr txBox="1">
            <a:spLocks noChangeArrowheads="1"/>
          </p:cNvSpPr>
          <p:nvPr/>
        </p:nvSpPr>
        <p:spPr bwMode="auto">
          <a:xfrm>
            <a:off x="5743876" y="4144486"/>
            <a:ext cx="5029200" cy="1066800"/>
          </a:xfrm>
          <a:prstGeom prst="rect">
            <a:avLst/>
          </a:prstGeom>
          <a:noFill/>
          <a:ln>
            <a:noFill/>
          </a:ln>
          <a:effectLst>
            <a:outerShdw dist="71842"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3200" b="1" dirty="0">
                <a:solidFill>
                  <a:srgbClr val="FFFFFF"/>
                </a:solidFill>
                <a:latin typeface="Gill Sans MT" pitchFamily="34" charset="0"/>
              </a:rPr>
              <a:t>3. </a:t>
            </a:r>
            <a:r>
              <a:rPr lang="en-US" altLang="en-US" sz="3200" b="1" u="sng" dirty="0">
                <a:solidFill>
                  <a:srgbClr val="FFFFFF"/>
                </a:solidFill>
                <a:latin typeface="Gill Sans MT" pitchFamily="34" charset="0"/>
              </a:rPr>
              <a:t>Invite</a:t>
            </a:r>
            <a:r>
              <a:rPr lang="en-US" altLang="en-US" sz="3200" b="1" dirty="0">
                <a:solidFill>
                  <a:srgbClr val="FFFFFF"/>
                </a:solidFill>
                <a:latin typeface="Gill Sans MT" pitchFamily="34" charset="0"/>
              </a:rPr>
              <a:t> to the pastor’s </a:t>
            </a:r>
            <a:br>
              <a:rPr lang="en-US" altLang="en-US" sz="3200" b="1" dirty="0">
                <a:solidFill>
                  <a:srgbClr val="FFFFFF"/>
                </a:solidFill>
                <a:latin typeface="Gill Sans MT" pitchFamily="34" charset="0"/>
              </a:rPr>
            </a:br>
            <a:r>
              <a:rPr lang="en-US" altLang="en-US" sz="3200" b="1" dirty="0">
                <a:solidFill>
                  <a:srgbClr val="FFFFFF"/>
                </a:solidFill>
                <a:latin typeface="Gill Sans MT" pitchFamily="34" charset="0"/>
              </a:rPr>
              <a:t>    dessert event</a:t>
            </a:r>
          </a:p>
        </p:txBody>
      </p:sp>
      <p:sp>
        <p:nvSpPr>
          <p:cNvPr id="15" name="TextBox 14"/>
          <p:cNvSpPr txBox="1"/>
          <p:nvPr/>
        </p:nvSpPr>
        <p:spPr>
          <a:xfrm>
            <a:off x="5981700" y="5244147"/>
            <a:ext cx="5045099" cy="1477328"/>
          </a:xfrm>
          <a:prstGeom prst="rect">
            <a:avLst/>
          </a:prstGeom>
          <a:noFill/>
        </p:spPr>
        <p:txBody>
          <a:bodyPr wrap="none" rtlCol="0">
            <a:spAutoFit/>
          </a:bodyPr>
          <a:lstStyle/>
          <a:p>
            <a:r>
              <a:rPr lang="en-US" dirty="0">
                <a:solidFill>
                  <a:srgbClr val="FFC000"/>
                </a:solidFill>
              </a:rPr>
              <a:t>See Rainer article </a:t>
            </a:r>
          </a:p>
          <a:p>
            <a:r>
              <a:rPr lang="en-US" dirty="0">
                <a:solidFill>
                  <a:srgbClr val="FFC000"/>
                </a:solidFill>
              </a:rPr>
              <a:t>Oct. 2016</a:t>
            </a:r>
          </a:p>
          <a:p>
            <a:r>
              <a:rPr lang="en-US" dirty="0">
                <a:solidFill>
                  <a:srgbClr val="FFC000"/>
                </a:solidFill>
              </a:rPr>
              <a:t>Quoting Pew Research</a:t>
            </a:r>
          </a:p>
          <a:p>
            <a:r>
              <a:rPr lang="en-US" i="1" dirty="0">
                <a:solidFill>
                  <a:srgbClr val="FFC000"/>
                </a:solidFill>
              </a:rPr>
              <a:t>Seven Key Reasons People Choose A Church</a:t>
            </a:r>
            <a:r>
              <a:rPr lang="en-US" dirty="0">
                <a:solidFill>
                  <a:srgbClr val="FFC000"/>
                </a:solidFill>
              </a:rPr>
              <a:t>: </a:t>
            </a:r>
          </a:p>
          <a:p>
            <a:r>
              <a:rPr lang="en-US" dirty="0">
                <a:solidFill>
                  <a:srgbClr val="FFC000"/>
                </a:solidFill>
              </a:rPr>
              <a:t>79% say welcoming by leaders</a:t>
            </a:r>
          </a:p>
        </p:txBody>
      </p:sp>
      <p:pic>
        <p:nvPicPr>
          <p:cNvPr id="16" name="Picture 15" descr="A close up of a logo&#10;&#10;Description generated with high confidence">
            <a:extLst>
              <a:ext uri="{FF2B5EF4-FFF2-40B4-BE49-F238E27FC236}">
                <a16:creationId xmlns:a16="http://schemas.microsoft.com/office/drawing/2014/main" id="{A8E1A85C-AAA7-4CB9-BEEF-27473FAB0B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11891" y="667593"/>
            <a:ext cx="2069640" cy="776832"/>
          </a:xfrm>
          <a:prstGeom prst="rect">
            <a:avLst/>
          </a:prstGeom>
        </p:spPr>
      </p:pic>
      <p:sp>
        <p:nvSpPr>
          <p:cNvPr id="17" name="Text Box 2">
            <a:extLst>
              <a:ext uri="{FF2B5EF4-FFF2-40B4-BE49-F238E27FC236}">
                <a16:creationId xmlns:a16="http://schemas.microsoft.com/office/drawing/2014/main" id="{E190AB07-A080-448C-8D39-E8490B5D94F9}"/>
              </a:ext>
            </a:extLst>
          </p:cNvPr>
          <p:cNvSpPr txBox="1">
            <a:spLocks noChangeArrowheads="1"/>
          </p:cNvSpPr>
          <p:nvPr/>
        </p:nvSpPr>
        <p:spPr bwMode="auto">
          <a:xfrm>
            <a:off x="2570747" y="676499"/>
            <a:ext cx="6629400" cy="646331"/>
          </a:xfrm>
          <a:prstGeom prst="rect">
            <a:avLst/>
          </a:prstGeom>
          <a:noFill/>
          <a:ln>
            <a:noFill/>
          </a:ln>
          <a:effectLst>
            <a:outerShdw dist="71842"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3600" b="1" dirty="0">
                <a:solidFill>
                  <a:srgbClr val="FFFFFF"/>
                </a:solidFill>
                <a:latin typeface="Gill Sans MT" pitchFamily="34" charset="0"/>
              </a:rPr>
              <a:t>Assimilation: </a:t>
            </a:r>
            <a:r>
              <a:rPr lang="en-US" altLang="en-US" sz="3600" b="1" i="1" dirty="0">
                <a:solidFill>
                  <a:srgbClr val="FFFFFF"/>
                </a:solidFill>
                <a:latin typeface="Gill Sans MT" pitchFamily="34" charset="0"/>
              </a:rPr>
              <a:t>A 4-Step Plan</a:t>
            </a:r>
            <a:endParaRPr lang="en-US" altLang="en-US" sz="2800" b="1" i="1" dirty="0">
              <a:solidFill>
                <a:srgbClr val="FFFFFF"/>
              </a:solidFill>
              <a:latin typeface="Gill Sans MT" pitchFamily="34" charset="0"/>
            </a:endParaRPr>
          </a:p>
        </p:txBody>
      </p:sp>
    </p:spTree>
    <p:custDataLst>
      <p:tags r:id="rId1"/>
    </p:custDataLst>
    <p:extLst>
      <p:ext uri="{BB962C8B-B14F-4D97-AF65-F5344CB8AC3E}">
        <p14:creationId xmlns:p14="http://schemas.microsoft.com/office/powerpoint/2010/main" val="16464564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C4938AE-624F-4995-91D0-AA12E9DBD006}" type="slidenum">
              <a:rPr lang="en-US" altLang="en-US">
                <a:solidFill>
                  <a:srgbClr val="000000"/>
                </a:solidFill>
                <a:latin typeface="Gill Sans MT" pitchFamily="34" charset="0"/>
              </a:rPr>
              <a:pPr eaLnBrk="1" hangingPunct="1"/>
              <a:t>28</a:t>
            </a:fld>
            <a:endParaRPr lang="en-US" altLang="en-US">
              <a:solidFill>
                <a:srgbClr val="000000"/>
              </a:solidFill>
              <a:latin typeface="Gill Sans MT" pitchFamily="34" charset="0"/>
            </a:endParaRPr>
          </a:p>
        </p:txBody>
      </p:sp>
      <p:sp>
        <p:nvSpPr>
          <p:cNvPr id="19460" name="AutoShape 3"/>
          <p:cNvSpPr>
            <a:spLocks noChangeArrowheads="1"/>
          </p:cNvSpPr>
          <p:nvPr/>
        </p:nvSpPr>
        <p:spPr bwMode="auto">
          <a:xfrm>
            <a:off x="1752600" y="1828800"/>
            <a:ext cx="3581400" cy="1066800"/>
          </a:xfrm>
          <a:prstGeom prst="downArrowCallout">
            <a:avLst>
              <a:gd name="adj1" fmla="val 83929"/>
              <a:gd name="adj2" fmla="val 83929"/>
              <a:gd name="adj3" fmla="val 16667"/>
              <a:gd name="adj4" fmla="val 66667"/>
            </a:avLst>
          </a:prstGeom>
          <a:solidFill>
            <a:srgbClr val="6699FF"/>
          </a:solidFill>
          <a:ln w="9525">
            <a:solidFill>
              <a:schemeClr val="bg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srgbClr val="000000"/>
              </a:solidFill>
              <a:latin typeface="Gill Sans MT" pitchFamily="34" charset="0"/>
            </a:endParaRPr>
          </a:p>
        </p:txBody>
      </p:sp>
      <p:sp>
        <p:nvSpPr>
          <p:cNvPr id="19461" name="Text Box 4"/>
          <p:cNvSpPr txBox="1">
            <a:spLocks noChangeArrowheads="1"/>
          </p:cNvSpPr>
          <p:nvPr/>
        </p:nvSpPr>
        <p:spPr bwMode="auto">
          <a:xfrm>
            <a:off x="1859436" y="1865312"/>
            <a:ext cx="3474564" cy="523220"/>
          </a:xfrm>
          <a:prstGeom prst="rect">
            <a:avLst/>
          </a:prstGeom>
          <a:noFill/>
          <a:ln>
            <a:noFill/>
          </a:ln>
          <a:effectLst>
            <a:outerShdw dist="53882" dir="2700000" algn="ctr" rotWithShape="0">
              <a:schemeClr val="tx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2800" b="1" dirty="0">
                <a:solidFill>
                  <a:srgbClr val="FFFFFF"/>
                </a:solidFill>
                <a:latin typeface="Gill Sans MT" pitchFamily="34" charset="0"/>
              </a:rPr>
              <a:t>Acknowledgement</a:t>
            </a:r>
          </a:p>
        </p:txBody>
      </p:sp>
      <p:sp>
        <p:nvSpPr>
          <p:cNvPr id="19462" name="AutoShape 5"/>
          <p:cNvSpPr>
            <a:spLocks noChangeArrowheads="1"/>
          </p:cNvSpPr>
          <p:nvPr/>
        </p:nvSpPr>
        <p:spPr bwMode="auto">
          <a:xfrm>
            <a:off x="1752600" y="2895600"/>
            <a:ext cx="3581400" cy="1066800"/>
          </a:xfrm>
          <a:prstGeom prst="downArrowCallout">
            <a:avLst>
              <a:gd name="adj1" fmla="val 83929"/>
              <a:gd name="adj2" fmla="val 83929"/>
              <a:gd name="adj3" fmla="val 16667"/>
              <a:gd name="adj4" fmla="val 66667"/>
            </a:avLst>
          </a:prstGeom>
          <a:solidFill>
            <a:srgbClr val="6699FF"/>
          </a:solidFill>
          <a:ln w="9525">
            <a:solidFill>
              <a:schemeClr val="bg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srgbClr val="000000"/>
              </a:solidFill>
              <a:latin typeface="Gill Sans MT" pitchFamily="34" charset="0"/>
            </a:endParaRPr>
          </a:p>
        </p:txBody>
      </p:sp>
      <p:sp>
        <p:nvSpPr>
          <p:cNvPr id="19463" name="Text Box 6"/>
          <p:cNvSpPr txBox="1">
            <a:spLocks noChangeArrowheads="1"/>
          </p:cNvSpPr>
          <p:nvPr/>
        </p:nvSpPr>
        <p:spPr bwMode="auto">
          <a:xfrm>
            <a:off x="1905000" y="2971801"/>
            <a:ext cx="3276600" cy="519113"/>
          </a:xfrm>
          <a:prstGeom prst="rect">
            <a:avLst/>
          </a:prstGeom>
          <a:noFill/>
          <a:ln>
            <a:noFill/>
          </a:ln>
          <a:effectLst>
            <a:outerShdw dist="53882" dir="2700000" algn="ctr" rotWithShape="0">
              <a:schemeClr val="tx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2800" b="1">
                <a:solidFill>
                  <a:srgbClr val="FFFFFF"/>
                </a:solidFill>
                <a:latin typeface="Gill Sans MT" pitchFamily="34" charset="0"/>
              </a:rPr>
              <a:t>Enhancement</a:t>
            </a:r>
          </a:p>
        </p:txBody>
      </p:sp>
      <p:sp>
        <p:nvSpPr>
          <p:cNvPr id="19464" name="AutoShape 7"/>
          <p:cNvSpPr>
            <a:spLocks noChangeArrowheads="1"/>
          </p:cNvSpPr>
          <p:nvPr/>
        </p:nvSpPr>
        <p:spPr bwMode="auto">
          <a:xfrm>
            <a:off x="1828800" y="3962400"/>
            <a:ext cx="3581400" cy="1066800"/>
          </a:xfrm>
          <a:prstGeom prst="downArrowCallout">
            <a:avLst>
              <a:gd name="adj1" fmla="val 83929"/>
              <a:gd name="adj2" fmla="val 83929"/>
              <a:gd name="adj3" fmla="val 16667"/>
              <a:gd name="adj4" fmla="val 66667"/>
            </a:avLst>
          </a:prstGeom>
          <a:solidFill>
            <a:srgbClr val="6699FF"/>
          </a:solidFill>
          <a:ln w="9525">
            <a:solidFill>
              <a:schemeClr val="bg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srgbClr val="000000"/>
              </a:solidFill>
              <a:latin typeface="Gill Sans MT" pitchFamily="34" charset="0"/>
            </a:endParaRPr>
          </a:p>
        </p:txBody>
      </p:sp>
      <p:sp>
        <p:nvSpPr>
          <p:cNvPr id="19465" name="Text Box 8"/>
          <p:cNvSpPr txBox="1">
            <a:spLocks noChangeArrowheads="1"/>
          </p:cNvSpPr>
          <p:nvPr/>
        </p:nvSpPr>
        <p:spPr bwMode="auto">
          <a:xfrm>
            <a:off x="2057400" y="4038601"/>
            <a:ext cx="3276600" cy="519113"/>
          </a:xfrm>
          <a:prstGeom prst="rect">
            <a:avLst/>
          </a:prstGeom>
          <a:noFill/>
          <a:ln>
            <a:noFill/>
          </a:ln>
          <a:effectLst>
            <a:outerShdw dist="53882" dir="2700000" algn="ctr" rotWithShape="0">
              <a:schemeClr val="tx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2800" b="1">
                <a:solidFill>
                  <a:srgbClr val="FFFFFF"/>
                </a:solidFill>
                <a:latin typeface="Gill Sans MT" pitchFamily="34" charset="0"/>
              </a:rPr>
              <a:t>Appointment</a:t>
            </a:r>
          </a:p>
        </p:txBody>
      </p:sp>
      <p:sp>
        <p:nvSpPr>
          <p:cNvPr id="19466" name="AutoShape 9"/>
          <p:cNvSpPr>
            <a:spLocks noChangeArrowheads="1"/>
          </p:cNvSpPr>
          <p:nvPr/>
        </p:nvSpPr>
        <p:spPr bwMode="auto">
          <a:xfrm>
            <a:off x="1828800" y="5029200"/>
            <a:ext cx="3581400" cy="1066800"/>
          </a:xfrm>
          <a:prstGeom prst="downArrowCallout">
            <a:avLst>
              <a:gd name="adj1" fmla="val 83929"/>
              <a:gd name="adj2" fmla="val 83929"/>
              <a:gd name="adj3" fmla="val 16667"/>
              <a:gd name="adj4" fmla="val 66667"/>
            </a:avLst>
          </a:prstGeom>
          <a:solidFill>
            <a:schemeClr val="bg1"/>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sz="2400" b="1">
              <a:solidFill>
                <a:srgbClr val="FFFFFF"/>
              </a:solidFill>
              <a:latin typeface="Gill Sans MT" pitchFamily="34" charset="0"/>
            </a:endParaRPr>
          </a:p>
        </p:txBody>
      </p:sp>
      <p:sp>
        <p:nvSpPr>
          <p:cNvPr id="19467" name="Text Box 10"/>
          <p:cNvSpPr txBox="1">
            <a:spLocks noChangeArrowheads="1"/>
          </p:cNvSpPr>
          <p:nvPr/>
        </p:nvSpPr>
        <p:spPr bwMode="auto">
          <a:xfrm>
            <a:off x="2057400" y="5105401"/>
            <a:ext cx="3276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2800" b="1">
                <a:solidFill>
                  <a:srgbClr val="000000"/>
                </a:solidFill>
                <a:latin typeface="Gill Sans MT" pitchFamily="34" charset="0"/>
              </a:rPr>
              <a:t>Commitment</a:t>
            </a:r>
          </a:p>
        </p:txBody>
      </p:sp>
      <p:sp>
        <p:nvSpPr>
          <p:cNvPr id="469003" name="Text Box 11"/>
          <p:cNvSpPr txBox="1">
            <a:spLocks noChangeArrowheads="1"/>
          </p:cNvSpPr>
          <p:nvPr/>
        </p:nvSpPr>
        <p:spPr bwMode="auto">
          <a:xfrm>
            <a:off x="5638800" y="1752600"/>
            <a:ext cx="5029200" cy="1569660"/>
          </a:xfrm>
          <a:prstGeom prst="rect">
            <a:avLst/>
          </a:prstGeom>
          <a:noFill/>
          <a:ln>
            <a:noFill/>
          </a:ln>
          <a:effectLst>
            <a:outerShdw dist="71842"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3200" b="1" dirty="0">
                <a:solidFill>
                  <a:srgbClr val="FFFFFF"/>
                </a:solidFill>
                <a:latin typeface="Gill Sans MT" pitchFamily="34" charset="0"/>
              </a:rPr>
              <a:t>1.</a:t>
            </a:r>
            <a:r>
              <a:rPr lang="en-US" altLang="en-US" sz="3200" b="1" u="sng" dirty="0">
                <a:solidFill>
                  <a:srgbClr val="FFFFFF"/>
                </a:solidFill>
                <a:latin typeface="Gill Sans MT" pitchFamily="34" charset="0"/>
              </a:rPr>
              <a:t>Invite</a:t>
            </a:r>
            <a:r>
              <a:rPr lang="en-US" altLang="en-US" sz="3200" b="1" dirty="0">
                <a:solidFill>
                  <a:srgbClr val="FFFFFF"/>
                </a:solidFill>
                <a:latin typeface="Gill Sans MT" pitchFamily="34" charset="0"/>
              </a:rPr>
              <a:t> them to your </a:t>
            </a:r>
            <a:br>
              <a:rPr lang="en-US" altLang="en-US" sz="3200" b="1" dirty="0">
                <a:solidFill>
                  <a:srgbClr val="FFFFFF"/>
                </a:solidFill>
                <a:latin typeface="Gill Sans MT" pitchFamily="34" charset="0"/>
              </a:rPr>
            </a:br>
            <a:r>
              <a:rPr lang="en-US" altLang="en-US" sz="3200" b="1" dirty="0">
                <a:solidFill>
                  <a:srgbClr val="FFFFFF"/>
                </a:solidFill>
                <a:latin typeface="Gill Sans MT" pitchFamily="34" charset="0"/>
              </a:rPr>
              <a:t>newcomer’s </a:t>
            </a:r>
            <a:r>
              <a:rPr lang="en-US" altLang="en-US" sz="3200" b="1" u="sng" dirty="0">
                <a:solidFill>
                  <a:srgbClr val="FFFFFF"/>
                </a:solidFill>
                <a:latin typeface="Gill Sans MT" pitchFamily="34" charset="0"/>
              </a:rPr>
              <a:t>class</a:t>
            </a:r>
            <a:r>
              <a:rPr lang="en-US" altLang="en-US" sz="3200" b="1" dirty="0">
                <a:solidFill>
                  <a:srgbClr val="FFFFFF"/>
                </a:solidFill>
                <a:latin typeface="Gill Sans MT" pitchFamily="34" charset="0"/>
              </a:rPr>
              <a:t> with optional membership</a:t>
            </a:r>
          </a:p>
        </p:txBody>
      </p:sp>
      <p:sp>
        <p:nvSpPr>
          <p:cNvPr id="469005" name="Text Box 13"/>
          <p:cNvSpPr txBox="1">
            <a:spLocks noChangeArrowheads="1"/>
          </p:cNvSpPr>
          <p:nvPr/>
        </p:nvSpPr>
        <p:spPr bwMode="auto">
          <a:xfrm>
            <a:off x="5638800" y="3383360"/>
            <a:ext cx="5029200" cy="2800767"/>
          </a:xfrm>
          <a:prstGeom prst="rect">
            <a:avLst/>
          </a:prstGeom>
          <a:noFill/>
          <a:ln>
            <a:noFill/>
          </a:ln>
          <a:effectLst>
            <a:outerShdw dist="71842"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tabLst>
                <a:tab pos="395288" algn="l"/>
              </a:tabLst>
            </a:pPr>
            <a:r>
              <a:rPr lang="en-US" altLang="en-US" sz="3200" b="1" dirty="0">
                <a:solidFill>
                  <a:srgbClr val="FFFFFF"/>
                </a:solidFill>
                <a:latin typeface="Gill Sans MT" pitchFamily="34" charset="0"/>
              </a:rPr>
              <a:t>2. </a:t>
            </a:r>
            <a:r>
              <a:rPr lang="en-US" altLang="en-US" sz="3200" b="1" u="sng" dirty="0">
                <a:solidFill>
                  <a:srgbClr val="FFFFFF"/>
                </a:solidFill>
                <a:latin typeface="Gill Sans MT" pitchFamily="34" charset="0"/>
              </a:rPr>
              <a:t>Ask</a:t>
            </a:r>
            <a:r>
              <a:rPr lang="en-US" altLang="en-US" sz="3200" b="1" dirty="0">
                <a:solidFill>
                  <a:srgbClr val="FFFFFF"/>
                </a:solidFill>
                <a:latin typeface="Gill Sans MT" pitchFamily="34" charset="0"/>
              </a:rPr>
              <a:t> if they would like</a:t>
            </a:r>
          </a:p>
          <a:p>
            <a:pPr eaLnBrk="1" hangingPunct="1">
              <a:tabLst>
                <a:tab pos="395288" algn="l"/>
              </a:tabLst>
            </a:pPr>
            <a:r>
              <a:rPr lang="en-US" altLang="en-US" sz="3200" b="1" dirty="0">
                <a:solidFill>
                  <a:srgbClr val="FFFFFF"/>
                </a:solidFill>
                <a:latin typeface="Gill Sans MT" pitchFamily="34" charset="0"/>
              </a:rPr>
              <a:t>    to join a </a:t>
            </a:r>
            <a:r>
              <a:rPr lang="en-US" altLang="en-US" sz="3200" b="1" u="sng" dirty="0">
                <a:solidFill>
                  <a:srgbClr val="FFFFFF"/>
                </a:solidFill>
                <a:latin typeface="Gill Sans MT" pitchFamily="34" charset="0"/>
              </a:rPr>
              <a:t>group</a:t>
            </a:r>
          </a:p>
          <a:p>
            <a:pPr eaLnBrk="1" hangingPunct="1">
              <a:tabLst>
                <a:tab pos="395288" algn="l"/>
              </a:tabLst>
            </a:pPr>
            <a:endParaRPr lang="en-US" altLang="en-US" sz="1600" b="1" dirty="0">
              <a:solidFill>
                <a:srgbClr val="FFFFFF"/>
              </a:solidFill>
              <a:latin typeface="Gill Sans MT" pitchFamily="34" charset="0"/>
            </a:endParaRPr>
          </a:p>
          <a:p>
            <a:pPr eaLnBrk="1" hangingPunct="1">
              <a:tabLst>
                <a:tab pos="395288" algn="l"/>
              </a:tabLst>
            </a:pPr>
            <a:r>
              <a:rPr lang="en-US" altLang="en-US" sz="3200" b="1" dirty="0">
                <a:solidFill>
                  <a:srgbClr val="FFFFFF"/>
                </a:solidFill>
                <a:latin typeface="Gill Sans MT" pitchFamily="34" charset="0"/>
              </a:rPr>
              <a:t>3. </a:t>
            </a:r>
            <a:r>
              <a:rPr lang="en-US" altLang="en-US" sz="3200" b="1" u="sng" dirty="0">
                <a:solidFill>
                  <a:srgbClr val="FFFFFF"/>
                </a:solidFill>
                <a:latin typeface="Gill Sans MT" pitchFamily="34" charset="0"/>
              </a:rPr>
              <a:t>Ask</a:t>
            </a:r>
            <a:r>
              <a:rPr lang="en-US" altLang="en-US" sz="3200" b="1" dirty="0">
                <a:solidFill>
                  <a:srgbClr val="FFFFFF"/>
                </a:solidFill>
                <a:latin typeface="Gill Sans MT" pitchFamily="34" charset="0"/>
              </a:rPr>
              <a:t> if they would like 	help joining a     	</a:t>
            </a:r>
            <a:r>
              <a:rPr lang="en-US" altLang="en-US" sz="3200" b="1" u="sng" dirty="0">
                <a:solidFill>
                  <a:srgbClr val="FFFFFF"/>
                </a:solidFill>
                <a:latin typeface="Gill Sans MT" pitchFamily="34" charset="0"/>
              </a:rPr>
              <a:t>ministry</a:t>
            </a:r>
          </a:p>
        </p:txBody>
      </p:sp>
      <p:pic>
        <p:nvPicPr>
          <p:cNvPr id="14" name="Picture 13" descr="A close up of a logo&#10;&#10;Description generated with high confidence">
            <a:extLst>
              <a:ext uri="{FF2B5EF4-FFF2-40B4-BE49-F238E27FC236}">
                <a16:creationId xmlns:a16="http://schemas.microsoft.com/office/drawing/2014/main" id="{35848BB4-ACD4-40CD-A972-A0B2746324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11891" y="667593"/>
            <a:ext cx="2069640" cy="776832"/>
          </a:xfrm>
          <a:prstGeom prst="rect">
            <a:avLst/>
          </a:prstGeom>
        </p:spPr>
      </p:pic>
      <p:sp>
        <p:nvSpPr>
          <p:cNvPr id="15" name="Text Box 2">
            <a:extLst>
              <a:ext uri="{FF2B5EF4-FFF2-40B4-BE49-F238E27FC236}">
                <a16:creationId xmlns:a16="http://schemas.microsoft.com/office/drawing/2014/main" id="{0E23E2F0-2A75-41F9-BFEC-257A0FFCE8D5}"/>
              </a:ext>
            </a:extLst>
          </p:cNvPr>
          <p:cNvSpPr txBox="1">
            <a:spLocks noChangeArrowheads="1"/>
          </p:cNvSpPr>
          <p:nvPr/>
        </p:nvSpPr>
        <p:spPr bwMode="auto">
          <a:xfrm>
            <a:off x="2570747" y="676499"/>
            <a:ext cx="6629400" cy="646331"/>
          </a:xfrm>
          <a:prstGeom prst="rect">
            <a:avLst/>
          </a:prstGeom>
          <a:noFill/>
          <a:ln>
            <a:noFill/>
          </a:ln>
          <a:effectLst>
            <a:outerShdw dist="71842"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3600" b="1" dirty="0">
                <a:solidFill>
                  <a:srgbClr val="FFFFFF"/>
                </a:solidFill>
                <a:latin typeface="Gill Sans MT" pitchFamily="34" charset="0"/>
              </a:rPr>
              <a:t>Assimilation: </a:t>
            </a:r>
            <a:r>
              <a:rPr lang="en-US" altLang="en-US" sz="3600" b="1" i="1" dirty="0">
                <a:solidFill>
                  <a:srgbClr val="FFFFFF"/>
                </a:solidFill>
                <a:latin typeface="Gill Sans MT" pitchFamily="34" charset="0"/>
              </a:rPr>
              <a:t>A 4-Step Plan</a:t>
            </a:r>
            <a:endParaRPr lang="en-US" altLang="en-US" sz="2800" b="1" i="1" dirty="0">
              <a:solidFill>
                <a:srgbClr val="FFFFFF"/>
              </a:solidFill>
              <a:latin typeface="Gill Sans MT" pitchFamily="34" charset="0"/>
            </a:endParaRPr>
          </a:p>
        </p:txBody>
      </p:sp>
    </p:spTree>
    <p:custDataLst>
      <p:tags r:id="rId1"/>
    </p:custDataLst>
    <p:extLst>
      <p:ext uri="{BB962C8B-B14F-4D97-AF65-F5344CB8AC3E}">
        <p14:creationId xmlns:p14="http://schemas.microsoft.com/office/powerpoint/2010/main" val="29138559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4799E-ADC8-47E4-9C5F-A7DABB37DAD9}" type="slidenum">
              <a:rPr kumimoji="0" lang="en-US" sz="1400" b="0" i="0" u="none" strike="noStrike" kern="1200" cap="none" spc="0" normalizeH="0" baseline="0" noProof="0">
                <a:ln>
                  <a:noFill/>
                </a:ln>
                <a:solidFill>
                  <a:srgbClr val="000000"/>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400" b="0" i="0" u="none" strike="noStrike" kern="1200" cap="none" spc="0" normalizeH="0" baseline="0" noProof="0" dirty="0">
              <a:ln>
                <a:noFill/>
              </a:ln>
              <a:solidFill>
                <a:srgbClr val="000000"/>
              </a:solidFill>
              <a:effectLst/>
              <a:uLnTx/>
              <a:uFillTx/>
              <a:latin typeface="Gill Sans MT"/>
              <a:ea typeface="+mn-ea"/>
              <a:cs typeface="+mn-cs"/>
            </a:endParaRPr>
          </a:p>
        </p:txBody>
      </p:sp>
      <p:sp>
        <p:nvSpPr>
          <p:cNvPr id="3077" name="Text Box 10"/>
          <p:cNvSpPr txBox="1">
            <a:spLocks noChangeArrowheads="1"/>
          </p:cNvSpPr>
          <p:nvPr/>
        </p:nvSpPr>
        <p:spPr bwMode="auto">
          <a:xfrm>
            <a:off x="9753600" y="6477001"/>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en-US" sz="18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graphicFrame>
        <p:nvGraphicFramePr>
          <p:cNvPr id="2" name="Diagram 1"/>
          <p:cNvGraphicFramePr/>
          <p:nvPr>
            <p:extLst>
              <p:ext uri="{D42A27DB-BD31-4B8C-83A1-F6EECF244321}">
                <p14:modId xmlns:p14="http://schemas.microsoft.com/office/powerpoint/2010/main" val="864666601"/>
              </p:ext>
            </p:extLst>
          </p:nvPr>
        </p:nvGraphicFramePr>
        <p:xfrm>
          <a:off x="2635183" y="2341696"/>
          <a:ext cx="6102417" cy="40190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p:cNvSpPr/>
          <p:nvPr/>
        </p:nvSpPr>
        <p:spPr>
          <a:xfrm>
            <a:off x="2057400" y="660400"/>
            <a:ext cx="8153400" cy="680251"/>
          </a:xfrm>
          <a:prstGeom prst="rect">
            <a:avLst/>
          </a:prstGeom>
        </p:spPr>
        <p:txBody>
          <a:bodyPr wrap="square">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FFFF"/>
                </a:solidFill>
                <a:effectLst/>
                <a:uLnTx/>
                <a:uFillTx/>
                <a:latin typeface="Gill Sans MT"/>
                <a:ea typeface="+mn-ea"/>
                <a:cs typeface="+mn-cs"/>
              </a:rPr>
              <a:t>Session #7 Outline</a:t>
            </a:r>
          </a:p>
        </p:txBody>
      </p:sp>
      <p:pic>
        <p:nvPicPr>
          <p:cNvPr id="7" name="Picture 6" descr="A close up of a logo&#10;&#10;Description generated with high confidence">
            <a:extLst>
              <a:ext uri="{FF2B5EF4-FFF2-40B4-BE49-F238E27FC236}">
                <a16:creationId xmlns:a16="http://schemas.microsoft.com/office/drawing/2014/main" id="{B49580D1-653B-4230-A304-70CA33F62B5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711891" y="667593"/>
            <a:ext cx="2069640" cy="776832"/>
          </a:xfrm>
          <a:prstGeom prst="rect">
            <a:avLst/>
          </a:prstGeom>
        </p:spPr>
      </p:pic>
    </p:spTree>
    <p:extLst>
      <p:ext uri="{BB962C8B-B14F-4D97-AF65-F5344CB8AC3E}">
        <p14:creationId xmlns:p14="http://schemas.microsoft.com/office/powerpoint/2010/main" val="41026881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4799E-ADC8-47E4-9C5F-A7DABB37DAD9}" type="slidenum">
              <a:rPr kumimoji="0" lang="en-US" sz="1400" b="0" i="0" u="none" strike="noStrike" kern="1200" cap="none" spc="0" normalizeH="0" baseline="0" noProof="0">
                <a:ln>
                  <a:noFill/>
                </a:ln>
                <a:solidFill>
                  <a:srgbClr val="000000"/>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400" b="0" i="0" u="none" strike="noStrike" kern="1200" cap="none" spc="0" normalizeH="0" baseline="0" noProof="0" dirty="0">
              <a:ln>
                <a:noFill/>
              </a:ln>
              <a:solidFill>
                <a:srgbClr val="000000"/>
              </a:solidFill>
              <a:effectLst/>
              <a:uLnTx/>
              <a:uFillTx/>
              <a:latin typeface="Gill Sans MT"/>
              <a:ea typeface="+mn-ea"/>
              <a:cs typeface="+mn-cs"/>
            </a:endParaRPr>
          </a:p>
        </p:txBody>
      </p:sp>
      <p:sp>
        <p:nvSpPr>
          <p:cNvPr id="3077" name="Text Box 10"/>
          <p:cNvSpPr txBox="1">
            <a:spLocks noChangeArrowheads="1"/>
          </p:cNvSpPr>
          <p:nvPr/>
        </p:nvSpPr>
        <p:spPr bwMode="auto">
          <a:xfrm>
            <a:off x="9753600" y="6477001"/>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en-US" sz="18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graphicFrame>
        <p:nvGraphicFramePr>
          <p:cNvPr id="2" name="Diagram 1"/>
          <p:cNvGraphicFramePr/>
          <p:nvPr>
            <p:extLst>
              <p:ext uri="{D42A27DB-BD31-4B8C-83A1-F6EECF244321}">
                <p14:modId xmlns:p14="http://schemas.microsoft.com/office/powerpoint/2010/main" val="3180972948"/>
              </p:ext>
            </p:extLst>
          </p:nvPr>
        </p:nvGraphicFramePr>
        <p:xfrm>
          <a:off x="2635183" y="2341696"/>
          <a:ext cx="6102417" cy="40190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p:cNvSpPr/>
          <p:nvPr/>
        </p:nvSpPr>
        <p:spPr>
          <a:xfrm>
            <a:off x="2057400" y="660400"/>
            <a:ext cx="8153400" cy="680251"/>
          </a:xfrm>
          <a:prstGeom prst="rect">
            <a:avLst/>
          </a:prstGeom>
        </p:spPr>
        <p:txBody>
          <a:bodyPr wrap="square">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FFFF"/>
                </a:solidFill>
                <a:effectLst/>
                <a:uLnTx/>
                <a:uFillTx/>
                <a:latin typeface="Gill Sans MT"/>
                <a:ea typeface="+mn-ea"/>
                <a:cs typeface="+mn-cs"/>
              </a:rPr>
              <a:t>Session #7 Outline</a:t>
            </a:r>
          </a:p>
        </p:txBody>
      </p:sp>
    </p:spTree>
    <p:extLst>
      <p:ext uri="{BB962C8B-B14F-4D97-AF65-F5344CB8AC3E}">
        <p14:creationId xmlns:p14="http://schemas.microsoft.com/office/powerpoint/2010/main" val="18400250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914400" y="578955"/>
            <a:ext cx="8382000" cy="1015663"/>
          </a:xfrm>
          <a:prstGeom prst="rect">
            <a:avLst/>
          </a:prstGeom>
        </p:spPr>
        <p:txBody>
          <a:bodyPr wrap="square">
            <a:spAutoFit/>
          </a:bodyPr>
          <a:lstStyle/>
          <a:p>
            <a:pPr algn="ctr"/>
            <a:r>
              <a:rPr lang="en-US" sz="3200" b="1" dirty="0">
                <a:solidFill>
                  <a:schemeClr val="bg1"/>
                </a:solidFill>
              </a:rPr>
              <a:t>Back Door</a:t>
            </a:r>
            <a:br>
              <a:rPr lang="en-US" sz="3600" b="1" dirty="0">
                <a:solidFill>
                  <a:schemeClr val="bg1"/>
                </a:solidFill>
              </a:rPr>
            </a:br>
            <a:r>
              <a:rPr lang="en-US" sz="2800" b="1" dirty="0">
                <a:solidFill>
                  <a:schemeClr val="bg1"/>
                </a:solidFill>
              </a:rPr>
              <a:t>What Can We Control / Influence?</a:t>
            </a:r>
            <a:endParaRPr lang="en-US" sz="3200" dirty="0">
              <a:solidFill>
                <a:schemeClr val="bg1"/>
              </a:solidFill>
            </a:endParaRPr>
          </a:p>
        </p:txBody>
      </p:sp>
      <p:sp>
        <p:nvSpPr>
          <p:cNvPr id="12" name="Rectangle 11"/>
          <p:cNvSpPr/>
          <p:nvPr/>
        </p:nvSpPr>
        <p:spPr>
          <a:xfrm>
            <a:off x="8138161" y="1765013"/>
            <a:ext cx="2234907" cy="584775"/>
          </a:xfrm>
          <a:prstGeom prst="rect">
            <a:avLst/>
          </a:prstGeom>
        </p:spPr>
        <p:txBody>
          <a:bodyPr wrap="none">
            <a:spAutoFit/>
          </a:bodyPr>
          <a:lstStyle/>
          <a:p>
            <a:r>
              <a:rPr lang="en-US" sz="3200" b="1" u="sng" dirty="0">
                <a:solidFill>
                  <a:schemeClr val="bg1"/>
                </a:solidFill>
              </a:rPr>
              <a:t>Back Door</a:t>
            </a:r>
          </a:p>
        </p:txBody>
      </p:sp>
      <p:sp>
        <p:nvSpPr>
          <p:cNvPr id="13" name="TextBox 12"/>
          <p:cNvSpPr txBox="1"/>
          <p:nvPr/>
        </p:nvSpPr>
        <p:spPr>
          <a:xfrm>
            <a:off x="4810125" y="3468668"/>
            <a:ext cx="2935997" cy="646331"/>
          </a:xfrm>
          <a:prstGeom prst="rect">
            <a:avLst/>
          </a:prstGeom>
          <a:noFill/>
        </p:spPr>
        <p:txBody>
          <a:bodyPr wrap="none" rtlCol="0">
            <a:spAutoFit/>
          </a:bodyPr>
          <a:lstStyle/>
          <a:p>
            <a:r>
              <a:rPr lang="en-US" b="1" dirty="0">
                <a:solidFill>
                  <a:schemeClr val="bg1"/>
                </a:solidFill>
              </a:rPr>
              <a:t>Today’s Attendance:  274</a:t>
            </a:r>
          </a:p>
          <a:p>
            <a:r>
              <a:rPr lang="en-US" b="1" dirty="0">
                <a:solidFill>
                  <a:schemeClr val="bg1"/>
                </a:solidFill>
              </a:rPr>
              <a:t>Back Door:                   -27</a:t>
            </a:r>
          </a:p>
        </p:txBody>
      </p:sp>
      <p:sp>
        <p:nvSpPr>
          <p:cNvPr id="11" name="TextBox 10"/>
          <p:cNvSpPr txBox="1"/>
          <p:nvPr/>
        </p:nvSpPr>
        <p:spPr>
          <a:xfrm>
            <a:off x="7924800" y="2349788"/>
            <a:ext cx="2648482" cy="3577903"/>
          </a:xfrm>
          <a:prstGeom prst="rect">
            <a:avLst/>
          </a:prstGeom>
          <a:noFill/>
        </p:spPr>
        <p:txBody>
          <a:bodyPr wrap="none" rtlCol="0">
            <a:spAutoFit/>
          </a:bodyPr>
          <a:lstStyle/>
          <a:p>
            <a:r>
              <a:rPr lang="en-US" sz="2000" b="1" dirty="0">
                <a:solidFill>
                  <a:schemeClr val="bg1"/>
                </a:solidFill>
              </a:rPr>
              <a:t>National Avg. from </a:t>
            </a:r>
          </a:p>
          <a:p>
            <a:pPr marL="342900" indent="-342900">
              <a:buFontTx/>
              <a:buChar char="-"/>
            </a:pPr>
            <a:r>
              <a:rPr lang="en-US" sz="2000" b="1" dirty="0">
                <a:solidFill>
                  <a:srgbClr val="FFC000"/>
                </a:solidFill>
              </a:rPr>
              <a:t>Move</a:t>
            </a:r>
          </a:p>
          <a:p>
            <a:pPr marL="342900" indent="-342900">
              <a:buFontTx/>
              <a:buChar char="-"/>
            </a:pPr>
            <a:r>
              <a:rPr lang="en-US" sz="2000" b="1" dirty="0">
                <a:solidFill>
                  <a:schemeClr val="bg1"/>
                </a:solidFill>
              </a:rPr>
              <a:t>Mad</a:t>
            </a:r>
          </a:p>
          <a:p>
            <a:pPr marL="342900" indent="-342900">
              <a:buFontTx/>
              <a:buChar char="-"/>
            </a:pPr>
            <a:r>
              <a:rPr lang="en-US" sz="2000" b="1" dirty="0">
                <a:solidFill>
                  <a:srgbClr val="FFC000"/>
                </a:solidFill>
              </a:rPr>
              <a:t>Muerte</a:t>
            </a:r>
          </a:p>
          <a:p>
            <a:pPr marL="342900" indent="-342900">
              <a:buFontTx/>
              <a:buChar char="-"/>
            </a:pPr>
            <a:endParaRPr lang="en-US" sz="2000" b="1" dirty="0">
              <a:solidFill>
                <a:schemeClr val="bg1"/>
              </a:solidFill>
            </a:endParaRPr>
          </a:p>
          <a:p>
            <a:r>
              <a:rPr lang="en-US" sz="2000" b="1" dirty="0">
                <a:solidFill>
                  <a:schemeClr val="bg1"/>
                </a:solidFill>
              </a:rPr>
              <a:t>       </a:t>
            </a:r>
            <a:r>
              <a:rPr lang="en-US" sz="2800" b="1" dirty="0">
                <a:solidFill>
                  <a:schemeClr val="bg1"/>
                </a:solidFill>
              </a:rPr>
              <a:t>10% loss </a:t>
            </a:r>
          </a:p>
          <a:p>
            <a:endParaRPr lang="en-US" sz="2800" b="1" dirty="0">
              <a:solidFill>
                <a:schemeClr val="bg1"/>
              </a:solidFill>
            </a:endParaRPr>
          </a:p>
          <a:p>
            <a:pPr marL="457200" indent="-457200">
              <a:buFont typeface="Arial" pitchFamily="34" charset="0"/>
              <a:buChar char="•"/>
            </a:pPr>
            <a:r>
              <a:rPr lang="en-US" sz="2000" b="1" dirty="0">
                <a:solidFill>
                  <a:schemeClr val="bg1"/>
                </a:solidFill>
              </a:rPr>
              <a:t>New one is </a:t>
            </a:r>
          </a:p>
          <a:p>
            <a:r>
              <a:rPr lang="en-US" sz="2000" b="1" dirty="0">
                <a:solidFill>
                  <a:schemeClr val="bg1"/>
                </a:solidFill>
              </a:rPr>
              <a:t>Sporadic attendance</a:t>
            </a:r>
          </a:p>
          <a:p>
            <a:endParaRPr lang="en-US" sz="1050" b="1" dirty="0">
              <a:solidFill>
                <a:schemeClr val="bg1"/>
              </a:solidFill>
            </a:endParaRPr>
          </a:p>
          <a:p>
            <a:r>
              <a:rPr lang="en-US" sz="2000" dirty="0">
                <a:solidFill>
                  <a:schemeClr val="bg1"/>
                </a:solidFill>
              </a:rPr>
              <a:t> - </a:t>
            </a:r>
            <a:r>
              <a:rPr lang="en-US" sz="2000" b="1" dirty="0">
                <a:solidFill>
                  <a:schemeClr val="bg1"/>
                </a:solidFill>
              </a:rPr>
              <a:t>Mobility Math</a:t>
            </a:r>
          </a:p>
        </p:txBody>
      </p:sp>
      <p:sp>
        <p:nvSpPr>
          <p:cNvPr id="2" name="Oval 1"/>
          <p:cNvSpPr/>
          <p:nvPr/>
        </p:nvSpPr>
        <p:spPr>
          <a:xfrm>
            <a:off x="8364296" y="3733800"/>
            <a:ext cx="1828800" cy="762000"/>
          </a:xfrm>
          <a:prstGeom prst="ellipse">
            <a:avLst/>
          </a:prstGeom>
          <a:solidFill>
            <a:schemeClr val="bg1">
              <a:lumMod val="85000"/>
              <a:alpha val="28000"/>
            </a:schemeClr>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http://www.rockpoint-church.com/img/blank.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9576" y="-136525"/>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pad2.whstatic.com/images/thumb/8/8f/Detailed_window-Step-4.jpg/670px-Detailed_window-Step-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5400" y="1848509"/>
            <a:ext cx="1940394" cy="141423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A close up of a logo&#10;&#10;Description generated with high confidence">
            <a:extLst>
              <a:ext uri="{FF2B5EF4-FFF2-40B4-BE49-F238E27FC236}">
                <a16:creationId xmlns:a16="http://schemas.microsoft.com/office/drawing/2014/main" id="{4D7D2D7F-11B5-4D91-832A-A2161B69770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11891" y="667593"/>
            <a:ext cx="2069640" cy="776832"/>
          </a:xfrm>
          <a:prstGeom prst="rect">
            <a:avLst/>
          </a:prstGeom>
        </p:spPr>
      </p:pic>
      <p:sp>
        <p:nvSpPr>
          <p:cNvPr id="3" name="TextBox 2">
            <a:extLst>
              <a:ext uri="{FF2B5EF4-FFF2-40B4-BE49-F238E27FC236}">
                <a16:creationId xmlns:a16="http://schemas.microsoft.com/office/drawing/2014/main" id="{1A5A947B-2BA8-4F42-B1C5-B0D326AE0BA1}"/>
              </a:ext>
            </a:extLst>
          </p:cNvPr>
          <p:cNvSpPr txBox="1"/>
          <p:nvPr/>
        </p:nvSpPr>
        <p:spPr>
          <a:xfrm>
            <a:off x="693019" y="2239017"/>
            <a:ext cx="3677610" cy="3785652"/>
          </a:xfrm>
          <a:prstGeom prst="rect">
            <a:avLst/>
          </a:prstGeom>
          <a:noFill/>
        </p:spPr>
        <p:txBody>
          <a:bodyPr wrap="none" rtlCol="0">
            <a:spAutoFit/>
          </a:bodyPr>
          <a:lstStyle/>
          <a:p>
            <a:pPr>
              <a:buClr>
                <a:schemeClr val="tx1"/>
              </a:buClr>
            </a:pPr>
            <a:r>
              <a:rPr lang="en-US" sz="2000" b="1" kern="0" dirty="0">
                <a:solidFill>
                  <a:srgbClr val="FFC000"/>
                </a:solidFill>
                <a:effectLst>
                  <a:outerShdw blurRad="38100" dist="38100" dir="2700000" algn="tl">
                    <a:srgbClr val="000000">
                      <a:alpha val="43137"/>
                    </a:srgbClr>
                  </a:outerShdw>
                </a:effectLst>
                <a:latin typeface="+mj-lt"/>
              </a:rPr>
              <a:t>We have no control over</a:t>
            </a:r>
          </a:p>
          <a:p>
            <a:pPr>
              <a:buClr>
                <a:schemeClr val="tx1"/>
              </a:buClr>
            </a:pPr>
            <a:r>
              <a:rPr lang="en-US" sz="2000" b="1" kern="0" dirty="0">
                <a:solidFill>
                  <a:srgbClr val="FFC000"/>
                </a:solidFill>
                <a:effectLst>
                  <a:outerShdw blurRad="38100" dist="38100" dir="2700000" algn="tl">
                    <a:srgbClr val="000000">
                      <a:alpha val="43137"/>
                    </a:srgbClr>
                  </a:outerShdw>
                </a:effectLst>
                <a:latin typeface="+mj-lt"/>
              </a:rPr>
              <a:t>when people Move. </a:t>
            </a:r>
          </a:p>
          <a:p>
            <a:pPr>
              <a:buClr>
                <a:schemeClr val="tx1"/>
              </a:buClr>
            </a:pPr>
            <a:endParaRPr lang="en-US" sz="2000" b="1" kern="0" dirty="0">
              <a:solidFill>
                <a:srgbClr val="FFC000"/>
              </a:solidFill>
              <a:effectLst>
                <a:outerShdw blurRad="38100" dist="38100" dir="2700000" algn="tl">
                  <a:srgbClr val="000000">
                    <a:alpha val="43137"/>
                  </a:srgbClr>
                </a:outerShdw>
              </a:effectLst>
              <a:latin typeface="+mj-lt"/>
            </a:endParaRPr>
          </a:p>
          <a:p>
            <a:pPr>
              <a:buClr>
                <a:schemeClr val="tx1"/>
              </a:buClr>
            </a:pPr>
            <a:r>
              <a:rPr lang="en-US" sz="2000" b="1" kern="0" dirty="0">
                <a:solidFill>
                  <a:schemeClr val="bg1"/>
                </a:solidFill>
                <a:effectLst>
                  <a:outerShdw blurRad="38100" dist="38100" dir="2700000" algn="tl">
                    <a:srgbClr val="000000">
                      <a:alpha val="43137"/>
                    </a:srgbClr>
                  </a:outerShdw>
                </a:effectLst>
                <a:latin typeface="+mj-lt"/>
              </a:rPr>
              <a:t>We do have some control</a:t>
            </a:r>
          </a:p>
          <a:p>
            <a:pPr>
              <a:buClr>
                <a:schemeClr val="tx1"/>
              </a:buClr>
            </a:pPr>
            <a:r>
              <a:rPr lang="en-US" sz="2000" b="1" kern="0" dirty="0">
                <a:solidFill>
                  <a:schemeClr val="bg1"/>
                </a:solidFill>
                <a:effectLst>
                  <a:outerShdw blurRad="38100" dist="38100" dir="2700000" algn="tl">
                    <a:srgbClr val="000000">
                      <a:alpha val="43137"/>
                    </a:srgbClr>
                  </a:outerShdw>
                </a:effectLst>
                <a:latin typeface="+mj-lt"/>
              </a:rPr>
              <a:t>over when people get Mad. </a:t>
            </a:r>
          </a:p>
          <a:p>
            <a:pPr>
              <a:buClr>
                <a:schemeClr val="tx1"/>
              </a:buClr>
            </a:pPr>
            <a:endParaRPr lang="en-US" sz="2000" b="1" kern="0" dirty="0">
              <a:solidFill>
                <a:srgbClr val="FFC000"/>
              </a:solidFill>
              <a:effectLst>
                <a:outerShdw blurRad="38100" dist="38100" dir="2700000" algn="tl">
                  <a:srgbClr val="000000">
                    <a:alpha val="43137"/>
                  </a:srgbClr>
                </a:outerShdw>
              </a:effectLst>
              <a:latin typeface="+mj-lt"/>
            </a:endParaRPr>
          </a:p>
          <a:p>
            <a:pPr>
              <a:buClr>
                <a:schemeClr val="tx1"/>
              </a:buClr>
            </a:pPr>
            <a:r>
              <a:rPr lang="en-US" sz="2000" b="1" kern="0" dirty="0">
                <a:solidFill>
                  <a:srgbClr val="FFC000"/>
                </a:solidFill>
                <a:effectLst>
                  <a:outerShdw blurRad="38100" dist="38100" dir="2700000" algn="tl">
                    <a:srgbClr val="000000">
                      <a:alpha val="43137"/>
                    </a:srgbClr>
                  </a:outerShdw>
                </a:effectLst>
                <a:latin typeface="+mj-lt"/>
              </a:rPr>
              <a:t>We can minister to the </a:t>
            </a:r>
          </a:p>
          <a:p>
            <a:pPr>
              <a:buClr>
                <a:schemeClr val="tx1"/>
              </a:buClr>
            </a:pPr>
            <a:r>
              <a:rPr lang="en-US" sz="2000" b="1" kern="0" dirty="0">
                <a:solidFill>
                  <a:srgbClr val="FFC000"/>
                </a:solidFill>
                <a:effectLst>
                  <a:outerShdw blurRad="38100" dist="38100" dir="2700000" algn="tl">
                    <a:srgbClr val="000000">
                      <a:alpha val="43137"/>
                    </a:srgbClr>
                  </a:outerShdw>
                </a:effectLst>
                <a:latin typeface="+mj-lt"/>
              </a:rPr>
              <a:t>families of people who die.</a:t>
            </a:r>
          </a:p>
          <a:p>
            <a:pPr>
              <a:buClr>
                <a:schemeClr val="tx1"/>
              </a:buClr>
            </a:pPr>
            <a:endParaRPr lang="en-US" sz="2000" b="1" kern="0" dirty="0">
              <a:solidFill>
                <a:srgbClr val="FFC000"/>
              </a:solidFill>
              <a:effectLst>
                <a:outerShdw blurRad="38100" dist="38100" dir="2700000" algn="tl">
                  <a:srgbClr val="000000">
                    <a:alpha val="43137"/>
                  </a:srgbClr>
                </a:outerShdw>
              </a:effectLst>
              <a:latin typeface="+mj-lt"/>
            </a:endParaRPr>
          </a:p>
          <a:p>
            <a:pPr>
              <a:buClr>
                <a:schemeClr val="tx1"/>
              </a:buClr>
            </a:pPr>
            <a:r>
              <a:rPr lang="en-US" sz="2000" b="1" kern="0" dirty="0">
                <a:solidFill>
                  <a:schemeClr val="bg1"/>
                </a:solidFill>
                <a:effectLst>
                  <a:outerShdw blurRad="38100" dist="38100" dir="2700000" algn="tl">
                    <a:srgbClr val="000000">
                      <a:alpha val="43137"/>
                    </a:srgbClr>
                  </a:outerShdw>
                </a:effectLst>
                <a:latin typeface="+mj-lt"/>
              </a:rPr>
              <a:t>We also have some control</a:t>
            </a:r>
          </a:p>
          <a:p>
            <a:pPr>
              <a:buClr>
                <a:schemeClr val="tx1"/>
              </a:buClr>
            </a:pPr>
            <a:r>
              <a:rPr lang="en-US" sz="2000" b="1" kern="0" dirty="0">
                <a:solidFill>
                  <a:schemeClr val="bg1"/>
                </a:solidFill>
                <a:effectLst>
                  <a:outerShdw blurRad="38100" dist="38100" dir="2700000" algn="tl">
                    <a:srgbClr val="000000">
                      <a:alpha val="43137"/>
                    </a:srgbClr>
                  </a:outerShdw>
                </a:effectLst>
                <a:latin typeface="+mj-lt"/>
              </a:rPr>
              <a:t>over the sporadic attendance</a:t>
            </a:r>
          </a:p>
          <a:p>
            <a:pPr>
              <a:buClr>
                <a:schemeClr val="tx1"/>
              </a:buClr>
            </a:pPr>
            <a:r>
              <a:rPr lang="en-US" sz="2000" b="1" kern="0" dirty="0">
                <a:solidFill>
                  <a:schemeClr val="bg1"/>
                </a:solidFill>
                <a:effectLst>
                  <a:outerShdw blurRad="38100" dist="38100" dir="2700000" algn="tl">
                    <a:srgbClr val="000000">
                      <a:alpha val="43137"/>
                    </a:srgbClr>
                  </a:outerShdw>
                </a:effectLst>
                <a:latin typeface="+mj-lt"/>
              </a:rPr>
              <a:t>of those with Mobility. </a:t>
            </a:r>
            <a:r>
              <a:rPr lang="en-US" sz="2000" b="1" kern="0" dirty="0">
                <a:solidFill>
                  <a:srgbClr val="FFC000"/>
                </a:solidFill>
                <a:effectLst>
                  <a:outerShdw blurRad="38100" dist="38100" dir="2700000" algn="tl">
                    <a:srgbClr val="000000">
                      <a:alpha val="43137"/>
                    </a:srgbClr>
                  </a:outerShdw>
                </a:effectLst>
                <a:latin typeface="+mj-lt"/>
              </a:rPr>
              <a:t>  </a:t>
            </a:r>
          </a:p>
        </p:txBody>
      </p:sp>
      <p:sp>
        <p:nvSpPr>
          <p:cNvPr id="4" name="Left Brace 3">
            <a:extLst>
              <a:ext uri="{FF2B5EF4-FFF2-40B4-BE49-F238E27FC236}">
                <a16:creationId xmlns:a16="http://schemas.microsoft.com/office/drawing/2014/main" id="{61447165-B598-4AEC-8BE4-CF2390803AB1}"/>
              </a:ext>
            </a:extLst>
          </p:cNvPr>
          <p:cNvSpPr/>
          <p:nvPr/>
        </p:nvSpPr>
        <p:spPr>
          <a:xfrm>
            <a:off x="4370629" y="2239017"/>
            <a:ext cx="326499" cy="3873025"/>
          </a:xfrm>
          <a:prstGeom prst="leftBrace">
            <a:avLst/>
          </a:prstGeom>
          <a:ln w="508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3176481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4799E-ADC8-47E4-9C5F-A7DABB37DAD9}" type="slidenum">
              <a:rPr kumimoji="0" lang="en-US" sz="1400" b="0" i="0" u="none" strike="noStrike" kern="1200" cap="none" spc="0" normalizeH="0" baseline="0" noProof="0">
                <a:ln>
                  <a:noFill/>
                </a:ln>
                <a:solidFill>
                  <a:srgbClr val="000000"/>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400" b="0" i="0" u="none" strike="noStrike" kern="1200" cap="none" spc="0" normalizeH="0" baseline="0" noProof="0" dirty="0">
              <a:ln>
                <a:noFill/>
              </a:ln>
              <a:solidFill>
                <a:srgbClr val="000000"/>
              </a:solidFill>
              <a:effectLst/>
              <a:uLnTx/>
              <a:uFillTx/>
              <a:latin typeface="Gill Sans MT"/>
              <a:ea typeface="+mn-ea"/>
              <a:cs typeface="+mn-cs"/>
            </a:endParaRPr>
          </a:p>
        </p:txBody>
      </p:sp>
      <p:sp>
        <p:nvSpPr>
          <p:cNvPr id="3077" name="Text Box 10"/>
          <p:cNvSpPr txBox="1">
            <a:spLocks noChangeArrowheads="1"/>
          </p:cNvSpPr>
          <p:nvPr/>
        </p:nvSpPr>
        <p:spPr bwMode="auto">
          <a:xfrm>
            <a:off x="9753600" y="6477001"/>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en-US" sz="18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9" name="Rectangle 8">
            <a:extLst>
              <a:ext uri="{FF2B5EF4-FFF2-40B4-BE49-F238E27FC236}">
                <a16:creationId xmlns:a16="http://schemas.microsoft.com/office/drawing/2014/main" id="{C24E0267-FB1D-4156-81B1-A4ED80DF3955}"/>
              </a:ext>
            </a:extLst>
          </p:cNvPr>
          <p:cNvSpPr/>
          <p:nvPr/>
        </p:nvSpPr>
        <p:spPr>
          <a:xfrm>
            <a:off x="914400" y="578955"/>
            <a:ext cx="8382000" cy="1015663"/>
          </a:xfrm>
          <a:prstGeom prst="rect">
            <a:avLst/>
          </a:prstGeom>
        </p:spPr>
        <p:txBody>
          <a:bodyPr wrap="square">
            <a:spAutoFit/>
          </a:bodyPr>
          <a:lstStyle/>
          <a:p>
            <a:pPr algn="ctr"/>
            <a:r>
              <a:rPr lang="en-US" sz="3200" b="1" dirty="0">
                <a:solidFill>
                  <a:schemeClr val="bg1"/>
                </a:solidFill>
              </a:rPr>
              <a:t>Back Door</a:t>
            </a:r>
            <a:br>
              <a:rPr lang="en-US" sz="3600" b="1" dirty="0">
                <a:solidFill>
                  <a:schemeClr val="bg1"/>
                </a:solidFill>
              </a:rPr>
            </a:br>
            <a:r>
              <a:rPr lang="en-US" sz="2800" b="1" dirty="0">
                <a:solidFill>
                  <a:schemeClr val="bg1"/>
                </a:solidFill>
              </a:rPr>
              <a:t>When People Get Mad</a:t>
            </a:r>
            <a:endParaRPr lang="en-US" sz="3200" dirty="0">
              <a:solidFill>
                <a:schemeClr val="bg1"/>
              </a:solidFill>
            </a:endParaRPr>
          </a:p>
        </p:txBody>
      </p:sp>
      <p:pic>
        <p:nvPicPr>
          <p:cNvPr id="10" name="Picture 9" descr="A close up of a logo&#10;&#10;Description generated with high confidence">
            <a:extLst>
              <a:ext uri="{FF2B5EF4-FFF2-40B4-BE49-F238E27FC236}">
                <a16:creationId xmlns:a16="http://schemas.microsoft.com/office/drawing/2014/main" id="{59961B8B-05C1-4E8E-9CDC-63D95F8D6A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11891" y="667593"/>
            <a:ext cx="2069640" cy="776832"/>
          </a:xfrm>
          <a:prstGeom prst="rect">
            <a:avLst/>
          </a:prstGeom>
        </p:spPr>
      </p:pic>
      <p:pic>
        <p:nvPicPr>
          <p:cNvPr id="11" name="Picture 10">
            <a:extLst>
              <a:ext uri="{FF2B5EF4-FFF2-40B4-BE49-F238E27FC236}">
                <a16:creationId xmlns:a16="http://schemas.microsoft.com/office/drawing/2014/main" id="{0CDC9F41-1E60-4BB6-9A05-6AAF485A20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49081" y="1924407"/>
            <a:ext cx="1690524" cy="1690524"/>
          </a:xfrm>
          <a:prstGeom prst="rect">
            <a:avLst/>
          </a:prstGeom>
        </p:spPr>
      </p:pic>
      <p:pic>
        <p:nvPicPr>
          <p:cNvPr id="12" name="Picture 11">
            <a:extLst>
              <a:ext uri="{FF2B5EF4-FFF2-40B4-BE49-F238E27FC236}">
                <a16:creationId xmlns:a16="http://schemas.microsoft.com/office/drawing/2014/main" id="{6B17CC19-6DA6-48A2-BCC9-B5A1B65C8BF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308309" y="1886551"/>
            <a:ext cx="1177491" cy="883118"/>
          </a:xfrm>
          <a:prstGeom prst="rect">
            <a:avLst/>
          </a:prstGeom>
        </p:spPr>
      </p:pic>
      <p:pic>
        <p:nvPicPr>
          <p:cNvPr id="13" name="Picture 12">
            <a:extLst>
              <a:ext uri="{FF2B5EF4-FFF2-40B4-BE49-F238E27FC236}">
                <a16:creationId xmlns:a16="http://schemas.microsoft.com/office/drawing/2014/main" id="{003CCBAD-7480-4C5F-81B8-BC563143D26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36635" y="4283164"/>
            <a:ext cx="1160033" cy="1229209"/>
          </a:xfrm>
          <a:prstGeom prst="rect">
            <a:avLst/>
          </a:prstGeom>
        </p:spPr>
      </p:pic>
      <p:pic>
        <p:nvPicPr>
          <p:cNvPr id="14" name="Picture 13">
            <a:extLst>
              <a:ext uri="{FF2B5EF4-FFF2-40B4-BE49-F238E27FC236}">
                <a16:creationId xmlns:a16="http://schemas.microsoft.com/office/drawing/2014/main" id="{6A521F61-FD0F-4CF4-9012-9E2D92713E9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325768" y="2897276"/>
            <a:ext cx="1170900" cy="1273177"/>
          </a:xfrm>
          <a:prstGeom prst="rect">
            <a:avLst/>
          </a:prstGeom>
        </p:spPr>
      </p:pic>
      <p:pic>
        <p:nvPicPr>
          <p:cNvPr id="15" name="Picture 3" descr="Deep_prayer">
            <a:extLst>
              <a:ext uri="{FF2B5EF4-FFF2-40B4-BE49-F238E27FC236}">
                <a16:creationId xmlns:a16="http://schemas.microsoft.com/office/drawing/2014/main" id="{E4473A6F-4D19-476B-A151-F6AF0136825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86278" y="4074719"/>
            <a:ext cx="1795922" cy="1229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5">
            <a:extLst>
              <a:ext uri="{FF2B5EF4-FFF2-40B4-BE49-F238E27FC236}">
                <a16:creationId xmlns:a16="http://schemas.microsoft.com/office/drawing/2014/main" id="{83AB5E06-546B-4725-9BB1-D9972EC07BB3}"/>
              </a:ext>
            </a:extLst>
          </p:cNvPr>
          <p:cNvSpPr/>
          <p:nvPr/>
        </p:nvSpPr>
        <p:spPr>
          <a:xfrm>
            <a:off x="876300" y="1796812"/>
            <a:ext cx="8458200" cy="4824398"/>
          </a:xfrm>
          <a:prstGeom prst="rect">
            <a:avLst/>
          </a:prstGeom>
        </p:spPr>
        <p:txBody>
          <a:bodyPr wrap="square">
            <a:spAutoFit/>
          </a:bodyPr>
          <a:lstStyle/>
          <a:p>
            <a:pPr marL="285750" indent="-285750">
              <a:buFont typeface="Arial" panose="020B0604020202020204" pitchFamily="34" charset="0"/>
              <a:buChar char="•"/>
            </a:pPr>
            <a:r>
              <a:rPr lang="en-US" sz="28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See Session #4 on Fellowship</a:t>
            </a:r>
          </a:p>
          <a:p>
            <a:endParaRPr lang="en-US" sz="900" b="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sz="28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It is a leadership responsibility to follow up</a:t>
            </a:r>
          </a:p>
          <a:p>
            <a:r>
              <a:rPr lang="en-US" sz="28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en-US" sz="20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be aware of your conflict style</a:t>
            </a:r>
          </a:p>
          <a:p>
            <a:r>
              <a:rPr lang="en-US" sz="20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	be Spirit-controlled, pray, use Word of God</a:t>
            </a:r>
          </a:p>
          <a:p>
            <a:endParaRPr lang="en-US" sz="1200" b="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sz="28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Try to get to root issues</a:t>
            </a:r>
          </a:p>
          <a:p>
            <a:endParaRPr lang="en-US" sz="1100" b="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sz="28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If it is philosophical, defend church values</a:t>
            </a:r>
          </a:p>
          <a:p>
            <a:endParaRPr lang="en-US" sz="1050" b="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sz="28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If it is biblical, defend biblical values</a:t>
            </a:r>
          </a:p>
          <a:p>
            <a:endParaRPr lang="en-US" sz="1000" b="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sz="28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Accommodate if possible</a:t>
            </a:r>
          </a:p>
          <a:p>
            <a:endParaRPr lang="en-US" sz="800" b="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sz="28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Bless their future path if necessary</a:t>
            </a:r>
          </a:p>
        </p:txBody>
      </p:sp>
    </p:spTree>
    <p:extLst>
      <p:ext uri="{BB962C8B-B14F-4D97-AF65-F5344CB8AC3E}">
        <p14:creationId xmlns:p14="http://schemas.microsoft.com/office/powerpoint/2010/main" val="35657107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4799E-ADC8-47E4-9C5F-A7DABB37DAD9}" type="slidenum">
              <a:rPr kumimoji="0" lang="en-US" sz="1400" b="0" i="0" u="none" strike="noStrike" kern="1200" cap="none" spc="0" normalizeH="0" baseline="0" noProof="0">
                <a:ln>
                  <a:noFill/>
                </a:ln>
                <a:solidFill>
                  <a:srgbClr val="000000"/>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400" b="0" i="0" u="none" strike="noStrike" kern="1200" cap="none" spc="0" normalizeH="0" baseline="0" noProof="0" dirty="0">
              <a:ln>
                <a:noFill/>
              </a:ln>
              <a:solidFill>
                <a:srgbClr val="000000"/>
              </a:solidFill>
              <a:effectLst/>
              <a:uLnTx/>
              <a:uFillTx/>
              <a:latin typeface="Gill Sans MT"/>
              <a:ea typeface="+mn-ea"/>
              <a:cs typeface="+mn-cs"/>
            </a:endParaRPr>
          </a:p>
        </p:txBody>
      </p:sp>
      <p:sp>
        <p:nvSpPr>
          <p:cNvPr id="3077" name="Text Box 10"/>
          <p:cNvSpPr txBox="1">
            <a:spLocks noChangeArrowheads="1"/>
          </p:cNvSpPr>
          <p:nvPr/>
        </p:nvSpPr>
        <p:spPr bwMode="auto">
          <a:xfrm>
            <a:off x="9753600" y="6477001"/>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en-US" sz="18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9" name="Rectangle 8">
            <a:extLst>
              <a:ext uri="{FF2B5EF4-FFF2-40B4-BE49-F238E27FC236}">
                <a16:creationId xmlns:a16="http://schemas.microsoft.com/office/drawing/2014/main" id="{C24E0267-FB1D-4156-81B1-A4ED80DF3955}"/>
              </a:ext>
            </a:extLst>
          </p:cNvPr>
          <p:cNvSpPr/>
          <p:nvPr/>
        </p:nvSpPr>
        <p:spPr>
          <a:xfrm>
            <a:off x="914400" y="578955"/>
            <a:ext cx="8382000" cy="1015663"/>
          </a:xfrm>
          <a:prstGeom prst="rect">
            <a:avLst/>
          </a:prstGeom>
        </p:spPr>
        <p:txBody>
          <a:bodyPr wrap="square">
            <a:spAutoFit/>
          </a:bodyPr>
          <a:lstStyle/>
          <a:p>
            <a:pPr algn="ctr"/>
            <a:r>
              <a:rPr lang="en-US" sz="3200" b="1" dirty="0">
                <a:solidFill>
                  <a:schemeClr val="bg1"/>
                </a:solidFill>
              </a:rPr>
              <a:t>Back Door</a:t>
            </a:r>
            <a:br>
              <a:rPr lang="en-US" sz="3600" b="1" dirty="0">
                <a:solidFill>
                  <a:schemeClr val="bg1"/>
                </a:solidFill>
              </a:rPr>
            </a:br>
            <a:r>
              <a:rPr lang="en-US" sz="2800" b="1" dirty="0">
                <a:solidFill>
                  <a:schemeClr val="bg1"/>
                </a:solidFill>
              </a:rPr>
              <a:t>Understand Macro American Culture</a:t>
            </a:r>
            <a:endParaRPr lang="en-US" sz="3200" dirty="0">
              <a:solidFill>
                <a:schemeClr val="bg1"/>
              </a:solidFill>
            </a:endParaRPr>
          </a:p>
        </p:txBody>
      </p:sp>
      <p:pic>
        <p:nvPicPr>
          <p:cNvPr id="10" name="Picture 9" descr="A close up of a logo&#10;&#10;Description generated with high confidence">
            <a:extLst>
              <a:ext uri="{FF2B5EF4-FFF2-40B4-BE49-F238E27FC236}">
                <a16:creationId xmlns:a16="http://schemas.microsoft.com/office/drawing/2014/main" id="{59961B8B-05C1-4E8E-9CDC-63D95F8D6A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11891" y="667593"/>
            <a:ext cx="2069640" cy="776832"/>
          </a:xfrm>
          <a:prstGeom prst="rect">
            <a:avLst/>
          </a:prstGeom>
        </p:spPr>
      </p:pic>
      <p:sp>
        <p:nvSpPr>
          <p:cNvPr id="16" name="Rectangle 15">
            <a:extLst>
              <a:ext uri="{FF2B5EF4-FFF2-40B4-BE49-F238E27FC236}">
                <a16:creationId xmlns:a16="http://schemas.microsoft.com/office/drawing/2014/main" id="{83AB5E06-546B-4725-9BB1-D9972EC07BB3}"/>
              </a:ext>
            </a:extLst>
          </p:cNvPr>
          <p:cNvSpPr/>
          <p:nvPr/>
        </p:nvSpPr>
        <p:spPr>
          <a:xfrm>
            <a:off x="2916856" y="2200186"/>
            <a:ext cx="8458200" cy="4416594"/>
          </a:xfrm>
          <a:prstGeom prst="rect">
            <a:avLst/>
          </a:prstGeom>
        </p:spPr>
        <p:txBody>
          <a:bodyPr wrap="square">
            <a:spAutoFit/>
          </a:bodyPr>
          <a:lstStyle/>
          <a:p>
            <a:pPr marL="231775" indent="-231775">
              <a:buFont typeface="Arial" panose="020B0604020202020204" pitchFamily="34" charset="0"/>
              <a:buChar char="•"/>
            </a:pPr>
            <a:r>
              <a:rPr lang="en-US" sz="28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See Generis e-book with forward by Rainer, 2018</a:t>
            </a:r>
          </a:p>
          <a:p>
            <a:pPr marL="231775" indent="-231775">
              <a:buFont typeface="Arial" panose="020B0604020202020204" pitchFamily="34" charset="0"/>
              <a:buChar char="•"/>
            </a:pPr>
            <a:r>
              <a:rPr lang="en-US" sz="28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Faithful who attended 3-4 times, now less than 2</a:t>
            </a:r>
          </a:p>
          <a:p>
            <a:endParaRPr lang="en-US" sz="2800" b="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231775" indent="-231775">
              <a:buFont typeface="Arial" panose="020B0604020202020204" pitchFamily="34" charset="0"/>
              <a:buChar char="•"/>
            </a:pPr>
            <a:r>
              <a:rPr lang="en-US" sz="28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  Understand why:</a:t>
            </a:r>
          </a:p>
          <a:p>
            <a:pPr marL="231775" lvl="1" indent="-231775"/>
            <a:r>
              <a:rPr lang="en-US" sz="28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en-US" sz="24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Sports, medical, aging parents, “the cabin”, vacation</a:t>
            </a:r>
            <a:endParaRPr lang="en-US" sz="2800" b="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231775" lvl="1" indent="-231775"/>
            <a:endParaRPr lang="en-US" b="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231775" lvl="1" indent="-231775">
              <a:buFont typeface="Arial" panose="020B0604020202020204" pitchFamily="34" charset="0"/>
              <a:buChar char="•"/>
            </a:pPr>
            <a:r>
              <a:rPr lang="en-US" sz="28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Understand the math: with you, but less engaged</a:t>
            </a:r>
          </a:p>
          <a:p>
            <a:pPr marL="231775" lvl="1" indent="-231775"/>
            <a:endParaRPr lang="en-US" sz="1600" b="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231775" lvl="1" indent="-231775">
              <a:buFont typeface="Arial" panose="020B0604020202020204" pitchFamily="34" charset="0"/>
              <a:buChar char="•"/>
            </a:pPr>
            <a:r>
              <a:rPr lang="en-US" sz="28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Small groups, ministry, giving (if have mobile method) not as affected</a:t>
            </a:r>
          </a:p>
          <a:p>
            <a:pPr lvl="1"/>
            <a:endParaRPr lang="en-US" sz="1400" b="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endParaRPr lang="en-US" sz="900" b="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descr="A close up of a sign&#10;&#10;Description generated with very high confidence">
            <a:extLst>
              <a:ext uri="{FF2B5EF4-FFF2-40B4-BE49-F238E27FC236}">
                <a16:creationId xmlns:a16="http://schemas.microsoft.com/office/drawing/2014/main" id="{C9B7DCC5-F1AB-4A06-AB99-4EE258597B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8035" y="1878988"/>
            <a:ext cx="2145339" cy="1965837"/>
          </a:xfrm>
          <a:prstGeom prst="rect">
            <a:avLst/>
          </a:prstGeom>
        </p:spPr>
      </p:pic>
    </p:spTree>
    <p:extLst>
      <p:ext uri="{BB962C8B-B14F-4D97-AF65-F5344CB8AC3E}">
        <p14:creationId xmlns:p14="http://schemas.microsoft.com/office/powerpoint/2010/main" val="13441207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4799E-ADC8-47E4-9C5F-A7DABB37DAD9}" type="slidenum">
              <a:rPr kumimoji="0" lang="en-US" sz="1400" b="0" i="0" u="none" strike="noStrike" kern="1200" cap="none" spc="0" normalizeH="0" baseline="0" noProof="0">
                <a:ln>
                  <a:noFill/>
                </a:ln>
                <a:solidFill>
                  <a:srgbClr val="000000"/>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400" b="0" i="0" u="none" strike="noStrike" kern="1200" cap="none" spc="0" normalizeH="0" baseline="0" noProof="0" dirty="0">
              <a:ln>
                <a:noFill/>
              </a:ln>
              <a:solidFill>
                <a:srgbClr val="000000"/>
              </a:solidFill>
              <a:effectLst/>
              <a:uLnTx/>
              <a:uFillTx/>
              <a:latin typeface="Gill Sans MT"/>
              <a:ea typeface="+mn-ea"/>
              <a:cs typeface="+mn-cs"/>
            </a:endParaRPr>
          </a:p>
        </p:txBody>
      </p:sp>
      <p:sp>
        <p:nvSpPr>
          <p:cNvPr id="3077" name="Text Box 10"/>
          <p:cNvSpPr txBox="1">
            <a:spLocks noChangeArrowheads="1"/>
          </p:cNvSpPr>
          <p:nvPr/>
        </p:nvSpPr>
        <p:spPr bwMode="auto">
          <a:xfrm>
            <a:off x="9753600" y="6477001"/>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en-US" sz="18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9" name="Rectangle 8">
            <a:extLst>
              <a:ext uri="{FF2B5EF4-FFF2-40B4-BE49-F238E27FC236}">
                <a16:creationId xmlns:a16="http://schemas.microsoft.com/office/drawing/2014/main" id="{C24E0267-FB1D-4156-81B1-A4ED80DF3955}"/>
              </a:ext>
            </a:extLst>
          </p:cNvPr>
          <p:cNvSpPr/>
          <p:nvPr/>
        </p:nvSpPr>
        <p:spPr>
          <a:xfrm>
            <a:off x="914400" y="578955"/>
            <a:ext cx="8382000" cy="1015663"/>
          </a:xfrm>
          <a:prstGeom prst="rect">
            <a:avLst/>
          </a:prstGeom>
        </p:spPr>
        <p:txBody>
          <a:bodyPr wrap="square">
            <a:spAutoFit/>
          </a:bodyPr>
          <a:lstStyle/>
          <a:p>
            <a:pPr algn="ctr"/>
            <a:r>
              <a:rPr lang="en-US" sz="3200" b="1" dirty="0">
                <a:solidFill>
                  <a:schemeClr val="bg1"/>
                </a:solidFill>
              </a:rPr>
              <a:t>Back Door</a:t>
            </a:r>
            <a:br>
              <a:rPr lang="en-US" sz="3600" b="1" dirty="0">
                <a:solidFill>
                  <a:schemeClr val="bg1"/>
                </a:solidFill>
              </a:rPr>
            </a:br>
            <a:r>
              <a:rPr lang="en-US" sz="2800" b="1" dirty="0">
                <a:solidFill>
                  <a:schemeClr val="bg1"/>
                </a:solidFill>
              </a:rPr>
              <a:t>Understand Micro Culture: i.e., Your Church</a:t>
            </a:r>
            <a:endParaRPr lang="en-US" sz="3200" dirty="0">
              <a:solidFill>
                <a:schemeClr val="bg1"/>
              </a:solidFill>
            </a:endParaRPr>
          </a:p>
        </p:txBody>
      </p:sp>
      <p:pic>
        <p:nvPicPr>
          <p:cNvPr id="10" name="Picture 9" descr="A close up of a logo&#10;&#10;Description generated with high confidence">
            <a:extLst>
              <a:ext uri="{FF2B5EF4-FFF2-40B4-BE49-F238E27FC236}">
                <a16:creationId xmlns:a16="http://schemas.microsoft.com/office/drawing/2014/main" id="{59961B8B-05C1-4E8E-9CDC-63D95F8D6A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11891" y="667593"/>
            <a:ext cx="2069640" cy="776832"/>
          </a:xfrm>
          <a:prstGeom prst="rect">
            <a:avLst/>
          </a:prstGeom>
        </p:spPr>
      </p:pic>
      <p:sp>
        <p:nvSpPr>
          <p:cNvPr id="16" name="Rectangle 15">
            <a:extLst>
              <a:ext uri="{FF2B5EF4-FFF2-40B4-BE49-F238E27FC236}">
                <a16:creationId xmlns:a16="http://schemas.microsoft.com/office/drawing/2014/main" id="{83AB5E06-546B-4725-9BB1-D9972EC07BB3}"/>
              </a:ext>
            </a:extLst>
          </p:cNvPr>
          <p:cNvSpPr/>
          <p:nvPr/>
        </p:nvSpPr>
        <p:spPr>
          <a:xfrm>
            <a:off x="2916856" y="2200186"/>
            <a:ext cx="8458200" cy="4201150"/>
          </a:xfrm>
          <a:prstGeom prst="rect">
            <a:avLst/>
          </a:prstGeom>
        </p:spPr>
        <p:txBody>
          <a:bodyPr wrap="square">
            <a:spAutoFit/>
          </a:bodyPr>
          <a:lstStyle/>
          <a:p>
            <a:pPr marL="285750" indent="-285750">
              <a:buFont typeface="Arial" panose="020B0604020202020204" pitchFamily="34" charset="0"/>
              <a:buChar char="•"/>
            </a:pPr>
            <a:r>
              <a:rPr lang="en-US" sz="28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Study attendance patterns in worship, ministry, </a:t>
            </a:r>
          </a:p>
          <a:p>
            <a:pPr marL="285750" indent="-285750"/>
            <a:r>
              <a:rPr lang="en-US" sz="28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    groups and giving patterns</a:t>
            </a:r>
          </a:p>
          <a:p>
            <a:pPr marL="285750" indent="-285750"/>
            <a:endParaRPr lang="en-US" sz="1600" b="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r>
              <a:rPr lang="en-US" sz="28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en-US" sz="2800" b="1" dirty="0">
                <a:solidFill>
                  <a:srgbClr val="FFC000"/>
                </a:solidFill>
                <a:latin typeface="Calibri" panose="020F0502020204030204" pitchFamily="34" charset="0"/>
                <a:ea typeface="Calibri" panose="020F0502020204030204" pitchFamily="34" charset="0"/>
                <a:cs typeface="Times New Roman" panose="02020603050405020304" pitchFamily="18" charset="0"/>
              </a:rPr>
              <a:t>- </a:t>
            </a:r>
            <a:r>
              <a:rPr lang="en-US" sz="2400" b="1" i="1" dirty="0">
                <a:solidFill>
                  <a:srgbClr val="FFC000"/>
                </a:solidFill>
                <a:latin typeface="Calibri" panose="020F0502020204030204" pitchFamily="34" charset="0"/>
                <a:ea typeface="Calibri" panose="020F0502020204030204" pitchFamily="34" charset="0"/>
                <a:cs typeface="Times New Roman" panose="02020603050405020304" pitchFamily="18" charset="0"/>
              </a:rPr>
              <a:t>We cannot manage what we do not measure</a:t>
            </a:r>
          </a:p>
          <a:p>
            <a:pPr marL="285750" indent="-285750"/>
            <a:r>
              <a:rPr lang="en-US" sz="2400" b="1" i="1" dirty="0">
                <a:solidFill>
                  <a:srgbClr val="FFC000"/>
                </a:solidFill>
                <a:latin typeface="Calibri" panose="020F0502020204030204" pitchFamily="34" charset="0"/>
                <a:ea typeface="Calibri" panose="020F0502020204030204" pitchFamily="34" charset="0"/>
                <a:cs typeface="Times New Roman" panose="02020603050405020304" pitchFamily="18" charset="0"/>
              </a:rPr>
              <a:t>		-  Facts are our Friends</a:t>
            </a:r>
            <a:endParaRPr lang="en-US" sz="2800" b="1" i="1" dirty="0">
              <a:solidFill>
                <a:srgbClr val="FFC000"/>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endParaRPr lang="en-US" sz="1400" b="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sz="28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Survey competition with worship Sunday AM</a:t>
            </a:r>
          </a:p>
          <a:p>
            <a:endParaRPr lang="en-US" b="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sz="28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Survey interest in alternative service options</a:t>
            </a:r>
          </a:p>
          <a:p>
            <a:endParaRPr lang="en-US" b="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sz="28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Measure % of electronic giving (Generis rec.60%)</a:t>
            </a:r>
          </a:p>
          <a:p>
            <a:endParaRPr lang="en-US" sz="900" b="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descr="A close up of a sign&#10;&#10;Description generated with very high confidence">
            <a:extLst>
              <a:ext uri="{FF2B5EF4-FFF2-40B4-BE49-F238E27FC236}">
                <a16:creationId xmlns:a16="http://schemas.microsoft.com/office/drawing/2014/main" id="{C9B7DCC5-F1AB-4A06-AB99-4EE258597B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8035" y="1878988"/>
            <a:ext cx="2145339" cy="1965837"/>
          </a:xfrm>
          <a:prstGeom prst="rect">
            <a:avLst/>
          </a:prstGeom>
        </p:spPr>
      </p:pic>
      <p:pic>
        <p:nvPicPr>
          <p:cNvPr id="8" name="Picture 2" descr="http://pad2.whstatic.com/images/thumb/8/8f/Detailed_window-Step-4.jpg/670px-Detailed_window-Step-4.jpg">
            <a:extLst>
              <a:ext uri="{FF2B5EF4-FFF2-40B4-BE49-F238E27FC236}">
                <a16:creationId xmlns:a16="http://schemas.microsoft.com/office/drawing/2014/main" id="{532A55C9-4E5D-4C15-B8D8-2BA2C5EA144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0507" y="4269983"/>
            <a:ext cx="1940394" cy="141423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DD9C418-9A08-41DE-A059-F903D1B5333B}"/>
              </a:ext>
            </a:extLst>
          </p:cNvPr>
          <p:cNvSpPr txBox="1"/>
          <p:nvPr/>
        </p:nvSpPr>
        <p:spPr>
          <a:xfrm>
            <a:off x="1578543" y="4273355"/>
            <a:ext cx="500514" cy="830997"/>
          </a:xfrm>
          <a:prstGeom prst="rect">
            <a:avLst/>
          </a:prstGeom>
          <a:noFill/>
        </p:spPr>
        <p:txBody>
          <a:bodyPr wrap="square" rtlCol="0">
            <a:spAutoFit/>
          </a:bodyPr>
          <a:lstStyle/>
          <a:p>
            <a:pPr>
              <a:buClr>
                <a:schemeClr val="tx1"/>
              </a:buClr>
            </a:pPr>
            <a:r>
              <a:rPr lang="en-US" sz="4800" b="1" kern="0" dirty="0">
                <a:effectLst>
                  <a:outerShdw blurRad="38100" dist="38100" dir="2700000" algn="tl">
                    <a:srgbClr val="000000">
                      <a:alpha val="43137"/>
                    </a:srgbClr>
                  </a:outerShdw>
                </a:effectLst>
                <a:latin typeface="+mj-lt"/>
              </a:rPr>
              <a:t>?</a:t>
            </a:r>
          </a:p>
        </p:txBody>
      </p:sp>
    </p:spTree>
    <p:extLst>
      <p:ext uri="{BB962C8B-B14F-4D97-AF65-F5344CB8AC3E}">
        <p14:creationId xmlns:p14="http://schemas.microsoft.com/office/powerpoint/2010/main" val="14022657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4799E-ADC8-47E4-9C5F-A7DABB37DAD9}" type="slidenum">
              <a:rPr kumimoji="0" lang="en-US" sz="1400" b="0" i="0" u="none" strike="noStrike" kern="1200" cap="none" spc="0" normalizeH="0" baseline="0" noProof="0">
                <a:ln>
                  <a:noFill/>
                </a:ln>
                <a:solidFill>
                  <a:srgbClr val="000000"/>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400" b="0" i="0" u="none" strike="noStrike" kern="1200" cap="none" spc="0" normalizeH="0" baseline="0" noProof="0" dirty="0">
              <a:ln>
                <a:noFill/>
              </a:ln>
              <a:solidFill>
                <a:srgbClr val="000000"/>
              </a:solidFill>
              <a:effectLst/>
              <a:uLnTx/>
              <a:uFillTx/>
              <a:latin typeface="Gill Sans MT"/>
              <a:ea typeface="+mn-ea"/>
              <a:cs typeface="+mn-cs"/>
            </a:endParaRPr>
          </a:p>
        </p:txBody>
      </p:sp>
      <p:sp>
        <p:nvSpPr>
          <p:cNvPr id="3077" name="Text Box 10"/>
          <p:cNvSpPr txBox="1">
            <a:spLocks noChangeArrowheads="1"/>
          </p:cNvSpPr>
          <p:nvPr/>
        </p:nvSpPr>
        <p:spPr bwMode="auto">
          <a:xfrm>
            <a:off x="9753600" y="6477001"/>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en-US" sz="18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9" name="Rectangle 8">
            <a:extLst>
              <a:ext uri="{FF2B5EF4-FFF2-40B4-BE49-F238E27FC236}">
                <a16:creationId xmlns:a16="http://schemas.microsoft.com/office/drawing/2014/main" id="{C24E0267-FB1D-4156-81B1-A4ED80DF3955}"/>
              </a:ext>
            </a:extLst>
          </p:cNvPr>
          <p:cNvSpPr/>
          <p:nvPr/>
        </p:nvSpPr>
        <p:spPr>
          <a:xfrm>
            <a:off x="914400" y="578955"/>
            <a:ext cx="8382000" cy="1015663"/>
          </a:xfrm>
          <a:prstGeom prst="rect">
            <a:avLst/>
          </a:prstGeom>
        </p:spPr>
        <p:txBody>
          <a:bodyPr wrap="square">
            <a:spAutoFit/>
          </a:bodyPr>
          <a:lstStyle/>
          <a:p>
            <a:pPr algn="ctr"/>
            <a:r>
              <a:rPr lang="en-US" sz="3200" b="1" dirty="0">
                <a:solidFill>
                  <a:schemeClr val="bg1"/>
                </a:solidFill>
              </a:rPr>
              <a:t>Back Door</a:t>
            </a:r>
            <a:br>
              <a:rPr lang="en-US" sz="3600" b="1" dirty="0">
                <a:solidFill>
                  <a:schemeClr val="bg1"/>
                </a:solidFill>
              </a:rPr>
            </a:br>
            <a:r>
              <a:rPr lang="en-US" sz="2800" b="1" dirty="0">
                <a:solidFill>
                  <a:schemeClr val="bg1"/>
                </a:solidFill>
              </a:rPr>
              <a:t>Design Practical Systems</a:t>
            </a:r>
            <a:endParaRPr lang="en-US" sz="3200" dirty="0">
              <a:solidFill>
                <a:schemeClr val="bg1"/>
              </a:solidFill>
            </a:endParaRPr>
          </a:p>
        </p:txBody>
      </p:sp>
      <p:pic>
        <p:nvPicPr>
          <p:cNvPr id="10" name="Picture 9" descr="A close up of a logo&#10;&#10;Description generated with high confidence">
            <a:extLst>
              <a:ext uri="{FF2B5EF4-FFF2-40B4-BE49-F238E27FC236}">
                <a16:creationId xmlns:a16="http://schemas.microsoft.com/office/drawing/2014/main" id="{59961B8B-05C1-4E8E-9CDC-63D95F8D6A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11891" y="667593"/>
            <a:ext cx="2069640" cy="776832"/>
          </a:xfrm>
          <a:prstGeom prst="rect">
            <a:avLst/>
          </a:prstGeom>
        </p:spPr>
      </p:pic>
      <p:sp>
        <p:nvSpPr>
          <p:cNvPr id="16" name="Rectangle 15">
            <a:extLst>
              <a:ext uri="{FF2B5EF4-FFF2-40B4-BE49-F238E27FC236}">
                <a16:creationId xmlns:a16="http://schemas.microsoft.com/office/drawing/2014/main" id="{83AB5E06-546B-4725-9BB1-D9972EC07BB3}"/>
              </a:ext>
            </a:extLst>
          </p:cNvPr>
          <p:cNvSpPr/>
          <p:nvPr/>
        </p:nvSpPr>
        <p:spPr>
          <a:xfrm>
            <a:off x="2853794" y="1935987"/>
            <a:ext cx="8458200" cy="4678204"/>
          </a:xfrm>
          <a:prstGeom prst="rect">
            <a:avLst/>
          </a:prstGeom>
        </p:spPr>
        <p:txBody>
          <a:bodyPr wrap="square">
            <a:spAutoFit/>
          </a:bodyPr>
          <a:lstStyle/>
          <a:p>
            <a:pPr marL="285750" indent="-285750">
              <a:buFont typeface="Arial" panose="020B0604020202020204" pitchFamily="34" charset="0"/>
              <a:buChar char="•"/>
            </a:pPr>
            <a:r>
              <a:rPr lang="en-US" sz="2800" b="1" u="sng" dirty="0">
                <a:solidFill>
                  <a:srgbClr val="FFC000"/>
                </a:solidFill>
                <a:latin typeface="Calibri" panose="020F0502020204030204" pitchFamily="34" charset="0"/>
                <a:ea typeface="Calibri" panose="020F0502020204030204" pitchFamily="34" charset="0"/>
                <a:cs typeface="Times New Roman" panose="02020603050405020304" pitchFamily="18" charset="0"/>
              </a:rPr>
              <a:t>Measure</a:t>
            </a:r>
            <a:r>
              <a:rPr lang="en-US" sz="28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 group participation versus worship</a:t>
            </a:r>
          </a:p>
          <a:p>
            <a:endParaRPr lang="en-US" sz="1600" b="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sz="28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Create a </a:t>
            </a:r>
            <a:r>
              <a:rPr lang="en-US" sz="2800" b="1" u="sng" dirty="0">
                <a:solidFill>
                  <a:srgbClr val="FFC000"/>
                </a:solidFill>
                <a:latin typeface="Calibri" panose="020F0502020204030204" pitchFamily="34" charset="0"/>
                <a:ea typeface="Calibri" panose="020F0502020204030204" pitchFamily="34" charset="0"/>
                <a:cs typeface="Times New Roman" panose="02020603050405020304" pitchFamily="18" charset="0"/>
              </a:rPr>
              <a:t>reporting system </a:t>
            </a:r>
            <a:r>
              <a:rPr lang="en-US" sz="28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to “red flag” people that have attended worship less than </a:t>
            </a:r>
            <a:r>
              <a:rPr lang="en-US" sz="2800" b="1" u="sng" dirty="0">
                <a:solidFill>
                  <a:schemeClr val="bg1"/>
                </a:solidFill>
                <a:latin typeface="Calibri" panose="020F0502020204030204" pitchFamily="34" charset="0"/>
                <a:ea typeface="Calibri" panose="020F0502020204030204" pitchFamily="34" charset="0"/>
                <a:cs typeface="Times New Roman" panose="02020603050405020304" pitchFamily="18" charset="0"/>
              </a:rPr>
              <a:t>X</a:t>
            </a:r>
            <a:r>
              <a:rPr lang="en-US" sz="28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 # of weeks and have that compared to group attendance, serving, and giving. Review report monthly. </a:t>
            </a:r>
          </a:p>
          <a:p>
            <a:endParaRPr lang="en-US" sz="1600" b="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231775" indent="-231775">
              <a:buFont typeface="Arial" panose="020B0604020202020204" pitchFamily="34" charset="0"/>
              <a:buChar char="•"/>
            </a:pPr>
            <a:r>
              <a:rPr lang="en-US" sz="28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Staff meet to discuss list and </a:t>
            </a:r>
            <a:r>
              <a:rPr lang="en-US" sz="2800" b="1" u="sng" dirty="0">
                <a:solidFill>
                  <a:srgbClr val="FFC000"/>
                </a:solidFill>
                <a:latin typeface="Calibri" panose="020F0502020204030204" pitchFamily="34" charset="0"/>
                <a:ea typeface="Calibri" panose="020F0502020204030204" pitchFamily="34" charset="0"/>
                <a:cs typeface="Times New Roman" panose="02020603050405020304" pitchFamily="18" charset="0"/>
              </a:rPr>
              <a:t>screen as needed </a:t>
            </a:r>
          </a:p>
          <a:p>
            <a:pPr marL="231775" indent="-231775"/>
            <a:endParaRPr lang="en-US" sz="1400" b="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231775" indent="-231775">
              <a:buFont typeface="Arial" panose="020B0604020202020204" pitchFamily="34" charset="0"/>
              <a:buChar char="•"/>
            </a:pPr>
            <a:r>
              <a:rPr lang="en-US" sz="28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Create </a:t>
            </a:r>
            <a:r>
              <a:rPr lang="en-US" sz="2800" b="1" u="sng" dirty="0">
                <a:solidFill>
                  <a:srgbClr val="FFC000"/>
                </a:solidFill>
                <a:latin typeface="Calibri" panose="020F0502020204030204" pitchFamily="34" charset="0"/>
                <a:ea typeface="Calibri" panose="020F0502020204030204" pitchFamily="34" charset="0"/>
                <a:cs typeface="Times New Roman" panose="02020603050405020304" pitchFamily="18" charset="0"/>
              </a:rPr>
              <a:t>follow up system </a:t>
            </a:r>
            <a:r>
              <a:rPr lang="en-US" sz="28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such as a designed postage- paid card to: acknowledge they are missed; how can we pray for; would you like an Elder to give you a call? </a:t>
            </a:r>
          </a:p>
        </p:txBody>
      </p:sp>
      <p:pic>
        <p:nvPicPr>
          <p:cNvPr id="8" name="Picture 2" descr="http://pad2.whstatic.com/images/thumb/8/8f/Detailed_window-Step-4.jpg/670px-Detailed_window-Step-4.jpg">
            <a:extLst>
              <a:ext uri="{FF2B5EF4-FFF2-40B4-BE49-F238E27FC236}">
                <a16:creationId xmlns:a16="http://schemas.microsoft.com/office/drawing/2014/main" id="{6C013EEF-724D-4E07-87E1-19B595D6A80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2005" y="2200186"/>
            <a:ext cx="1940394" cy="1414237"/>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7E12BC1B-33ED-47E5-A906-36F545BDF548}"/>
              </a:ext>
            </a:extLst>
          </p:cNvPr>
          <p:cNvSpPr txBox="1"/>
          <p:nvPr/>
        </p:nvSpPr>
        <p:spPr>
          <a:xfrm>
            <a:off x="1549668" y="2200186"/>
            <a:ext cx="500514" cy="830997"/>
          </a:xfrm>
          <a:prstGeom prst="rect">
            <a:avLst/>
          </a:prstGeom>
          <a:noFill/>
        </p:spPr>
        <p:txBody>
          <a:bodyPr wrap="square" rtlCol="0">
            <a:spAutoFit/>
          </a:bodyPr>
          <a:lstStyle/>
          <a:p>
            <a:pPr>
              <a:buClr>
                <a:schemeClr val="tx1"/>
              </a:buClr>
            </a:pPr>
            <a:r>
              <a:rPr lang="en-US" sz="4800" b="1" kern="0" dirty="0">
                <a:effectLst>
                  <a:outerShdw blurRad="38100" dist="38100" dir="2700000" algn="tl">
                    <a:srgbClr val="000000">
                      <a:alpha val="43137"/>
                    </a:srgbClr>
                  </a:outerShdw>
                </a:effectLst>
                <a:latin typeface="+mj-lt"/>
              </a:rPr>
              <a:t>!</a:t>
            </a:r>
          </a:p>
        </p:txBody>
      </p:sp>
    </p:spTree>
    <p:extLst>
      <p:ext uri="{BB962C8B-B14F-4D97-AF65-F5344CB8AC3E}">
        <p14:creationId xmlns:p14="http://schemas.microsoft.com/office/powerpoint/2010/main" val="35598913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4799E-ADC8-47E4-9C5F-A7DABB37DAD9}" type="slidenum">
              <a:rPr kumimoji="0" lang="en-US" sz="1400" b="0" i="0" u="none" strike="noStrike" kern="1200" cap="none" spc="0" normalizeH="0" baseline="0" noProof="0">
                <a:ln>
                  <a:noFill/>
                </a:ln>
                <a:solidFill>
                  <a:srgbClr val="000000"/>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400" b="0" i="0" u="none" strike="noStrike" kern="1200" cap="none" spc="0" normalizeH="0" baseline="0" noProof="0" dirty="0">
              <a:ln>
                <a:noFill/>
              </a:ln>
              <a:solidFill>
                <a:srgbClr val="000000"/>
              </a:solidFill>
              <a:effectLst/>
              <a:uLnTx/>
              <a:uFillTx/>
              <a:latin typeface="Gill Sans MT"/>
              <a:ea typeface="+mn-ea"/>
              <a:cs typeface="+mn-cs"/>
            </a:endParaRPr>
          </a:p>
        </p:txBody>
      </p:sp>
      <p:sp>
        <p:nvSpPr>
          <p:cNvPr id="3077" name="Text Box 10"/>
          <p:cNvSpPr txBox="1">
            <a:spLocks noChangeArrowheads="1"/>
          </p:cNvSpPr>
          <p:nvPr/>
        </p:nvSpPr>
        <p:spPr bwMode="auto">
          <a:xfrm>
            <a:off x="9753600" y="6477001"/>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en-US" sz="18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9" name="Rectangle 8">
            <a:extLst>
              <a:ext uri="{FF2B5EF4-FFF2-40B4-BE49-F238E27FC236}">
                <a16:creationId xmlns:a16="http://schemas.microsoft.com/office/drawing/2014/main" id="{C24E0267-FB1D-4156-81B1-A4ED80DF3955}"/>
              </a:ext>
            </a:extLst>
          </p:cNvPr>
          <p:cNvSpPr/>
          <p:nvPr/>
        </p:nvSpPr>
        <p:spPr>
          <a:xfrm>
            <a:off x="914400" y="578955"/>
            <a:ext cx="8382000" cy="1015663"/>
          </a:xfrm>
          <a:prstGeom prst="rect">
            <a:avLst/>
          </a:prstGeom>
        </p:spPr>
        <p:txBody>
          <a:bodyPr wrap="square">
            <a:spAutoFit/>
          </a:bodyPr>
          <a:lstStyle/>
          <a:p>
            <a:pPr algn="ctr"/>
            <a:r>
              <a:rPr lang="en-US" sz="3200" b="1" dirty="0">
                <a:solidFill>
                  <a:schemeClr val="bg1"/>
                </a:solidFill>
              </a:rPr>
              <a:t>Back Door</a:t>
            </a:r>
            <a:br>
              <a:rPr lang="en-US" sz="3600" b="1" dirty="0">
                <a:solidFill>
                  <a:schemeClr val="bg1"/>
                </a:solidFill>
              </a:rPr>
            </a:br>
            <a:r>
              <a:rPr lang="en-US" sz="2800" b="1" dirty="0">
                <a:solidFill>
                  <a:schemeClr val="bg1"/>
                </a:solidFill>
              </a:rPr>
              <a:t>Design Any Necessary Response</a:t>
            </a:r>
            <a:endParaRPr lang="en-US" sz="3200" dirty="0">
              <a:solidFill>
                <a:schemeClr val="bg1"/>
              </a:solidFill>
            </a:endParaRPr>
          </a:p>
        </p:txBody>
      </p:sp>
      <p:pic>
        <p:nvPicPr>
          <p:cNvPr id="10" name="Picture 9" descr="A close up of a logo&#10;&#10;Description generated with high confidence">
            <a:extLst>
              <a:ext uri="{FF2B5EF4-FFF2-40B4-BE49-F238E27FC236}">
                <a16:creationId xmlns:a16="http://schemas.microsoft.com/office/drawing/2014/main" id="{59961B8B-05C1-4E8E-9CDC-63D95F8D6A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11891" y="667593"/>
            <a:ext cx="2069640" cy="776832"/>
          </a:xfrm>
          <a:prstGeom prst="rect">
            <a:avLst/>
          </a:prstGeom>
        </p:spPr>
      </p:pic>
      <p:sp>
        <p:nvSpPr>
          <p:cNvPr id="16" name="Rectangle 15">
            <a:extLst>
              <a:ext uri="{FF2B5EF4-FFF2-40B4-BE49-F238E27FC236}">
                <a16:creationId xmlns:a16="http://schemas.microsoft.com/office/drawing/2014/main" id="{83AB5E06-546B-4725-9BB1-D9972EC07BB3}"/>
              </a:ext>
            </a:extLst>
          </p:cNvPr>
          <p:cNvSpPr/>
          <p:nvPr/>
        </p:nvSpPr>
        <p:spPr>
          <a:xfrm>
            <a:off x="2916856" y="2200186"/>
            <a:ext cx="8458200" cy="3934282"/>
          </a:xfrm>
          <a:prstGeom prst="rect">
            <a:avLst/>
          </a:prstGeom>
        </p:spPr>
        <p:txBody>
          <a:bodyPr wrap="square">
            <a:spAutoFit/>
          </a:bodyPr>
          <a:lstStyle/>
          <a:p>
            <a:pPr marL="285750" indent="-285750">
              <a:buFont typeface="Arial" panose="020B0604020202020204" pitchFamily="34" charset="0"/>
              <a:buChar char="•"/>
            </a:pPr>
            <a:r>
              <a:rPr lang="en-US" sz="28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Generis ideas</a:t>
            </a:r>
          </a:p>
          <a:p>
            <a:pPr lvl="1"/>
            <a:endParaRPr lang="en-US" sz="1200" b="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lvl="1">
              <a:lnSpc>
                <a:spcPct val="150000"/>
              </a:lnSpc>
            </a:pPr>
            <a:r>
              <a:rPr lang="en-US" sz="28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Alternative worship service time</a:t>
            </a:r>
          </a:p>
          <a:p>
            <a:pPr lvl="1">
              <a:lnSpc>
                <a:spcPct val="150000"/>
              </a:lnSpc>
            </a:pPr>
            <a:r>
              <a:rPr lang="en-US" sz="28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Video streaming of services </a:t>
            </a:r>
          </a:p>
          <a:p>
            <a:pPr lvl="1">
              <a:lnSpc>
                <a:spcPct val="150000"/>
              </a:lnSpc>
            </a:pPr>
            <a:r>
              <a:rPr lang="en-US" sz="28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More electronic giving options</a:t>
            </a:r>
          </a:p>
          <a:p>
            <a:pPr lvl="1">
              <a:lnSpc>
                <a:spcPct val="150000"/>
              </a:lnSpc>
            </a:pPr>
            <a:r>
              <a:rPr lang="en-US" sz="28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More Volunteer Mobilization</a:t>
            </a:r>
          </a:p>
          <a:p>
            <a:pPr lvl="1">
              <a:lnSpc>
                <a:spcPct val="150000"/>
              </a:lnSpc>
            </a:pPr>
            <a:r>
              <a:rPr lang="en-US" sz="28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Group leader training and content</a:t>
            </a:r>
          </a:p>
        </p:txBody>
      </p:sp>
      <p:pic>
        <p:nvPicPr>
          <p:cNvPr id="8" name="Picture 2" descr="http://pad2.whstatic.com/images/thumb/8/8f/Detailed_window-Step-4.jpg/670px-Detailed_window-Step-4.jpg">
            <a:extLst>
              <a:ext uri="{FF2B5EF4-FFF2-40B4-BE49-F238E27FC236}">
                <a16:creationId xmlns:a16="http://schemas.microsoft.com/office/drawing/2014/main" id="{6C013EEF-724D-4E07-87E1-19B595D6A80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2005" y="2200186"/>
            <a:ext cx="1940394" cy="1414237"/>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7E12BC1B-33ED-47E5-A906-36F545BDF548}"/>
              </a:ext>
            </a:extLst>
          </p:cNvPr>
          <p:cNvSpPr txBox="1"/>
          <p:nvPr/>
        </p:nvSpPr>
        <p:spPr>
          <a:xfrm>
            <a:off x="1549668" y="2200186"/>
            <a:ext cx="500514" cy="830997"/>
          </a:xfrm>
          <a:prstGeom prst="rect">
            <a:avLst/>
          </a:prstGeom>
          <a:noFill/>
        </p:spPr>
        <p:txBody>
          <a:bodyPr wrap="square" rtlCol="0">
            <a:spAutoFit/>
          </a:bodyPr>
          <a:lstStyle/>
          <a:p>
            <a:pPr>
              <a:buClr>
                <a:schemeClr val="tx1"/>
              </a:buClr>
            </a:pPr>
            <a:r>
              <a:rPr lang="en-US" sz="4800" b="1" kern="0" dirty="0">
                <a:effectLst>
                  <a:outerShdw blurRad="38100" dist="38100" dir="2700000" algn="tl">
                    <a:srgbClr val="000000">
                      <a:alpha val="43137"/>
                    </a:srgbClr>
                  </a:outerShdw>
                </a:effectLst>
                <a:latin typeface="+mj-lt"/>
              </a:rPr>
              <a:t>!</a:t>
            </a:r>
          </a:p>
        </p:txBody>
      </p:sp>
    </p:spTree>
    <p:extLst>
      <p:ext uri="{BB962C8B-B14F-4D97-AF65-F5344CB8AC3E}">
        <p14:creationId xmlns:p14="http://schemas.microsoft.com/office/powerpoint/2010/main" val="41996223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4799E-ADC8-47E4-9C5F-A7DABB37DAD9}" type="slidenum">
              <a:rPr kumimoji="0" lang="en-US" sz="1400" b="0" i="0" u="none" strike="noStrike" kern="1200" cap="none" spc="0" normalizeH="0" baseline="0" noProof="0">
                <a:ln>
                  <a:noFill/>
                </a:ln>
                <a:solidFill>
                  <a:srgbClr val="000000"/>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400" b="0" i="0" u="none" strike="noStrike" kern="1200" cap="none" spc="0" normalizeH="0" baseline="0" noProof="0" dirty="0">
              <a:ln>
                <a:noFill/>
              </a:ln>
              <a:solidFill>
                <a:srgbClr val="000000"/>
              </a:solidFill>
              <a:effectLst/>
              <a:uLnTx/>
              <a:uFillTx/>
              <a:latin typeface="Gill Sans MT"/>
              <a:ea typeface="+mn-ea"/>
              <a:cs typeface="+mn-cs"/>
            </a:endParaRPr>
          </a:p>
        </p:txBody>
      </p:sp>
      <p:sp>
        <p:nvSpPr>
          <p:cNvPr id="3077" name="Text Box 10"/>
          <p:cNvSpPr txBox="1">
            <a:spLocks noChangeArrowheads="1"/>
          </p:cNvSpPr>
          <p:nvPr/>
        </p:nvSpPr>
        <p:spPr bwMode="auto">
          <a:xfrm>
            <a:off x="9753600" y="6477001"/>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en-US" sz="18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graphicFrame>
        <p:nvGraphicFramePr>
          <p:cNvPr id="2" name="Diagram 1"/>
          <p:cNvGraphicFramePr/>
          <p:nvPr>
            <p:extLst>
              <p:ext uri="{D42A27DB-BD31-4B8C-83A1-F6EECF244321}">
                <p14:modId xmlns:p14="http://schemas.microsoft.com/office/powerpoint/2010/main" val="1389641792"/>
              </p:ext>
            </p:extLst>
          </p:nvPr>
        </p:nvGraphicFramePr>
        <p:xfrm>
          <a:off x="2635183" y="2341696"/>
          <a:ext cx="6102417" cy="40190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p:cNvSpPr/>
          <p:nvPr/>
        </p:nvSpPr>
        <p:spPr>
          <a:xfrm>
            <a:off x="2057400" y="660400"/>
            <a:ext cx="8153400" cy="680251"/>
          </a:xfrm>
          <a:prstGeom prst="rect">
            <a:avLst/>
          </a:prstGeom>
        </p:spPr>
        <p:txBody>
          <a:bodyPr wrap="square">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FFFF"/>
                </a:solidFill>
                <a:effectLst/>
                <a:uLnTx/>
                <a:uFillTx/>
                <a:latin typeface="Gill Sans MT"/>
                <a:ea typeface="+mn-ea"/>
                <a:cs typeface="+mn-cs"/>
              </a:rPr>
              <a:t>Session #7 Outline</a:t>
            </a:r>
          </a:p>
        </p:txBody>
      </p:sp>
    </p:spTree>
    <p:extLst>
      <p:ext uri="{BB962C8B-B14F-4D97-AF65-F5344CB8AC3E}">
        <p14:creationId xmlns:p14="http://schemas.microsoft.com/office/powerpoint/2010/main" val="31242119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4799E-ADC8-47E4-9C5F-A7DABB37DAD9}" type="slidenum">
              <a:rPr kumimoji="0" lang="en-US" sz="1400" b="0" i="0" u="none" strike="noStrike" kern="1200" cap="none" spc="0" normalizeH="0" baseline="0" noProof="0">
                <a:ln>
                  <a:noFill/>
                </a:ln>
                <a:solidFill>
                  <a:srgbClr val="000000"/>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400" b="0" i="0" u="none" strike="noStrike" kern="1200" cap="none" spc="0" normalizeH="0" baseline="0" noProof="0" dirty="0">
              <a:ln>
                <a:noFill/>
              </a:ln>
              <a:solidFill>
                <a:srgbClr val="000000"/>
              </a:solidFill>
              <a:effectLst/>
              <a:uLnTx/>
              <a:uFillTx/>
              <a:latin typeface="Gill Sans MT"/>
              <a:ea typeface="+mn-ea"/>
              <a:cs typeface="+mn-cs"/>
            </a:endParaRPr>
          </a:p>
        </p:txBody>
      </p:sp>
      <p:sp>
        <p:nvSpPr>
          <p:cNvPr id="3077" name="Text Box 10"/>
          <p:cNvSpPr txBox="1">
            <a:spLocks noChangeArrowheads="1"/>
          </p:cNvSpPr>
          <p:nvPr/>
        </p:nvSpPr>
        <p:spPr bwMode="auto">
          <a:xfrm>
            <a:off x="9753600" y="6477001"/>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en-US" sz="18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6" name="Rectangle 5"/>
          <p:cNvSpPr/>
          <p:nvPr/>
        </p:nvSpPr>
        <p:spPr>
          <a:xfrm>
            <a:off x="2057400" y="660400"/>
            <a:ext cx="8153400" cy="680251"/>
          </a:xfrm>
          <a:prstGeom prst="rect">
            <a:avLst/>
          </a:prstGeom>
        </p:spPr>
        <p:txBody>
          <a:bodyPr wrap="square">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3600" b="1" dirty="0">
                <a:solidFill>
                  <a:srgbClr val="FFFFFF"/>
                </a:solidFill>
                <a:latin typeface="Gill Sans MT"/>
              </a:rPr>
              <a:t>Resources  </a:t>
            </a:r>
            <a:endParaRPr kumimoji="0" lang="en-US" sz="3600" b="1" i="0" u="none" strike="noStrike" kern="1200" cap="none" spc="0" normalizeH="0" baseline="0" noProof="0" dirty="0">
              <a:ln>
                <a:noFill/>
              </a:ln>
              <a:solidFill>
                <a:srgbClr val="FFFFFF"/>
              </a:solidFill>
              <a:effectLst/>
              <a:uLnTx/>
              <a:uFillTx/>
              <a:latin typeface="Gill Sans MT"/>
              <a:ea typeface="+mn-ea"/>
              <a:cs typeface="+mn-cs"/>
            </a:endParaRPr>
          </a:p>
        </p:txBody>
      </p:sp>
      <p:sp>
        <p:nvSpPr>
          <p:cNvPr id="8" name="TextBox 7">
            <a:extLst>
              <a:ext uri="{FF2B5EF4-FFF2-40B4-BE49-F238E27FC236}">
                <a16:creationId xmlns:a16="http://schemas.microsoft.com/office/drawing/2014/main" id="{DEEFCB5A-9E13-4E30-BE1F-44BBB722B651}"/>
              </a:ext>
            </a:extLst>
          </p:cNvPr>
          <p:cNvSpPr txBox="1"/>
          <p:nvPr/>
        </p:nvSpPr>
        <p:spPr>
          <a:xfrm>
            <a:off x="2104362" y="1875062"/>
            <a:ext cx="7983276" cy="1181862"/>
          </a:xfrm>
          <a:prstGeom prst="rect">
            <a:avLst/>
          </a:prstGeom>
          <a:noFill/>
        </p:spPr>
        <p:txBody>
          <a:bodyPr wrap="none" rtlCol="0">
            <a:spAutoFit/>
          </a:bodyPr>
          <a:lstStyle/>
          <a:p>
            <a:pPr marL="457200">
              <a:lnSpc>
                <a:spcPct val="150000"/>
              </a:lnSpc>
              <a:spcBef>
                <a:spcPct val="20000"/>
              </a:spcBef>
              <a:buClr>
                <a:schemeClr val="bg1"/>
              </a:buClr>
            </a:pPr>
            <a:r>
              <a:rPr lang="en-US" sz="2800" b="1" kern="0" dirty="0">
                <a:solidFill>
                  <a:schemeClr val="bg1"/>
                </a:solidFill>
                <a:effectLst>
                  <a:outerShdw blurRad="38100" dist="38100" dir="2700000" algn="tl">
                    <a:srgbClr val="000000">
                      <a:alpha val="43137"/>
                    </a:srgbClr>
                  </a:outerShdw>
                </a:effectLst>
                <a:latin typeface="+mj-lt"/>
              </a:rPr>
              <a:t>A Church Organizational Health Definition </a:t>
            </a:r>
          </a:p>
          <a:p>
            <a:pPr marL="457200">
              <a:spcBef>
                <a:spcPct val="20000"/>
              </a:spcBef>
              <a:buClr>
                <a:schemeClr val="bg1"/>
              </a:buClr>
            </a:pPr>
            <a:r>
              <a:rPr lang="en-US" sz="2400" b="1" kern="0" dirty="0">
                <a:solidFill>
                  <a:schemeClr val="bg1"/>
                </a:solidFill>
                <a:effectLst>
                  <a:outerShdw blurRad="38100" dist="38100" dir="2700000" algn="tl">
                    <a:srgbClr val="000000">
                      <a:alpha val="43137"/>
                    </a:srgbClr>
                  </a:outerShdw>
                </a:effectLst>
                <a:latin typeface="+mj-lt"/>
              </a:rPr>
              <a:t>		</a:t>
            </a:r>
            <a:endParaRPr lang="en-US" sz="2400" b="1" i="1" kern="0" dirty="0">
              <a:solidFill>
                <a:schemeClr val="bg1"/>
              </a:solidFill>
              <a:effectLst>
                <a:outerShdw blurRad="38100" dist="38100" dir="2700000" algn="tl">
                  <a:srgbClr val="000000">
                    <a:alpha val="43137"/>
                  </a:srgbClr>
                </a:outerShdw>
              </a:effectLst>
              <a:latin typeface="+mj-lt"/>
            </a:endParaRPr>
          </a:p>
        </p:txBody>
      </p:sp>
      <p:pic>
        <p:nvPicPr>
          <p:cNvPr id="7" name="Picture 6" descr="A close up of a logo&#10;&#10;Description generated with high confidence">
            <a:extLst>
              <a:ext uri="{FF2B5EF4-FFF2-40B4-BE49-F238E27FC236}">
                <a16:creationId xmlns:a16="http://schemas.microsoft.com/office/drawing/2014/main" id="{2B1B4E3F-CA00-4349-86E1-F5762E0556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16545" y="498635"/>
            <a:ext cx="3236110" cy="1214662"/>
          </a:xfrm>
          <a:prstGeom prst="rect">
            <a:avLst/>
          </a:prstGeom>
        </p:spPr>
      </p:pic>
      <p:sp>
        <p:nvSpPr>
          <p:cNvPr id="9" name="Rectangle 8">
            <a:extLst>
              <a:ext uri="{FF2B5EF4-FFF2-40B4-BE49-F238E27FC236}">
                <a16:creationId xmlns:a16="http://schemas.microsoft.com/office/drawing/2014/main" id="{BDE975D1-72B5-4DDF-AC8A-E82DD603AC47}"/>
              </a:ext>
            </a:extLst>
          </p:cNvPr>
          <p:cNvSpPr/>
          <p:nvPr/>
        </p:nvSpPr>
        <p:spPr>
          <a:xfrm>
            <a:off x="1884451" y="2935823"/>
            <a:ext cx="8703337" cy="3785652"/>
          </a:xfrm>
          <a:prstGeom prst="rect">
            <a:avLst/>
          </a:prstGeom>
        </p:spPr>
        <p:txBody>
          <a:bodyPr wrap="square">
            <a:spAutoFit/>
          </a:bodyPr>
          <a:lstStyle/>
          <a:p>
            <a:r>
              <a:rPr lang="en-US" sz="2400" b="1" dirty="0">
                <a:solidFill>
                  <a:schemeClr val="bg1"/>
                </a:solidFill>
              </a:rPr>
              <a:t>Resources is a component of organizational health that supports the church through its facilities, financial practices, stewardship emphasis, office management, information technology, and other administrative systems. Leaders affirm the need for health in this area and they actively support their development.  As the church grows, the base of Resources must grow simultaneously or in advance of numerical attendee growth. Growing churches practice an abundance mentality believing that God supplies what is needed. </a:t>
            </a:r>
          </a:p>
        </p:txBody>
      </p:sp>
    </p:spTree>
    <p:extLst>
      <p:ext uri="{BB962C8B-B14F-4D97-AF65-F5344CB8AC3E}">
        <p14:creationId xmlns:p14="http://schemas.microsoft.com/office/powerpoint/2010/main" val="20826820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4799E-ADC8-47E4-9C5F-A7DABB37DAD9}" type="slidenum">
              <a:rPr kumimoji="0" lang="en-US" sz="1400" b="0" i="0" u="none" strike="noStrike" kern="1200" cap="none" spc="0" normalizeH="0" baseline="0" noProof="0">
                <a:ln>
                  <a:noFill/>
                </a:ln>
                <a:solidFill>
                  <a:srgbClr val="000000"/>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400" b="0" i="0" u="none" strike="noStrike" kern="1200" cap="none" spc="0" normalizeH="0" baseline="0" noProof="0" dirty="0">
              <a:ln>
                <a:noFill/>
              </a:ln>
              <a:solidFill>
                <a:srgbClr val="000000"/>
              </a:solidFill>
              <a:effectLst/>
              <a:uLnTx/>
              <a:uFillTx/>
              <a:latin typeface="Gill Sans MT"/>
              <a:ea typeface="+mn-ea"/>
              <a:cs typeface="+mn-cs"/>
            </a:endParaRPr>
          </a:p>
        </p:txBody>
      </p:sp>
      <p:sp>
        <p:nvSpPr>
          <p:cNvPr id="3077" name="Text Box 10"/>
          <p:cNvSpPr txBox="1">
            <a:spLocks noChangeArrowheads="1"/>
          </p:cNvSpPr>
          <p:nvPr/>
        </p:nvSpPr>
        <p:spPr bwMode="auto">
          <a:xfrm>
            <a:off x="9753600" y="6477001"/>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en-US" sz="18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6" name="Rectangle 5"/>
          <p:cNvSpPr/>
          <p:nvPr/>
        </p:nvSpPr>
        <p:spPr>
          <a:xfrm>
            <a:off x="2057400" y="660400"/>
            <a:ext cx="8153400" cy="680251"/>
          </a:xfrm>
          <a:prstGeom prst="rect">
            <a:avLst/>
          </a:prstGeom>
        </p:spPr>
        <p:txBody>
          <a:bodyPr wrap="square">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3600" b="1" dirty="0">
                <a:solidFill>
                  <a:srgbClr val="FFFFFF"/>
                </a:solidFill>
                <a:latin typeface="Gill Sans MT"/>
              </a:rPr>
              <a:t>Resources  </a:t>
            </a:r>
            <a:endParaRPr kumimoji="0" lang="en-US" sz="3600" b="1" i="0" u="none" strike="noStrike" kern="1200" cap="none" spc="0" normalizeH="0" baseline="0" noProof="0" dirty="0">
              <a:ln>
                <a:noFill/>
              </a:ln>
              <a:solidFill>
                <a:srgbClr val="FFFFFF"/>
              </a:solidFill>
              <a:effectLst/>
              <a:uLnTx/>
              <a:uFillTx/>
              <a:latin typeface="Gill Sans MT"/>
              <a:ea typeface="+mn-ea"/>
              <a:cs typeface="+mn-cs"/>
            </a:endParaRPr>
          </a:p>
        </p:txBody>
      </p:sp>
      <p:sp>
        <p:nvSpPr>
          <p:cNvPr id="8" name="TextBox 7">
            <a:extLst>
              <a:ext uri="{FF2B5EF4-FFF2-40B4-BE49-F238E27FC236}">
                <a16:creationId xmlns:a16="http://schemas.microsoft.com/office/drawing/2014/main" id="{DEEFCB5A-9E13-4E30-BE1F-44BBB722B651}"/>
              </a:ext>
            </a:extLst>
          </p:cNvPr>
          <p:cNvSpPr txBox="1"/>
          <p:nvPr/>
        </p:nvSpPr>
        <p:spPr>
          <a:xfrm>
            <a:off x="606291" y="1713297"/>
            <a:ext cx="10610597" cy="1089529"/>
          </a:xfrm>
          <a:prstGeom prst="rect">
            <a:avLst/>
          </a:prstGeom>
          <a:noFill/>
        </p:spPr>
        <p:txBody>
          <a:bodyPr wrap="none" rtlCol="0">
            <a:spAutoFit/>
          </a:bodyPr>
          <a:lstStyle/>
          <a:p>
            <a:pPr marL="457200">
              <a:lnSpc>
                <a:spcPct val="150000"/>
              </a:lnSpc>
              <a:spcBef>
                <a:spcPct val="20000"/>
              </a:spcBef>
              <a:buClr>
                <a:schemeClr val="bg1"/>
              </a:buClr>
            </a:pPr>
            <a:r>
              <a:rPr lang="en-US" sz="2400" b="1" kern="0" dirty="0">
                <a:solidFill>
                  <a:schemeClr val="bg1"/>
                </a:solidFill>
                <a:effectLst>
                  <a:outerShdw blurRad="38100" dist="38100" dir="2700000" algn="tl">
                    <a:srgbClr val="000000">
                      <a:alpha val="43137"/>
                    </a:srgbClr>
                  </a:outerShdw>
                </a:effectLst>
                <a:latin typeface="+mj-lt"/>
              </a:rPr>
              <a:t>Standard Classification Format for this Component of Church Health</a:t>
            </a:r>
          </a:p>
          <a:p>
            <a:pPr marL="457200">
              <a:spcBef>
                <a:spcPct val="20000"/>
              </a:spcBef>
              <a:buClr>
                <a:schemeClr val="bg1"/>
              </a:buClr>
            </a:pPr>
            <a:r>
              <a:rPr lang="en-US" sz="2400" b="1" kern="0" dirty="0">
                <a:solidFill>
                  <a:schemeClr val="bg1"/>
                </a:solidFill>
                <a:effectLst>
                  <a:outerShdw blurRad="38100" dist="38100" dir="2700000" algn="tl">
                    <a:srgbClr val="000000">
                      <a:alpha val="43137"/>
                    </a:srgbClr>
                  </a:outerShdw>
                </a:effectLst>
                <a:latin typeface="+mj-lt"/>
              </a:rPr>
              <a:t>		</a:t>
            </a:r>
            <a:endParaRPr lang="en-US" sz="2400" b="1" i="1" kern="0" dirty="0">
              <a:solidFill>
                <a:schemeClr val="bg1"/>
              </a:solidFill>
              <a:effectLst>
                <a:outerShdw blurRad="38100" dist="38100" dir="2700000" algn="tl">
                  <a:srgbClr val="000000">
                    <a:alpha val="43137"/>
                  </a:srgbClr>
                </a:outerShdw>
              </a:effectLst>
              <a:latin typeface="+mj-lt"/>
            </a:endParaRPr>
          </a:p>
        </p:txBody>
      </p:sp>
      <p:pic>
        <p:nvPicPr>
          <p:cNvPr id="7" name="Picture 6" descr="A close up of a logo&#10;&#10;Description generated with high confidence">
            <a:extLst>
              <a:ext uri="{FF2B5EF4-FFF2-40B4-BE49-F238E27FC236}">
                <a16:creationId xmlns:a16="http://schemas.microsoft.com/office/drawing/2014/main" id="{2B1B4E3F-CA00-4349-86E1-F5762E0556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16545" y="498635"/>
            <a:ext cx="3236110" cy="1214662"/>
          </a:xfrm>
          <a:prstGeom prst="rect">
            <a:avLst/>
          </a:prstGeom>
        </p:spPr>
      </p:pic>
      <p:graphicFrame>
        <p:nvGraphicFramePr>
          <p:cNvPr id="3" name="Table 2">
            <a:extLst>
              <a:ext uri="{FF2B5EF4-FFF2-40B4-BE49-F238E27FC236}">
                <a16:creationId xmlns:a16="http://schemas.microsoft.com/office/drawing/2014/main" id="{D0CBF139-A9EB-4E97-85D0-70279F15CF63}"/>
              </a:ext>
            </a:extLst>
          </p:cNvPr>
          <p:cNvGraphicFramePr>
            <a:graphicFrameLocks noGrp="1"/>
          </p:cNvGraphicFramePr>
          <p:nvPr>
            <p:extLst>
              <p:ext uri="{D42A27DB-BD31-4B8C-83A1-F6EECF244321}">
                <p14:modId xmlns:p14="http://schemas.microsoft.com/office/powerpoint/2010/main" val="1689626873"/>
              </p:ext>
            </p:extLst>
          </p:nvPr>
        </p:nvGraphicFramePr>
        <p:xfrm>
          <a:off x="1246535" y="2343485"/>
          <a:ext cx="9524135" cy="4377990"/>
        </p:xfrm>
        <a:graphic>
          <a:graphicData uri="http://schemas.openxmlformats.org/drawingml/2006/table">
            <a:tbl>
              <a:tblPr firstRow="1" firstCol="1" bandRow="1">
                <a:tableStyleId>{8799B23B-EC83-4686-B30A-512413B5E67A}</a:tableStyleId>
              </a:tblPr>
              <a:tblGrid>
                <a:gridCol w="5355833">
                  <a:extLst>
                    <a:ext uri="{9D8B030D-6E8A-4147-A177-3AD203B41FA5}">
                      <a16:colId xmlns:a16="http://schemas.microsoft.com/office/drawing/2014/main" val="1973418880"/>
                    </a:ext>
                  </a:extLst>
                </a:gridCol>
                <a:gridCol w="4168302">
                  <a:extLst>
                    <a:ext uri="{9D8B030D-6E8A-4147-A177-3AD203B41FA5}">
                      <a16:colId xmlns:a16="http://schemas.microsoft.com/office/drawing/2014/main" val="3849576816"/>
                    </a:ext>
                  </a:extLst>
                </a:gridCol>
              </a:tblGrid>
              <a:tr h="450036">
                <a:tc>
                  <a:txBody>
                    <a:bodyPr/>
                    <a:lstStyle/>
                    <a:p>
                      <a:pPr marL="0" marR="0">
                        <a:lnSpc>
                          <a:spcPct val="115000"/>
                        </a:lnSpc>
                        <a:spcBef>
                          <a:spcPts val="0"/>
                        </a:spcBef>
                        <a:spcAft>
                          <a:spcPts val="0"/>
                        </a:spcAft>
                      </a:pPr>
                      <a:r>
                        <a:rPr lang="en-US" sz="2400" b="0" dirty="0">
                          <a:solidFill>
                            <a:schemeClr val="bg1"/>
                          </a:solidFill>
                          <a:effectLst/>
                        </a:rPr>
                        <a:t>Organic or Organizational</a:t>
                      </a:r>
                      <a:endParaRPr lang="en-US" sz="24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400" b="0" dirty="0">
                          <a:solidFill>
                            <a:schemeClr val="bg1"/>
                          </a:solidFill>
                          <a:effectLst/>
                        </a:rPr>
                        <a:t>Organizational</a:t>
                      </a:r>
                      <a:endParaRPr lang="en-US" sz="24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86651460"/>
                  </a:ext>
                </a:extLst>
              </a:tr>
              <a:tr h="499427">
                <a:tc>
                  <a:txBody>
                    <a:bodyPr/>
                    <a:lstStyle/>
                    <a:p>
                      <a:pPr marL="0" marR="0">
                        <a:lnSpc>
                          <a:spcPct val="115000"/>
                        </a:lnSpc>
                        <a:spcBef>
                          <a:spcPts val="0"/>
                        </a:spcBef>
                        <a:spcAft>
                          <a:spcPts val="0"/>
                        </a:spcAft>
                      </a:pPr>
                      <a:r>
                        <a:rPr lang="en-US" sz="2400" b="0">
                          <a:solidFill>
                            <a:schemeClr val="bg1"/>
                          </a:solidFill>
                          <a:effectLst/>
                        </a:rPr>
                        <a:t>Side of the Fishbone Diagram</a:t>
                      </a:r>
                      <a:endParaRPr lang="en-US" sz="2400" b="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400" b="0" dirty="0">
                          <a:solidFill>
                            <a:schemeClr val="bg1"/>
                          </a:solidFill>
                          <a:effectLst/>
                        </a:rPr>
                        <a:t> Bottom</a:t>
                      </a:r>
                      <a:endParaRPr lang="en-US" sz="24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25657139"/>
                  </a:ext>
                </a:extLst>
              </a:tr>
              <a:tr h="450036">
                <a:tc>
                  <a:txBody>
                    <a:bodyPr/>
                    <a:lstStyle/>
                    <a:p>
                      <a:pPr marL="0" marR="0">
                        <a:lnSpc>
                          <a:spcPct val="115000"/>
                        </a:lnSpc>
                        <a:spcBef>
                          <a:spcPts val="0"/>
                        </a:spcBef>
                        <a:spcAft>
                          <a:spcPts val="0"/>
                        </a:spcAft>
                      </a:pPr>
                      <a:r>
                        <a:rPr lang="en-US" sz="2400" b="0" dirty="0">
                          <a:solidFill>
                            <a:schemeClr val="bg1"/>
                          </a:solidFill>
                          <a:effectLst/>
                        </a:rPr>
                        <a:t>Relational or Task</a:t>
                      </a:r>
                      <a:endParaRPr lang="en-US" sz="24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400" b="0" dirty="0">
                          <a:solidFill>
                            <a:schemeClr val="bg1"/>
                          </a:solidFill>
                          <a:effectLst/>
                        </a:rPr>
                        <a:t> Primarily Task/Admin.</a:t>
                      </a:r>
                      <a:endParaRPr lang="en-US" sz="24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1886824"/>
                  </a:ext>
                </a:extLst>
              </a:tr>
              <a:tr h="450036">
                <a:tc>
                  <a:txBody>
                    <a:bodyPr/>
                    <a:lstStyle/>
                    <a:p>
                      <a:pPr marL="0" marR="0">
                        <a:lnSpc>
                          <a:spcPct val="115000"/>
                        </a:lnSpc>
                        <a:spcBef>
                          <a:spcPts val="0"/>
                        </a:spcBef>
                        <a:spcAft>
                          <a:spcPts val="0"/>
                        </a:spcAft>
                      </a:pPr>
                      <a:r>
                        <a:rPr lang="en-US" sz="2400" b="0">
                          <a:solidFill>
                            <a:schemeClr val="bg1"/>
                          </a:solidFill>
                          <a:effectLst/>
                        </a:rPr>
                        <a:t>Timeless or Timebound/Contextual</a:t>
                      </a:r>
                      <a:endParaRPr lang="en-US" sz="2400" b="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400" b="0" dirty="0">
                          <a:solidFill>
                            <a:schemeClr val="bg1"/>
                          </a:solidFill>
                          <a:effectLst/>
                        </a:rPr>
                        <a:t> Timebound/Contextual  </a:t>
                      </a:r>
                      <a:endParaRPr lang="en-US" sz="24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1800438"/>
                  </a:ext>
                </a:extLst>
              </a:tr>
              <a:tr h="450036">
                <a:tc>
                  <a:txBody>
                    <a:bodyPr/>
                    <a:lstStyle/>
                    <a:p>
                      <a:pPr marL="0" marR="0">
                        <a:lnSpc>
                          <a:spcPct val="115000"/>
                        </a:lnSpc>
                        <a:spcBef>
                          <a:spcPts val="0"/>
                        </a:spcBef>
                        <a:spcAft>
                          <a:spcPts val="0"/>
                        </a:spcAft>
                      </a:pPr>
                      <a:r>
                        <a:rPr lang="en-US" sz="24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Acts 2 Reference </a:t>
                      </a:r>
                    </a:p>
                  </a:txBody>
                  <a:tcPr marL="68580" marR="68580" marT="0" marB="0"/>
                </a:tc>
                <a:tc>
                  <a:txBody>
                    <a:bodyPr/>
                    <a:lstStyle/>
                    <a:p>
                      <a:pPr marL="0" marR="0">
                        <a:lnSpc>
                          <a:spcPct val="115000"/>
                        </a:lnSpc>
                        <a:spcBef>
                          <a:spcPts val="0"/>
                        </a:spcBef>
                        <a:spcAft>
                          <a:spcPts val="0"/>
                        </a:spcAft>
                      </a:pPr>
                      <a:r>
                        <a:rPr lang="en-US" sz="24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V 44 everything in common</a:t>
                      </a:r>
                    </a:p>
                    <a:p>
                      <a:pPr marL="0" marR="0">
                        <a:lnSpc>
                          <a:spcPct val="115000"/>
                        </a:lnSpc>
                        <a:spcBef>
                          <a:spcPts val="0"/>
                        </a:spcBef>
                        <a:spcAft>
                          <a:spcPts val="0"/>
                        </a:spcAft>
                      </a:pPr>
                      <a:r>
                        <a:rPr lang="en-US" sz="24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V45 sold property and possessions to give to anyone </a:t>
                      </a:r>
                    </a:p>
                    <a:p>
                      <a:pPr marL="0" marR="0">
                        <a:lnSpc>
                          <a:spcPct val="115000"/>
                        </a:lnSpc>
                        <a:spcBef>
                          <a:spcPts val="0"/>
                        </a:spcBef>
                        <a:spcAft>
                          <a:spcPts val="0"/>
                        </a:spcAft>
                      </a:pPr>
                      <a:r>
                        <a:rPr lang="en-US" sz="24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V 46 meet in temple courts, homes </a:t>
                      </a:r>
                    </a:p>
                  </a:txBody>
                  <a:tcPr marL="68580" marR="68580" marT="0" marB="0"/>
                </a:tc>
                <a:extLst>
                  <a:ext uri="{0D108BD9-81ED-4DB2-BD59-A6C34878D82A}">
                    <a16:rowId xmlns:a16="http://schemas.microsoft.com/office/drawing/2014/main" val="1490269288"/>
                  </a:ext>
                </a:extLst>
              </a:tr>
              <a:tr h="450036">
                <a:tc>
                  <a:txBody>
                    <a:bodyPr/>
                    <a:lstStyle/>
                    <a:p>
                      <a:pPr marL="0" marR="0">
                        <a:lnSpc>
                          <a:spcPct val="115000"/>
                        </a:lnSpc>
                        <a:spcBef>
                          <a:spcPts val="0"/>
                        </a:spcBef>
                        <a:spcAft>
                          <a:spcPts val="0"/>
                        </a:spcAft>
                      </a:pPr>
                      <a:r>
                        <a:rPr lang="en-US" sz="2400" b="0" dirty="0">
                          <a:solidFill>
                            <a:schemeClr val="bg1"/>
                          </a:solidFill>
                          <a:effectLst/>
                        </a:rPr>
                        <a:t>Complimentary Component</a:t>
                      </a:r>
                      <a:endParaRPr lang="en-US" sz="24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4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No</a:t>
                      </a:r>
                    </a:p>
                  </a:txBody>
                  <a:tcPr marL="68580" marR="68580" marT="0" marB="0"/>
                </a:tc>
                <a:extLst>
                  <a:ext uri="{0D108BD9-81ED-4DB2-BD59-A6C34878D82A}">
                    <a16:rowId xmlns:a16="http://schemas.microsoft.com/office/drawing/2014/main" val="3091525350"/>
                  </a:ext>
                </a:extLst>
              </a:tr>
            </a:tbl>
          </a:graphicData>
        </a:graphic>
      </p:graphicFrame>
    </p:spTree>
    <p:extLst>
      <p:ext uri="{BB962C8B-B14F-4D97-AF65-F5344CB8AC3E}">
        <p14:creationId xmlns:p14="http://schemas.microsoft.com/office/powerpoint/2010/main" val="16880346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0493" y="446742"/>
            <a:ext cx="8229600" cy="1143000"/>
          </a:xfrm>
        </p:spPr>
        <p:txBody>
          <a:bodyPr>
            <a:normAutofit fontScale="90000"/>
          </a:bodyPr>
          <a:lstStyle/>
          <a:p>
            <a:r>
              <a:rPr lang="en-US" sz="3600" b="1" dirty="0">
                <a:solidFill>
                  <a:schemeClr val="bg1"/>
                </a:solidFill>
              </a:rPr>
              <a:t>Resources: </a:t>
            </a:r>
            <a:br>
              <a:rPr lang="en-US" sz="3600" b="1" dirty="0">
                <a:solidFill>
                  <a:schemeClr val="bg1"/>
                </a:solidFill>
              </a:rPr>
            </a:br>
            <a:r>
              <a:rPr lang="en-US" sz="3600" b="1" dirty="0">
                <a:solidFill>
                  <a:schemeClr val="bg1"/>
                </a:solidFill>
              </a:rPr>
              <a:t>Pyramid Principle</a:t>
            </a:r>
          </a:p>
        </p:txBody>
      </p:sp>
      <p:pic>
        <p:nvPicPr>
          <p:cNvPr id="5122" name="Picture 2" descr="http://www.gradbena.si/dijaki/1a/splet_vucak/kefrenova_piramid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5132" y="1898750"/>
            <a:ext cx="3962400" cy="262952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324600" y="1752601"/>
            <a:ext cx="3841373" cy="3023905"/>
          </a:xfrm>
          <a:prstGeom prst="rect">
            <a:avLst/>
          </a:prstGeom>
          <a:noFill/>
        </p:spPr>
        <p:txBody>
          <a:bodyPr wrap="none" rtlCol="0">
            <a:spAutoFit/>
          </a:bodyPr>
          <a:lstStyle/>
          <a:p>
            <a:r>
              <a:rPr lang="en-US" sz="2400" dirty="0">
                <a:solidFill>
                  <a:schemeClr val="bg1"/>
                </a:solidFill>
              </a:rPr>
              <a:t>David Womack, </a:t>
            </a:r>
          </a:p>
          <a:p>
            <a:r>
              <a:rPr lang="en-US" sz="2400" dirty="0">
                <a:solidFill>
                  <a:schemeClr val="bg1"/>
                </a:solidFill>
              </a:rPr>
              <a:t>Bethany Fellowship</a:t>
            </a:r>
          </a:p>
          <a:p>
            <a:r>
              <a:rPr lang="en-US" sz="2400" dirty="0">
                <a:solidFill>
                  <a:schemeClr val="bg1"/>
                </a:solidFill>
              </a:rPr>
              <a:t>1977</a:t>
            </a:r>
          </a:p>
          <a:p>
            <a:endParaRPr lang="en-US" sz="1050" dirty="0">
              <a:solidFill>
                <a:schemeClr val="bg1"/>
              </a:solidFill>
            </a:endParaRPr>
          </a:p>
          <a:p>
            <a:r>
              <a:rPr lang="en-US" sz="2400" b="1" dirty="0">
                <a:solidFill>
                  <a:schemeClr val="bg1"/>
                </a:solidFill>
              </a:rPr>
              <a:t>You have to expand the </a:t>
            </a:r>
          </a:p>
          <a:p>
            <a:r>
              <a:rPr lang="en-US" sz="2400" b="1" dirty="0">
                <a:solidFill>
                  <a:schemeClr val="bg1"/>
                </a:solidFill>
              </a:rPr>
              <a:t>base of infrastructure  or </a:t>
            </a:r>
          </a:p>
          <a:p>
            <a:r>
              <a:rPr lang="en-US" sz="2400" b="1" dirty="0">
                <a:solidFill>
                  <a:schemeClr val="bg1"/>
                </a:solidFill>
              </a:rPr>
              <a:t>the organic growth will </a:t>
            </a:r>
          </a:p>
          <a:p>
            <a:r>
              <a:rPr lang="en-US" sz="2400" b="1" dirty="0">
                <a:solidFill>
                  <a:schemeClr val="bg1"/>
                </a:solidFill>
              </a:rPr>
              <a:t>fall on itself</a:t>
            </a:r>
          </a:p>
          <a:p>
            <a:endParaRPr lang="en-US" sz="1200" dirty="0">
              <a:solidFill>
                <a:schemeClr val="bg1"/>
              </a:solidFill>
            </a:endParaRPr>
          </a:p>
        </p:txBody>
      </p:sp>
      <p:sp>
        <p:nvSpPr>
          <p:cNvPr id="4" name="TextBox 3"/>
          <p:cNvSpPr txBox="1"/>
          <p:nvPr/>
        </p:nvSpPr>
        <p:spPr>
          <a:xfrm>
            <a:off x="1074019" y="4776506"/>
            <a:ext cx="10681642" cy="1569660"/>
          </a:xfrm>
          <a:prstGeom prst="rect">
            <a:avLst/>
          </a:prstGeom>
          <a:noFill/>
        </p:spPr>
        <p:txBody>
          <a:bodyPr wrap="none" rtlCol="0">
            <a:spAutoFit/>
          </a:bodyPr>
          <a:lstStyle/>
          <a:p>
            <a:r>
              <a:rPr lang="en-US" sz="2400" b="1" u="sng" dirty="0">
                <a:solidFill>
                  <a:srgbClr val="FFC000"/>
                </a:solidFill>
              </a:rPr>
              <a:t>Infrastructure in addition to Volunteers, Structure and Leaders: </a:t>
            </a:r>
          </a:p>
          <a:p>
            <a:r>
              <a:rPr lang="en-US" sz="2000" b="1" dirty="0">
                <a:solidFill>
                  <a:schemeClr val="bg1"/>
                </a:solidFill>
              </a:rPr>
              <a:t> </a:t>
            </a:r>
            <a:r>
              <a:rPr lang="en-US" sz="2400" b="1" dirty="0">
                <a:solidFill>
                  <a:schemeClr val="bg1"/>
                </a:solidFill>
              </a:rPr>
              <a:t>Facilities		      Financial Management      Financial Stewardship</a:t>
            </a:r>
          </a:p>
          <a:p>
            <a:r>
              <a:rPr lang="en-US" sz="2400" b="1" dirty="0">
                <a:solidFill>
                  <a:schemeClr val="bg1"/>
                </a:solidFill>
              </a:rPr>
              <a:t>Office Management      Information Technology 		 </a:t>
            </a:r>
          </a:p>
          <a:p>
            <a:r>
              <a:rPr lang="en-US" sz="2400" b="1" dirty="0">
                <a:solidFill>
                  <a:schemeClr val="bg1"/>
                </a:solidFill>
              </a:rPr>
              <a:t>Employee Handbook    Policy Manual         Legal Services Agreement 	</a:t>
            </a:r>
          </a:p>
        </p:txBody>
      </p:sp>
      <p:sp>
        <p:nvSpPr>
          <p:cNvPr id="5" name="Slide Number Placeholder 4"/>
          <p:cNvSpPr>
            <a:spLocks noGrp="1"/>
          </p:cNvSpPr>
          <p:nvPr>
            <p:ph type="sldNum" sz="quarter" idx="12"/>
          </p:nvPr>
        </p:nvSpPr>
        <p:spPr/>
        <p:txBody>
          <a:bodyPr/>
          <a:lstStyle/>
          <a:p>
            <a:fld id="{6F6794D1-40D3-4550-B5BD-8F4732EE25BF}" type="slidenum">
              <a:rPr lang="en-US" smtClean="0"/>
              <a:t>39</a:t>
            </a:fld>
            <a:endParaRPr lang="en-US"/>
          </a:p>
        </p:txBody>
      </p:sp>
      <p:pic>
        <p:nvPicPr>
          <p:cNvPr id="7" name="Picture 6" descr="A close up of a logo&#10;&#10;Description generated with high confidence">
            <a:extLst>
              <a:ext uri="{FF2B5EF4-FFF2-40B4-BE49-F238E27FC236}">
                <a16:creationId xmlns:a16="http://schemas.microsoft.com/office/drawing/2014/main" id="{90668BFB-447E-475A-941C-04231918B4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11891" y="667593"/>
            <a:ext cx="2069640" cy="776832"/>
          </a:xfrm>
          <a:prstGeom prst="rect">
            <a:avLst/>
          </a:prstGeom>
        </p:spPr>
      </p:pic>
    </p:spTree>
    <p:extLst>
      <p:ext uri="{BB962C8B-B14F-4D97-AF65-F5344CB8AC3E}">
        <p14:creationId xmlns:p14="http://schemas.microsoft.com/office/powerpoint/2010/main" val="35422113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4799E-ADC8-47E4-9C5F-A7DABB37DAD9}" type="slidenum">
              <a:rPr kumimoji="0" lang="en-US" sz="1400" b="0" i="0" u="none" strike="noStrike" kern="1200" cap="none" spc="0" normalizeH="0" baseline="0" noProof="0">
                <a:ln>
                  <a:noFill/>
                </a:ln>
                <a:solidFill>
                  <a:srgbClr val="000000"/>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400" b="0" i="0" u="none" strike="noStrike" kern="1200" cap="none" spc="0" normalizeH="0" baseline="0" noProof="0" dirty="0">
              <a:ln>
                <a:noFill/>
              </a:ln>
              <a:solidFill>
                <a:srgbClr val="000000"/>
              </a:solidFill>
              <a:effectLst/>
              <a:uLnTx/>
              <a:uFillTx/>
              <a:latin typeface="Gill Sans MT"/>
              <a:ea typeface="+mn-ea"/>
              <a:cs typeface="+mn-cs"/>
            </a:endParaRPr>
          </a:p>
        </p:txBody>
      </p:sp>
      <p:sp>
        <p:nvSpPr>
          <p:cNvPr id="3077" name="Text Box 10"/>
          <p:cNvSpPr txBox="1">
            <a:spLocks noChangeArrowheads="1"/>
          </p:cNvSpPr>
          <p:nvPr/>
        </p:nvSpPr>
        <p:spPr bwMode="auto">
          <a:xfrm>
            <a:off x="9753600" y="6477001"/>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en-US" sz="18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6" name="Rectangle 5"/>
          <p:cNvSpPr/>
          <p:nvPr/>
        </p:nvSpPr>
        <p:spPr>
          <a:xfrm>
            <a:off x="2057400" y="660400"/>
            <a:ext cx="8153400" cy="680251"/>
          </a:xfrm>
          <a:prstGeom prst="rect">
            <a:avLst/>
          </a:prstGeom>
        </p:spPr>
        <p:txBody>
          <a:bodyPr wrap="square">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3600" b="1" dirty="0">
                <a:solidFill>
                  <a:srgbClr val="FFFFFF"/>
                </a:solidFill>
                <a:latin typeface="Gill Sans MT"/>
              </a:rPr>
              <a:t>Outreach   </a:t>
            </a:r>
            <a:endParaRPr kumimoji="0" lang="en-US" sz="3600" b="1" i="0" u="none" strike="noStrike" kern="1200" cap="none" spc="0" normalizeH="0" baseline="0" noProof="0" dirty="0">
              <a:ln>
                <a:noFill/>
              </a:ln>
              <a:solidFill>
                <a:srgbClr val="FFFFFF"/>
              </a:solidFill>
              <a:effectLst/>
              <a:uLnTx/>
              <a:uFillTx/>
              <a:latin typeface="Gill Sans MT"/>
              <a:ea typeface="+mn-ea"/>
              <a:cs typeface="+mn-cs"/>
            </a:endParaRPr>
          </a:p>
        </p:txBody>
      </p:sp>
      <p:sp>
        <p:nvSpPr>
          <p:cNvPr id="8" name="TextBox 7">
            <a:extLst>
              <a:ext uri="{FF2B5EF4-FFF2-40B4-BE49-F238E27FC236}">
                <a16:creationId xmlns:a16="http://schemas.microsoft.com/office/drawing/2014/main" id="{DEEFCB5A-9E13-4E30-BE1F-44BBB722B651}"/>
              </a:ext>
            </a:extLst>
          </p:cNvPr>
          <p:cNvSpPr txBox="1"/>
          <p:nvPr/>
        </p:nvSpPr>
        <p:spPr>
          <a:xfrm>
            <a:off x="1770324" y="1945073"/>
            <a:ext cx="7983276" cy="1181862"/>
          </a:xfrm>
          <a:prstGeom prst="rect">
            <a:avLst/>
          </a:prstGeom>
          <a:noFill/>
        </p:spPr>
        <p:txBody>
          <a:bodyPr wrap="none" rtlCol="0">
            <a:spAutoFit/>
          </a:bodyPr>
          <a:lstStyle/>
          <a:p>
            <a:pPr marL="457200">
              <a:lnSpc>
                <a:spcPct val="150000"/>
              </a:lnSpc>
              <a:spcBef>
                <a:spcPct val="20000"/>
              </a:spcBef>
              <a:buClr>
                <a:schemeClr val="bg1"/>
              </a:buClr>
            </a:pPr>
            <a:r>
              <a:rPr lang="en-US" sz="2800" b="1" kern="0" dirty="0">
                <a:solidFill>
                  <a:schemeClr val="bg1"/>
                </a:solidFill>
                <a:effectLst>
                  <a:outerShdw blurRad="38100" dist="38100" dir="2700000" algn="tl">
                    <a:srgbClr val="000000">
                      <a:alpha val="43137"/>
                    </a:srgbClr>
                  </a:outerShdw>
                </a:effectLst>
                <a:latin typeface="+mj-lt"/>
              </a:rPr>
              <a:t>A Church Organizational Health Definition </a:t>
            </a:r>
          </a:p>
          <a:p>
            <a:pPr marL="457200">
              <a:spcBef>
                <a:spcPct val="20000"/>
              </a:spcBef>
              <a:buClr>
                <a:schemeClr val="bg1"/>
              </a:buClr>
            </a:pPr>
            <a:r>
              <a:rPr lang="en-US" sz="2400" b="1" kern="0" dirty="0">
                <a:solidFill>
                  <a:schemeClr val="bg1"/>
                </a:solidFill>
                <a:effectLst>
                  <a:outerShdw blurRad="38100" dist="38100" dir="2700000" algn="tl">
                    <a:srgbClr val="000000">
                      <a:alpha val="43137"/>
                    </a:srgbClr>
                  </a:outerShdw>
                </a:effectLst>
                <a:latin typeface="+mj-lt"/>
              </a:rPr>
              <a:t>		</a:t>
            </a:r>
            <a:endParaRPr lang="en-US" sz="2400" b="1" i="1" kern="0" dirty="0">
              <a:solidFill>
                <a:schemeClr val="bg1"/>
              </a:solidFill>
              <a:effectLst>
                <a:outerShdw blurRad="38100" dist="38100" dir="2700000" algn="tl">
                  <a:srgbClr val="000000">
                    <a:alpha val="43137"/>
                  </a:srgbClr>
                </a:outerShdw>
              </a:effectLst>
              <a:latin typeface="+mj-lt"/>
            </a:endParaRPr>
          </a:p>
        </p:txBody>
      </p:sp>
      <p:pic>
        <p:nvPicPr>
          <p:cNvPr id="7" name="Picture 6" descr="A close up of a logo&#10;&#10;Description generated with high confidence">
            <a:extLst>
              <a:ext uri="{FF2B5EF4-FFF2-40B4-BE49-F238E27FC236}">
                <a16:creationId xmlns:a16="http://schemas.microsoft.com/office/drawing/2014/main" id="{2B1B4E3F-CA00-4349-86E1-F5762E0556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16545" y="498635"/>
            <a:ext cx="3236110" cy="1214662"/>
          </a:xfrm>
          <a:prstGeom prst="rect">
            <a:avLst/>
          </a:prstGeom>
        </p:spPr>
      </p:pic>
      <p:sp>
        <p:nvSpPr>
          <p:cNvPr id="9" name="Rectangle 8">
            <a:extLst>
              <a:ext uri="{FF2B5EF4-FFF2-40B4-BE49-F238E27FC236}">
                <a16:creationId xmlns:a16="http://schemas.microsoft.com/office/drawing/2014/main" id="{16613F27-002C-4CC4-8EB9-9BD65FAD88FF}"/>
              </a:ext>
            </a:extLst>
          </p:cNvPr>
          <p:cNvSpPr/>
          <p:nvPr/>
        </p:nvSpPr>
        <p:spPr>
          <a:xfrm>
            <a:off x="1884451" y="2935823"/>
            <a:ext cx="8703337" cy="3785652"/>
          </a:xfrm>
          <a:prstGeom prst="rect">
            <a:avLst/>
          </a:prstGeom>
        </p:spPr>
        <p:txBody>
          <a:bodyPr wrap="square">
            <a:spAutoFit/>
          </a:bodyPr>
          <a:lstStyle/>
          <a:p>
            <a:r>
              <a:rPr lang="en-US" sz="2400" b="1" dirty="0">
                <a:solidFill>
                  <a:schemeClr val="bg1"/>
                </a:solidFill>
              </a:rPr>
              <a:t>Outreach is a component of organizational health that complements the truth of evangelism with the proof of changed lives through service. It is grounded in a biblical </a:t>
            </a:r>
          </a:p>
          <a:p>
            <a:r>
              <a:rPr lang="en-US" sz="2400" b="1" dirty="0">
                <a:solidFill>
                  <a:schemeClr val="bg1"/>
                </a:solidFill>
              </a:rPr>
              <a:t>perspective and a contextual understanding of community needs. Leaders affirm the need for this type of service beyond the walls of the church. They also create an environment that supports the Spirit’s motivation of the church to obey God and love their neighbors. This may be spontaneous acts or organized gestures working collaboratively with social service and government agencies. </a:t>
            </a:r>
          </a:p>
        </p:txBody>
      </p:sp>
    </p:spTree>
    <p:extLst>
      <p:ext uri="{BB962C8B-B14F-4D97-AF65-F5344CB8AC3E}">
        <p14:creationId xmlns:p14="http://schemas.microsoft.com/office/powerpoint/2010/main" val="23248909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4799E-ADC8-47E4-9C5F-A7DABB37DAD9}" type="slidenum">
              <a:rPr kumimoji="0" lang="en-US" sz="1400" b="0" i="0" u="none" strike="noStrike" kern="1200" cap="none" spc="0" normalizeH="0" baseline="0" noProof="0">
                <a:ln>
                  <a:noFill/>
                </a:ln>
                <a:solidFill>
                  <a:srgbClr val="000000"/>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400" b="0" i="0" u="none" strike="noStrike" kern="1200" cap="none" spc="0" normalizeH="0" baseline="0" noProof="0" dirty="0">
              <a:ln>
                <a:noFill/>
              </a:ln>
              <a:solidFill>
                <a:srgbClr val="000000"/>
              </a:solidFill>
              <a:effectLst/>
              <a:uLnTx/>
              <a:uFillTx/>
              <a:latin typeface="Gill Sans MT"/>
              <a:ea typeface="+mn-ea"/>
              <a:cs typeface="+mn-cs"/>
            </a:endParaRPr>
          </a:p>
        </p:txBody>
      </p:sp>
      <p:sp>
        <p:nvSpPr>
          <p:cNvPr id="3077" name="Text Box 10"/>
          <p:cNvSpPr txBox="1">
            <a:spLocks noChangeArrowheads="1"/>
          </p:cNvSpPr>
          <p:nvPr/>
        </p:nvSpPr>
        <p:spPr bwMode="auto">
          <a:xfrm>
            <a:off x="9753600" y="6477001"/>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en-US" sz="18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6" name="Rectangle 5"/>
          <p:cNvSpPr/>
          <p:nvPr/>
        </p:nvSpPr>
        <p:spPr>
          <a:xfrm>
            <a:off x="1008246" y="439019"/>
            <a:ext cx="8153400" cy="1181221"/>
          </a:xfrm>
          <a:prstGeom prst="rect">
            <a:avLst/>
          </a:prstGeom>
        </p:spPr>
        <p:txBody>
          <a:bodyPr wrap="square">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3200" b="1" dirty="0">
                <a:solidFill>
                  <a:srgbClr val="FFFFFF"/>
                </a:solidFill>
                <a:latin typeface="Gill Sans MT"/>
              </a:rPr>
              <a:t>Resources:</a:t>
            </a:r>
          </a:p>
          <a:p>
            <a:pPr marL="0" marR="0" lvl="0" indent="0" algn="ctr" defTabSz="914400" rtl="0" eaLnBrk="1" fontAlgn="auto" latinLnBrk="0" hangingPunct="1">
              <a:lnSpc>
                <a:spcPct val="115000"/>
              </a:lnSpc>
              <a:spcBef>
                <a:spcPts val="0"/>
              </a:spcBef>
              <a:spcAft>
                <a:spcPts val="0"/>
              </a:spcAft>
              <a:buClrTx/>
              <a:buSzTx/>
              <a:buFontTx/>
              <a:buNone/>
              <a:tabLst/>
              <a:defRPr/>
            </a:pPr>
            <a:r>
              <a:rPr lang="en-US" sz="3200" b="1" dirty="0">
                <a:solidFill>
                  <a:srgbClr val="FFFFFF"/>
                </a:solidFill>
                <a:latin typeface="Gill Sans MT"/>
              </a:rPr>
              <a:t>Facilities Design and Adequacy  </a:t>
            </a:r>
            <a:endParaRPr kumimoji="0" lang="en-US" sz="3200" b="1" i="0" u="none" strike="noStrike" kern="1200" cap="none" spc="0" normalizeH="0" baseline="0" noProof="0" dirty="0">
              <a:ln>
                <a:noFill/>
              </a:ln>
              <a:solidFill>
                <a:srgbClr val="FFFFFF"/>
              </a:solidFill>
              <a:effectLst/>
              <a:uLnTx/>
              <a:uFillTx/>
              <a:latin typeface="Gill Sans MT"/>
              <a:ea typeface="+mn-ea"/>
              <a:cs typeface="+mn-cs"/>
            </a:endParaRPr>
          </a:p>
        </p:txBody>
      </p:sp>
      <p:sp>
        <p:nvSpPr>
          <p:cNvPr id="4" name="TextBox 3">
            <a:extLst>
              <a:ext uri="{FF2B5EF4-FFF2-40B4-BE49-F238E27FC236}">
                <a16:creationId xmlns:a16="http://schemas.microsoft.com/office/drawing/2014/main" id="{2DBADC53-27AC-4D0F-8A1D-94BDA31E7E73}"/>
              </a:ext>
            </a:extLst>
          </p:cNvPr>
          <p:cNvSpPr txBox="1"/>
          <p:nvPr/>
        </p:nvSpPr>
        <p:spPr>
          <a:xfrm>
            <a:off x="2473693" y="4283242"/>
            <a:ext cx="646331" cy="825675"/>
          </a:xfrm>
          <a:prstGeom prst="rect">
            <a:avLst/>
          </a:prstGeom>
          <a:noFill/>
        </p:spPr>
        <p:txBody>
          <a:bodyPr wrap="none" rtlCol="0">
            <a:spAutoFit/>
          </a:bodyPr>
          <a:lstStyle/>
          <a:p>
            <a:pPr marL="990600" indent="-533400">
              <a:lnSpc>
                <a:spcPct val="150000"/>
              </a:lnSpc>
              <a:spcBef>
                <a:spcPct val="20000"/>
              </a:spcBef>
              <a:buClr>
                <a:schemeClr val="tx1"/>
              </a:buClr>
            </a:pPr>
            <a:endParaRPr lang="en-US" sz="3600" b="1" kern="0" dirty="0">
              <a:solidFill>
                <a:schemeClr val="bg1"/>
              </a:solidFill>
              <a:effectLst>
                <a:outerShdw blurRad="38100" dist="38100" dir="2700000" algn="tl">
                  <a:srgbClr val="000000">
                    <a:alpha val="43137"/>
                  </a:srgbClr>
                </a:outerShdw>
              </a:effectLst>
              <a:latin typeface="+mj-lt"/>
            </a:endParaRPr>
          </a:p>
        </p:txBody>
      </p:sp>
      <p:pic>
        <p:nvPicPr>
          <p:cNvPr id="9" name="Picture 8" descr="A close up of a logo&#10;&#10;Description generated with high confidence">
            <a:extLst>
              <a:ext uri="{FF2B5EF4-FFF2-40B4-BE49-F238E27FC236}">
                <a16:creationId xmlns:a16="http://schemas.microsoft.com/office/drawing/2014/main" id="{74D51439-B597-4A37-9CC2-E7FEEE53A7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11891" y="667593"/>
            <a:ext cx="2069640" cy="776832"/>
          </a:xfrm>
          <a:prstGeom prst="rect">
            <a:avLst/>
          </a:prstGeom>
        </p:spPr>
      </p:pic>
      <p:sp>
        <p:nvSpPr>
          <p:cNvPr id="10" name="Rectangle 9">
            <a:extLst>
              <a:ext uri="{FF2B5EF4-FFF2-40B4-BE49-F238E27FC236}">
                <a16:creationId xmlns:a16="http://schemas.microsoft.com/office/drawing/2014/main" id="{BACC62AC-9EC8-49DB-A019-C792928E59E5}"/>
              </a:ext>
            </a:extLst>
          </p:cNvPr>
          <p:cNvSpPr/>
          <p:nvPr/>
        </p:nvSpPr>
        <p:spPr>
          <a:xfrm>
            <a:off x="1008246" y="1888880"/>
            <a:ext cx="8458200" cy="4632037"/>
          </a:xfrm>
          <a:prstGeom prst="rect">
            <a:avLst/>
          </a:prstGeom>
        </p:spPr>
        <p:txBody>
          <a:bodyPr wrap="square">
            <a:spAutoFit/>
          </a:bodyPr>
          <a:lstStyle/>
          <a:p>
            <a:pPr marL="285750" indent="-285750">
              <a:buFont typeface="Arial" panose="020B0604020202020204" pitchFamily="34" charset="0"/>
              <a:buChar char="•"/>
            </a:pPr>
            <a:r>
              <a:rPr lang="en-US" sz="28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Callahan 12 Keys:  Open Accessibility; High Visibility; Parking, Land, and Landscaping; Space and Facilities</a:t>
            </a:r>
          </a:p>
          <a:p>
            <a:endParaRPr lang="en-US" sz="1200" b="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sz="28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Signage External and Internal</a:t>
            </a:r>
          </a:p>
          <a:p>
            <a:endParaRPr lang="en-US" sz="1400" b="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sz="28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80% Rule</a:t>
            </a:r>
          </a:p>
          <a:p>
            <a:endParaRPr lang="en-US" sz="1100" b="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sz="28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Design Parity: Balance of Worship space, education, etc. </a:t>
            </a:r>
          </a:p>
          <a:p>
            <a:endParaRPr lang="en-US" sz="1050" b="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sz="28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a:t>
            </a:r>
            <a:r>
              <a:rPr lang="en-US" sz="2800" b="1" i="1" dirty="0">
                <a:solidFill>
                  <a:schemeClr val="bg1"/>
                </a:solidFill>
                <a:latin typeface="Calibri" panose="020F0502020204030204" pitchFamily="34" charset="0"/>
                <a:ea typeface="Calibri" panose="020F0502020204030204" pitchFamily="34" charset="0"/>
                <a:cs typeface="Times New Roman" panose="02020603050405020304" pitchFamily="18" charset="0"/>
              </a:rPr>
              <a:t>the design … and campus are far more critical in telling your story than most people realize</a:t>
            </a:r>
            <a:r>
              <a:rPr lang="en-US" sz="28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 Tim Cool </a:t>
            </a:r>
          </a:p>
          <a:p>
            <a:pPr lvl="1"/>
            <a:endParaRPr lang="en-US" sz="1200" b="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11" name="Picture 10" descr="West Tree Barrier.JPG">
            <a:extLst>
              <a:ext uri="{FF2B5EF4-FFF2-40B4-BE49-F238E27FC236}">
                <a16:creationId xmlns:a16="http://schemas.microsoft.com/office/drawing/2014/main" id="{E9D41456-0980-48C9-BAA3-91E76ED1A10A}"/>
              </a:ext>
            </a:extLst>
          </p:cNvPr>
          <p:cNvPicPr>
            <a:picLocks noChangeAspect="1"/>
          </p:cNvPicPr>
          <p:nvPr/>
        </p:nvPicPr>
        <p:blipFill>
          <a:blip r:embed="rId4" cstate="print"/>
          <a:stretch>
            <a:fillRect/>
          </a:stretch>
        </p:blipFill>
        <p:spPr>
          <a:xfrm>
            <a:off x="9374980" y="2317244"/>
            <a:ext cx="1671640" cy="1253730"/>
          </a:xfrm>
          <a:prstGeom prst="rect">
            <a:avLst/>
          </a:prstGeom>
          <a:ln w="41275">
            <a:solidFill>
              <a:schemeClr val="tx1"/>
            </a:solidFill>
          </a:ln>
        </p:spPr>
      </p:pic>
      <p:pic>
        <p:nvPicPr>
          <p:cNvPr id="3" name="Picture 2" descr="A close up of a sign&#10;&#10;Description generated with very high confidence">
            <a:extLst>
              <a:ext uri="{FF2B5EF4-FFF2-40B4-BE49-F238E27FC236}">
                <a16:creationId xmlns:a16="http://schemas.microsoft.com/office/drawing/2014/main" id="{4C133C2C-01CF-49FA-90C7-68A4254862D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40896" y="4060399"/>
            <a:ext cx="1570076" cy="2521638"/>
          </a:xfrm>
          <a:prstGeom prst="rect">
            <a:avLst/>
          </a:prstGeom>
        </p:spPr>
      </p:pic>
    </p:spTree>
    <p:extLst>
      <p:ext uri="{BB962C8B-B14F-4D97-AF65-F5344CB8AC3E}">
        <p14:creationId xmlns:p14="http://schemas.microsoft.com/office/powerpoint/2010/main" val="40217441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29916" y="534202"/>
            <a:ext cx="8229600" cy="1143000"/>
          </a:xfrm>
        </p:spPr>
        <p:txBody>
          <a:bodyPr>
            <a:normAutofit fontScale="90000"/>
          </a:bodyPr>
          <a:lstStyle/>
          <a:p>
            <a:r>
              <a:rPr lang="en-US" sz="3200" b="1" dirty="0">
                <a:solidFill>
                  <a:schemeClr val="bg1"/>
                </a:solidFill>
              </a:rPr>
              <a:t>Resources:</a:t>
            </a:r>
            <a:br>
              <a:rPr lang="en-US" sz="3200" b="1" dirty="0">
                <a:solidFill>
                  <a:schemeClr val="bg1"/>
                </a:solidFill>
              </a:rPr>
            </a:br>
            <a:r>
              <a:rPr lang="en-US" sz="3200" b="1" dirty="0">
                <a:solidFill>
                  <a:schemeClr val="bg1"/>
                </a:solidFill>
              </a:rPr>
              <a:t>Facilities Design Parity Story</a:t>
            </a:r>
            <a:br>
              <a:rPr lang="en-US" sz="3200" b="1" dirty="0">
                <a:solidFill>
                  <a:schemeClr val="bg1"/>
                </a:solidFill>
              </a:rPr>
            </a:br>
            <a:r>
              <a:rPr lang="en-US" sz="3200" b="1" dirty="0">
                <a:solidFill>
                  <a:schemeClr val="bg1"/>
                </a:solidFill>
              </a:rPr>
              <a:t> </a:t>
            </a:r>
            <a:endParaRPr lang="en-US" sz="3200" b="1" u="sng" dirty="0">
              <a:solidFill>
                <a:schemeClr val="bg1"/>
              </a:solidFill>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6749" y="2268353"/>
            <a:ext cx="3945275" cy="3134710"/>
          </a:xfrm>
          <a:prstGeom prst="rect">
            <a:avLst/>
          </a:prstGeom>
          <a:ln w="41275">
            <a:solidFill>
              <a:schemeClr val="tx1"/>
            </a:solidFill>
          </a:ln>
        </p:spPr>
      </p:pic>
      <p:sp>
        <p:nvSpPr>
          <p:cNvPr id="3" name="TextBox 2"/>
          <p:cNvSpPr txBox="1"/>
          <p:nvPr/>
        </p:nvSpPr>
        <p:spPr>
          <a:xfrm>
            <a:off x="789737" y="5660450"/>
            <a:ext cx="4459298" cy="584775"/>
          </a:xfrm>
          <a:prstGeom prst="rect">
            <a:avLst/>
          </a:prstGeom>
          <a:noFill/>
        </p:spPr>
        <p:txBody>
          <a:bodyPr wrap="none" rtlCol="0">
            <a:spAutoFit/>
          </a:bodyPr>
          <a:lstStyle/>
          <a:p>
            <a:r>
              <a:rPr lang="en-US" sz="3200" b="1" dirty="0">
                <a:solidFill>
                  <a:schemeClr val="bg1"/>
                </a:solidFill>
              </a:rPr>
              <a:t>A beautiful Sanctuary </a:t>
            </a:r>
          </a:p>
        </p:txBody>
      </p:sp>
      <p:sp>
        <p:nvSpPr>
          <p:cNvPr id="4" name="Slide Number Placeholder 3"/>
          <p:cNvSpPr>
            <a:spLocks noGrp="1"/>
          </p:cNvSpPr>
          <p:nvPr>
            <p:ph type="sldNum" sz="quarter" idx="12"/>
          </p:nvPr>
        </p:nvSpPr>
        <p:spPr/>
        <p:txBody>
          <a:bodyPr/>
          <a:lstStyle/>
          <a:p>
            <a:fld id="{091B0D6E-0501-4736-9223-4BAFE19B83B9}" type="slidenum">
              <a:rPr lang="en-US" smtClean="0">
                <a:solidFill>
                  <a:prstClr val="black">
                    <a:tint val="75000"/>
                  </a:prstClr>
                </a:solidFill>
              </a:rPr>
              <a:pPr/>
              <a:t>41</a:t>
            </a:fld>
            <a:endParaRPr lang="en-US">
              <a:solidFill>
                <a:prstClr val="black">
                  <a:tint val="75000"/>
                </a:prstClr>
              </a:solidFill>
            </a:endParaRPr>
          </a:p>
        </p:txBody>
      </p:sp>
      <p:pic>
        <p:nvPicPr>
          <p:cNvPr id="7" name="Picture 6" descr="A close up of a logo&#10;&#10;Description generated with high confidence">
            <a:extLst>
              <a:ext uri="{FF2B5EF4-FFF2-40B4-BE49-F238E27FC236}">
                <a16:creationId xmlns:a16="http://schemas.microsoft.com/office/drawing/2014/main" id="{3716F240-8415-4254-B909-0775BB16F5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11891" y="667593"/>
            <a:ext cx="2069640" cy="776832"/>
          </a:xfrm>
          <a:prstGeom prst="rect">
            <a:avLst/>
          </a:prstGeom>
        </p:spPr>
      </p:pic>
      <p:sp>
        <p:nvSpPr>
          <p:cNvPr id="5" name="Right Brace 4">
            <a:extLst>
              <a:ext uri="{FF2B5EF4-FFF2-40B4-BE49-F238E27FC236}">
                <a16:creationId xmlns:a16="http://schemas.microsoft.com/office/drawing/2014/main" id="{B9CC6C60-E5AB-498A-9CDD-4E7F55BC47E8}"/>
              </a:ext>
            </a:extLst>
          </p:cNvPr>
          <p:cNvSpPr/>
          <p:nvPr/>
        </p:nvSpPr>
        <p:spPr>
          <a:xfrm>
            <a:off x="5370897" y="2268353"/>
            <a:ext cx="596766" cy="3976872"/>
          </a:xfrm>
          <a:prstGeom prst="rightBrace">
            <a:avLst/>
          </a:prstGeom>
          <a:ln w="444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Rectangle 7">
            <a:extLst>
              <a:ext uri="{FF2B5EF4-FFF2-40B4-BE49-F238E27FC236}">
                <a16:creationId xmlns:a16="http://schemas.microsoft.com/office/drawing/2014/main" id="{A826C809-2DBC-44F1-9545-A911645BA267}"/>
              </a:ext>
            </a:extLst>
          </p:cNvPr>
          <p:cNvSpPr/>
          <p:nvPr/>
        </p:nvSpPr>
        <p:spPr>
          <a:xfrm>
            <a:off x="6346536" y="2387046"/>
            <a:ext cx="5177924" cy="3739485"/>
          </a:xfrm>
          <a:prstGeom prst="rect">
            <a:avLst/>
          </a:prstGeom>
        </p:spPr>
        <p:txBody>
          <a:bodyPr wrap="square">
            <a:spAutoFit/>
          </a:bodyPr>
          <a:lstStyle/>
          <a:p>
            <a:pPr marL="346075" indent="-346075">
              <a:buFont typeface="Arial" panose="020B0604020202020204" pitchFamily="34" charset="0"/>
              <a:buChar char="•"/>
            </a:pPr>
            <a:r>
              <a:rPr lang="en-US" sz="28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Worship Pastor from my church</a:t>
            </a:r>
          </a:p>
          <a:p>
            <a:endParaRPr lang="en-US" b="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46075" indent="-346075">
              <a:buFont typeface="Arial" panose="020B0604020202020204" pitchFamily="34" charset="0"/>
              <a:buChar char="•"/>
            </a:pPr>
            <a:r>
              <a:rPr lang="en-US" sz="28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Asked to lead worship in friend’s church in another state</a:t>
            </a:r>
          </a:p>
          <a:p>
            <a:endParaRPr lang="en-US" sz="1200" b="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46075" indent="-346075">
              <a:buFont typeface="Arial" panose="020B0604020202020204" pitchFamily="34" charset="0"/>
              <a:buChar char="•"/>
            </a:pPr>
            <a:r>
              <a:rPr lang="en-US" sz="28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Friend had told him all about new worship space</a:t>
            </a:r>
          </a:p>
          <a:p>
            <a:endParaRPr lang="en-US" sz="1100" b="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46075" indent="-346075">
              <a:buFont typeface="Arial" panose="020B0604020202020204" pitchFamily="34" charset="0"/>
              <a:buChar char="•"/>
            </a:pPr>
            <a:r>
              <a:rPr lang="en-US" sz="28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He didn’t tell him the whole story …</a:t>
            </a:r>
          </a:p>
        </p:txBody>
      </p:sp>
    </p:spTree>
    <p:extLst>
      <p:ext uri="{BB962C8B-B14F-4D97-AF65-F5344CB8AC3E}">
        <p14:creationId xmlns:p14="http://schemas.microsoft.com/office/powerpoint/2010/main" val="15066231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20609" y="1818291"/>
            <a:ext cx="3753467" cy="2982309"/>
          </a:xfrm>
          <a:prstGeom prst="rect">
            <a:avLst/>
          </a:prstGeom>
          <a:ln w="44450">
            <a:solidFill>
              <a:schemeClr val="tx1"/>
            </a:solidFill>
          </a:ln>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48066" y="1818291"/>
            <a:ext cx="4501599" cy="2982309"/>
          </a:xfrm>
          <a:prstGeom prst="rect">
            <a:avLst/>
          </a:prstGeom>
          <a:ln w="44450">
            <a:solidFill>
              <a:schemeClr val="tx1"/>
            </a:solidFill>
          </a:ln>
        </p:spPr>
      </p:pic>
      <p:sp>
        <p:nvSpPr>
          <p:cNvPr id="4" name="TextBox 3"/>
          <p:cNvSpPr txBox="1"/>
          <p:nvPr/>
        </p:nvSpPr>
        <p:spPr>
          <a:xfrm>
            <a:off x="3335282" y="5533608"/>
            <a:ext cx="5875070" cy="461665"/>
          </a:xfrm>
          <a:prstGeom prst="rect">
            <a:avLst/>
          </a:prstGeom>
          <a:noFill/>
        </p:spPr>
        <p:txBody>
          <a:bodyPr wrap="none" rtlCol="0">
            <a:spAutoFit/>
          </a:bodyPr>
          <a:lstStyle/>
          <a:p>
            <a:r>
              <a:rPr lang="en-US" sz="2400" b="1" u="sng" dirty="0">
                <a:solidFill>
                  <a:srgbClr val="FFC000"/>
                </a:solidFill>
              </a:rPr>
              <a:t>The whole story was an ugly imbalance </a:t>
            </a:r>
          </a:p>
        </p:txBody>
      </p:sp>
      <p:sp>
        <p:nvSpPr>
          <p:cNvPr id="5" name="Slide Number Placeholder 4"/>
          <p:cNvSpPr>
            <a:spLocks noGrp="1"/>
          </p:cNvSpPr>
          <p:nvPr>
            <p:ph type="sldNum" sz="quarter" idx="12"/>
          </p:nvPr>
        </p:nvSpPr>
        <p:spPr/>
        <p:txBody>
          <a:bodyPr/>
          <a:lstStyle/>
          <a:p>
            <a:fld id="{091B0D6E-0501-4736-9223-4BAFE19B83B9}" type="slidenum">
              <a:rPr lang="en-US" smtClean="0">
                <a:solidFill>
                  <a:prstClr val="black">
                    <a:tint val="75000"/>
                  </a:prstClr>
                </a:solidFill>
              </a:rPr>
              <a:pPr/>
              <a:t>42</a:t>
            </a:fld>
            <a:endParaRPr lang="en-US">
              <a:solidFill>
                <a:prstClr val="black">
                  <a:tint val="75000"/>
                </a:prstClr>
              </a:solidFill>
            </a:endParaRPr>
          </a:p>
        </p:txBody>
      </p:sp>
      <p:sp>
        <p:nvSpPr>
          <p:cNvPr id="8" name="TextBox 7"/>
          <p:cNvSpPr txBox="1"/>
          <p:nvPr/>
        </p:nvSpPr>
        <p:spPr>
          <a:xfrm>
            <a:off x="2781701" y="5071943"/>
            <a:ext cx="6982232" cy="461665"/>
          </a:xfrm>
          <a:prstGeom prst="rect">
            <a:avLst/>
          </a:prstGeom>
          <a:noFill/>
        </p:spPr>
        <p:txBody>
          <a:bodyPr wrap="none" rtlCol="0">
            <a:spAutoFit/>
          </a:bodyPr>
          <a:lstStyle/>
          <a:p>
            <a:r>
              <a:rPr lang="en-US" sz="2400" b="1" dirty="0">
                <a:solidFill>
                  <a:schemeClr val="bg1"/>
                </a:solidFill>
              </a:rPr>
              <a:t>Worship Space                        Education Space</a:t>
            </a:r>
            <a:r>
              <a:rPr lang="en-US" dirty="0">
                <a:solidFill>
                  <a:schemeClr val="bg1"/>
                </a:solidFill>
              </a:rPr>
              <a:t> </a:t>
            </a:r>
          </a:p>
        </p:txBody>
      </p:sp>
      <p:sp>
        <p:nvSpPr>
          <p:cNvPr id="10" name="Title 5">
            <a:extLst>
              <a:ext uri="{FF2B5EF4-FFF2-40B4-BE49-F238E27FC236}">
                <a16:creationId xmlns:a16="http://schemas.microsoft.com/office/drawing/2014/main" id="{01C3FC16-D0DB-474C-B618-419E27AB7B3C}"/>
              </a:ext>
            </a:extLst>
          </p:cNvPr>
          <p:cNvSpPr>
            <a:spLocks noGrp="1"/>
          </p:cNvSpPr>
          <p:nvPr>
            <p:ph type="title"/>
          </p:nvPr>
        </p:nvSpPr>
        <p:spPr>
          <a:xfrm>
            <a:off x="287676" y="553967"/>
            <a:ext cx="8548316" cy="1143000"/>
          </a:xfrm>
        </p:spPr>
        <p:txBody>
          <a:bodyPr>
            <a:normAutofit fontScale="90000"/>
          </a:bodyPr>
          <a:lstStyle/>
          <a:p>
            <a:r>
              <a:rPr lang="en-US" sz="3200" b="1" dirty="0">
                <a:solidFill>
                  <a:schemeClr val="bg1"/>
                </a:solidFill>
              </a:rPr>
              <a:t>Resources:</a:t>
            </a:r>
            <a:br>
              <a:rPr lang="en-US" sz="3200" b="1" dirty="0">
                <a:solidFill>
                  <a:schemeClr val="bg1"/>
                </a:solidFill>
              </a:rPr>
            </a:br>
            <a:r>
              <a:rPr lang="en-US" sz="3200" b="1" dirty="0">
                <a:solidFill>
                  <a:schemeClr val="bg1"/>
                </a:solidFill>
              </a:rPr>
              <a:t>Facilities Design Parity Story</a:t>
            </a:r>
            <a:br>
              <a:rPr lang="en-US" sz="3200" b="1" dirty="0">
                <a:solidFill>
                  <a:schemeClr val="bg1"/>
                </a:solidFill>
              </a:rPr>
            </a:br>
            <a:r>
              <a:rPr lang="en-US" sz="3200" b="1" dirty="0">
                <a:solidFill>
                  <a:schemeClr val="bg1"/>
                </a:solidFill>
              </a:rPr>
              <a:t> </a:t>
            </a:r>
            <a:endParaRPr lang="en-US" sz="3200" b="1" u="sng" dirty="0">
              <a:solidFill>
                <a:schemeClr val="bg1"/>
              </a:solidFill>
            </a:endParaRPr>
          </a:p>
        </p:txBody>
      </p:sp>
      <p:sp>
        <p:nvSpPr>
          <p:cNvPr id="11" name="TextBox 10">
            <a:extLst>
              <a:ext uri="{FF2B5EF4-FFF2-40B4-BE49-F238E27FC236}">
                <a16:creationId xmlns:a16="http://schemas.microsoft.com/office/drawing/2014/main" id="{3C84BBA4-2B18-4F55-92F2-45DC054B6EE1}"/>
              </a:ext>
            </a:extLst>
          </p:cNvPr>
          <p:cNvSpPr txBox="1"/>
          <p:nvPr/>
        </p:nvSpPr>
        <p:spPr>
          <a:xfrm>
            <a:off x="1855582" y="6042423"/>
            <a:ext cx="8834470" cy="523220"/>
          </a:xfrm>
          <a:prstGeom prst="rect">
            <a:avLst/>
          </a:prstGeom>
          <a:noFill/>
        </p:spPr>
        <p:txBody>
          <a:bodyPr wrap="none" rtlCol="0">
            <a:spAutoFit/>
          </a:bodyPr>
          <a:lstStyle/>
          <a:p>
            <a:pPr>
              <a:buClr>
                <a:schemeClr val="tx1"/>
              </a:buClr>
            </a:pPr>
            <a:r>
              <a:rPr lang="en-US" sz="2800" b="1" kern="0" dirty="0">
                <a:solidFill>
                  <a:schemeClr val="bg1"/>
                </a:solidFill>
                <a:effectLst>
                  <a:outerShdw blurRad="38100" dist="38100" dir="2700000" algn="tl">
                    <a:srgbClr val="000000">
                      <a:alpha val="43137"/>
                    </a:srgbClr>
                  </a:outerShdw>
                </a:effectLst>
                <a:latin typeface="+mj-lt"/>
              </a:rPr>
              <a:t>Parity applies to land, parking, fellowship space also</a:t>
            </a:r>
          </a:p>
        </p:txBody>
      </p:sp>
      <p:pic>
        <p:nvPicPr>
          <p:cNvPr id="12" name="Picture 11" descr="A close up of a logo&#10;&#10;Description generated with high confidence">
            <a:extLst>
              <a:ext uri="{FF2B5EF4-FFF2-40B4-BE49-F238E27FC236}">
                <a16:creationId xmlns:a16="http://schemas.microsoft.com/office/drawing/2014/main" id="{77408EDB-2B99-45F0-B6C6-248D8286DCD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11891" y="667593"/>
            <a:ext cx="2069640" cy="776832"/>
          </a:xfrm>
          <a:prstGeom prst="rect">
            <a:avLst/>
          </a:prstGeom>
        </p:spPr>
      </p:pic>
    </p:spTree>
    <p:extLst>
      <p:ext uri="{BB962C8B-B14F-4D97-AF65-F5344CB8AC3E}">
        <p14:creationId xmlns:p14="http://schemas.microsoft.com/office/powerpoint/2010/main" val="19489937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4799E-ADC8-47E4-9C5F-A7DABB37DAD9}" type="slidenum">
              <a:rPr kumimoji="0" lang="en-US" sz="1400" b="0" i="0" u="none" strike="noStrike" kern="1200" cap="none" spc="0" normalizeH="0" baseline="0" noProof="0">
                <a:ln>
                  <a:noFill/>
                </a:ln>
                <a:solidFill>
                  <a:srgbClr val="000000"/>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400" b="0" i="0" u="none" strike="noStrike" kern="1200" cap="none" spc="0" normalizeH="0" baseline="0" noProof="0" dirty="0">
              <a:ln>
                <a:noFill/>
              </a:ln>
              <a:solidFill>
                <a:srgbClr val="000000"/>
              </a:solidFill>
              <a:effectLst/>
              <a:uLnTx/>
              <a:uFillTx/>
              <a:latin typeface="Gill Sans MT"/>
              <a:ea typeface="+mn-ea"/>
              <a:cs typeface="+mn-cs"/>
            </a:endParaRPr>
          </a:p>
        </p:txBody>
      </p:sp>
      <p:sp>
        <p:nvSpPr>
          <p:cNvPr id="3077" name="Text Box 10"/>
          <p:cNvSpPr txBox="1">
            <a:spLocks noChangeArrowheads="1"/>
          </p:cNvSpPr>
          <p:nvPr/>
        </p:nvSpPr>
        <p:spPr bwMode="auto">
          <a:xfrm>
            <a:off x="9753600" y="6477001"/>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en-US" sz="18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6" name="Rectangle 5"/>
          <p:cNvSpPr/>
          <p:nvPr/>
        </p:nvSpPr>
        <p:spPr>
          <a:xfrm>
            <a:off x="202130" y="371642"/>
            <a:ext cx="9662160" cy="1818318"/>
          </a:xfrm>
          <a:prstGeom prst="rect">
            <a:avLst/>
          </a:prstGeom>
        </p:spPr>
        <p:txBody>
          <a:bodyPr wrap="square">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3600" b="1" dirty="0">
                <a:solidFill>
                  <a:srgbClr val="FFFFFF"/>
                </a:solidFill>
                <a:latin typeface="Gill Sans MT"/>
              </a:rPr>
              <a:t>Resources: </a:t>
            </a:r>
          </a:p>
          <a:p>
            <a:pPr marL="0" marR="0" lvl="0" indent="0" algn="ctr" defTabSz="914400" rtl="0" eaLnBrk="1" fontAlgn="auto" latinLnBrk="0" hangingPunct="1">
              <a:lnSpc>
                <a:spcPct val="115000"/>
              </a:lnSpc>
              <a:spcBef>
                <a:spcPts val="0"/>
              </a:spcBef>
              <a:spcAft>
                <a:spcPts val="0"/>
              </a:spcAft>
              <a:buClrTx/>
              <a:buSzTx/>
              <a:buFontTx/>
              <a:buNone/>
              <a:tabLst/>
              <a:defRPr/>
            </a:pPr>
            <a:r>
              <a:rPr lang="en-US" sz="3200" b="1" dirty="0">
                <a:solidFill>
                  <a:srgbClr val="FFFFFF"/>
                </a:solidFill>
                <a:latin typeface="Gill Sans MT"/>
              </a:rPr>
              <a:t>Facilities Management, Cleanliness, </a:t>
            </a:r>
          </a:p>
          <a:p>
            <a:pPr marL="0" marR="0" lvl="0" indent="0" algn="ctr" defTabSz="914400" rtl="0" eaLnBrk="1" fontAlgn="auto" latinLnBrk="0" hangingPunct="1">
              <a:lnSpc>
                <a:spcPct val="115000"/>
              </a:lnSpc>
              <a:spcBef>
                <a:spcPts val="0"/>
              </a:spcBef>
              <a:spcAft>
                <a:spcPts val="0"/>
              </a:spcAft>
              <a:buClrTx/>
              <a:buSzTx/>
              <a:buFontTx/>
              <a:buNone/>
              <a:tabLst/>
              <a:defRPr/>
            </a:pPr>
            <a:r>
              <a:rPr lang="en-US" sz="3200" b="1" dirty="0">
                <a:solidFill>
                  <a:srgbClr val="FFFFFF"/>
                </a:solidFill>
                <a:latin typeface="Gill Sans MT"/>
              </a:rPr>
              <a:t>Safety and Security  </a:t>
            </a:r>
            <a:endParaRPr kumimoji="0" lang="en-US" sz="3200" b="1" i="0" u="none" strike="noStrike" kern="1200" cap="none" spc="0" normalizeH="0" baseline="0" noProof="0" dirty="0">
              <a:ln>
                <a:noFill/>
              </a:ln>
              <a:solidFill>
                <a:srgbClr val="FFFFFF"/>
              </a:solidFill>
              <a:effectLst/>
              <a:uLnTx/>
              <a:uFillTx/>
              <a:latin typeface="Gill Sans MT"/>
              <a:ea typeface="+mn-ea"/>
              <a:cs typeface="+mn-cs"/>
            </a:endParaRPr>
          </a:p>
        </p:txBody>
      </p:sp>
      <p:sp>
        <p:nvSpPr>
          <p:cNvPr id="4" name="TextBox 3">
            <a:extLst>
              <a:ext uri="{FF2B5EF4-FFF2-40B4-BE49-F238E27FC236}">
                <a16:creationId xmlns:a16="http://schemas.microsoft.com/office/drawing/2014/main" id="{2DBADC53-27AC-4D0F-8A1D-94BDA31E7E73}"/>
              </a:ext>
            </a:extLst>
          </p:cNvPr>
          <p:cNvSpPr txBox="1"/>
          <p:nvPr/>
        </p:nvSpPr>
        <p:spPr>
          <a:xfrm>
            <a:off x="2473693" y="4283242"/>
            <a:ext cx="646331" cy="825675"/>
          </a:xfrm>
          <a:prstGeom prst="rect">
            <a:avLst/>
          </a:prstGeom>
          <a:noFill/>
        </p:spPr>
        <p:txBody>
          <a:bodyPr wrap="none" rtlCol="0">
            <a:spAutoFit/>
          </a:bodyPr>
          <a:lstStyle/>
          <a:p>
            <a:pPr marL="990600" indent="-533400">
              <a:lnSpc>
                <a:spcPct val="150000"/>
              </a:lnSpc>
              <a:spcBef>
                <a:spcPct val="20000"/>
              </a:spcBef>
              <a:buClr>
                <a:schemeClr val="tx1"/>
              </a:buClr>
            </a:pPr>
            <a:endParaRPr lang="en-US" sz="3600" b="1" kern="0" dirty="0">
              <a:solidFill>
                <a:schemeClr val="bg1"/>
              </a:solidFill>
              <a:effectLst>
                <a:outerShdw blurRad="38100" dist="38100" dir="2700000" algn="tl">
                  <a:srgbClr val="000000">
                    <a:alpha val="43137"/>
                  </a:srgbClr>
                </a:outerShdw>
              </a:effectLst>
              <a:latin typeface="+mj-lt"/>
            </a:endParaRPr>
          </a:p>
        </p:txBody>
      </p:sp>
      <p:pic>
        <p:nvPicPr>
          <p:cNvPr id="9" name="Picture 8" descr="A close up of a logo&#10;&#10;Description generated with high confidence">
            <a:extLst>
              <a:ext uri="{FF2B5EF4-FFF2-40B4-BE49-F238E27FC236}">
                <a16:creationId xmlns:a16="http://schemas.microsoft.com/office/drawing/2014/main" id="{294B704B-1C3B-41A3-949E-2EBD2FC320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11891" y="667593"/>
            <a:ext cx="2069640" cy="776832"/>
          </a:xfrm>
          <a:prstGeom prst="rect">
            <a:avLst/>
          </a:prstGeom>
        </p:spPr>
      </p:pic>
      <p:pic>
        <p:nvPicPr>
          <p:cNvPr id="10" name="Picture 9" descr="A close up of a sign&#10;&#10;Description generated with very high confidence">
            <a:extLst>
              <a:ext uri="{FF2B5EF4-FFF2-40B4-BE49-F238E27FC236}">
                <a16:creationId xmlns:a16="http://schemas.microsoft.com/office/drawing/2014/main" id="{CC3E78C1-F985-4965-9659-58E72304DFF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089" y="2041453"/>
            <a:ext cx="2362321" cy="2775093"/>
          </a:xfrm>
          <a:prstGeom prst="rect">
            <a:avLst/>
          </a:prstGeom>
        </p:spPr>
      </p:pic>
      <p:sp>
        <p:nvSpPr>
          <p:cNvPr id="12" name="Rectangle 11">
            <a:extLst>
              <a:ext uri="{FF2B5EF4-FFF2-40B4-BE49-F238E27FC236}">
                <a16:creationId xmlns:a16="http://schemas.microsoft.com/office/drawing/2014/main" id="{236382AA-88EE-43F0-9AB1-BC91AB3EBFA6}"/>
              </a:ext>
            </a:extLst>
          </p:cNvPr>
          <p:cNvSpPr/>
          <p:nvPr/>
        </p:nvSpPr>
        <p:spPr>
          <a:xfrm>
            <a:off x="2970938" y="2485911"/>
            <a:ext cx="8235738" cy="3793346"/>
          </a:xfrm>
          <a:prstGeom prst="rect">
            <a:avLst/>
          </a:prstGeom>
        </p:spPr>
        <p:txBody>
          <a:bodyPr wrap="square">
            <a:spAutoFit/>
          </a:bodyPr>
          <a:lstStyle/>
          <a:p>
            <a:pPr marL="346075" indent="-346075">
              <a:buFont typeface="Arial" panose="020B0604020202020204" pitchFamily="34" charset="0"/>
              <a:buChar char="•"/>
            </a:pPr>
            <a:r>
              <a:rPr lang="en-US" sz="24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Scheduling Policy and Software</a:t>
            </a:r>
          </a:p>
          <a:p>
            <a:endParaRPr lang="en-US" sz="1050" b="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46075" indent="-346075">
              <a:buFont typeface="Arial" panose="020B0604020202020204" pitchFamily="34" charset="0"/>
              <a:buChar char="•"/>
            </a:pPr>
            <a:r>
              <a:rPr lang="en-US" sz="24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Maintenance: ongoing; major projects</a:t>
            </a:r>
          </a:p>
          <a:p>
            <a:endParaRPr lang="en-US" sz="1200" b="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46075" indent="-346075">
              <a:buFont typeface="Arial" panose="020B0604020202020204" pitchFamily="34" charset="0"/>
              <a:buChar char="•"/>
            </a:pPr>
            <a:r>
              <a:rPr lang="en-US" sz="24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Adequate cleaning including detail cleaning</a:t>
            </a:r>
          </a:p>
          <a:p>
            <a:endParaRPr lang="en-US" sz="1200" b="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46075" indent="-346075">
              <a:buFont typeface="Arial" panose="020B0604020202020204" pitchFamily="34" charset="0"/>
              <a:buChar char="•"/>
            </a:pPr>
            <a:r>
              <a:rPr lang="en-US" sz="24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Security procedures, system, keying</a:t>
            </a:r>
          </a:p>
          <a:p>
            <a:endParaRPr lang="en-US" sz="1200" b="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46075" indent="-346075">
              <a:buFont typeface="Arial" panose="020B0604020202020204" pitchFamily="34" charset="0"/>
              <a:buChar char="•"/>
            </a:pPr>
            <a:r>
              <a:rPr lang="en-US" sz="24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Commercial mindset vs. residential </a:t>
            </a:r>
          </a:p>
          <a:p>
            <a:endParaRPr lang="en-US" sz="1100" b="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46075" indent="-346075">
              <a:buFont typeface="Arial" panose="020B0604020202020204" pitchFamily="34" charset="0"/>
              <a:buChar char="•"/>
            </a:pPr>
            <a:r>
              <a:rPr lang="en-US" sz="24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Fire safety system</a:t>
            </a:r>
          </a:p>
          <a:p>
            <a:endParaRPr lang="en-US" sz="1050" b="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46075" indent="-346075">
              <a:buFont typeface="Arial" panose="020B0604020202020204" pitchFamily="34" charset="0"/>
              <a:buChar char="•"/>
            </a:pPr>
            <a:r>
              <a:rPr lang="en-US" sz="24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Security policy, law enforcement, training, readiness </a:t>
            </a:r>
          </a:p>
        </p:txBody>
      </p:sp>
    </p:spTree>
    <p:extLst>
      <p:ext uri="{BB962C8B-B14F-4D97-AF65-F5344CB8AC3E}">
        <p14:creationId xmlns:p14="http://schemas.microsoft.com/office/powerpoint/2010/main" val="13079850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4799E-ADC8-47E4-9C5F-A7DABB37DAD9}" type="slidenum">
              <a:rPr kumimoji="0" lang="en-US" sz="1400" b="0" i="0" u="none" strike="noStrike" kern="1200" cap="none" spc="0" normalizeH="0" baseline="0" noProof="0">
                <a:ln>
                  <a:noFill/>
                </a:ln>
                <a:solidFill>
                  <a:srgbClr val="000000"/>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400" b="0" i="0" u="none" strike="noStrike" kern="1200" cap="none" spc="0" normalizeH="0" baseline="0" noProof="0" dirty="0">
              <a:ln>
                <a:noFill/>
              </a:ln>
              <a:solidFill>
                <a:srgbClr val="000000"/>
              </a:solidFill>
              <a:effectLst/>
              <a:uLnTx/>
              <a:uFillTx/>
              <a:latin typeface="Gill Sans MT"/>
              <a:ea typeface="+mn-ea"/>
              <a:cs typeface="+mn-cs"/>
            </a:endParaRPr>
          </a:p>
        </p:txBody>
      </p:sp>
      <p:sp>
        <p:nvSpPr>
          <p:cNvPr id="3077" name="Text Box 10"/>
          <p:cNvSpPr txBox="1">
            <a:spLocks noChangeArrowheads="1"/>
          </p:cNvSpPr>
          <p:nvPr/>
        </p:nvSpPr>
        <p:spPr bwMode="auto">
          <a:xfrm>
            <a:off x="9753600" y="6477001"/>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en-US" sz="18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6" name="Rectangle 5"/>
          <p:cNvSpPr/>
          <p:nvPr/>
        </p:nvSpPr>
        <p:spPr>
          <a:xfrm>
            <a:off x="1008246" y="439019"/>
            <a:ext cx="8153400" cy="1181221"/>
          </a:xfrm>
          <a:prstGeom prst="rect">
            <a:avLst/>
          </a:prstGeom>
        </p:spPr>
        <p:txBody>
          <a:bodyPr wrap="square">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3200" b="1" dirty="0">
                <a:solidFill>
                  <a:srgbClr val="FFFFFF"/>
                </a:solidFill>
                <a:latin typeface="Gill Sans MT"/>
              </a:rPr>
              <a:t>Resources:</a:t>
            </a:r>
          </a:p>
          <a:p>
            <a:pPr marL="0" marR="0" lvl="0" indent="0" algn="ctr" defTabSz="914400" rtl="0" eaLnBrk="1" fontAlgn="auto" latinLnBrk="0" hangingPunct="1">
              <a:lnSpc>
                <a:spcPct val="115000"/>
              </a:lnSpc>
              <a:spcBef>
                <a:spcPts val="0"/>
              </a:spcBef>
              <a:spcAft>
                <a:spcPts val="0"/>
              </a:spcAft>
              <a:buClrTx/>
              <a:buSzTx/>
              <a:buFontTx/>
              <a:buNone/>
              <a:tabLst/>
              <a:defRPr/>
            </a:pPr>
            <a:r>
              <a:rPr lang="en-US" sz="3200" b="1" dirty="0">
                <a:solidFill>
                  <a:srgbClr val="FFFFFF"/>
                </a:solidFill>
                <a:latin typeface="Gill Sans MT"/>
              </a:rPr>
              <a:t>Financial Management  </a:t>
            </a:r>
            <a:endParaRPr kumimoji="0" lang="en-US" sz="3200" b="1" i="0" u="none" strike="noStrike" kern="1200" cap="none" spc="0" normalizeH="0" baseline="0" noProof="0" dirty="0">
              <a:ln>
                <a:noFill/>
              </a:ln>
              <a:solidFill>
                <a:srgbClr val="FFFFFF"/>
              </a:solidFill>
              <a:effectLst/>
              <a:uLnTx/>
              <a:uFillTx/>
              <a:latin typeface="Gill Sans MT"/>
              <a:ea typeface="+mn-ea"/>
              <a:cs typeface="+mn-cs"/>
            </a:endParaRPr>
          </a:p>
        </p:txBody>
      </p:sp>
      <p:sp>
        <p:nvSpPr>
          <p:cNvPr id="8" name="TextBox 7">
            <a:extLst>
              <a:ext uri="{FF2B5EF4-FFF2-40B4-BE49-F238E27FC236}">
                <a16:creationId xmlns:a16="http://schemas.microsoft.com/office/drawing/2014/main" id="{DEEFCB5A-9E13-4E30-BE1F-44BBB722B651}"/>
              </a:ext>
            </a:extLst>
          </p:cNvPr>
          <p:cNvSpPr txBox="1"/>
          <p:nvPr/>
        </p:nvSpPr>
        <p:spPr>
          <a:xfrm>
            <a:off x="3349491" y="1876927"/>
            <a:ext cx="2031325" cy="1089529"/>
          </a:xfrm>
          <a:prstGeom prst="rect">
            <a:avLst/>
          </a:prstGeom>
          <a:noFill/>
        </p:spPr>
        <p:txBody>
          <a:bodyPr wrap="none" rtlCol="0">
            <a:spAutoFit/>
          </a:bodyPr>
          <a:lstStyle/>
          <a:p>
            <a:pPr marL="457200">
              <a:lnSpc>
                <a:spcPct val="150000"/>
              </a:lnSpc>
              <a:spcBef>
                <a:spcPct val="20000"/>
              </a:spcBef>
              <a:buClr>
                <a:schemeClr val="bg1"/>
              </a:buClr>
            </a:pPr>
            <a:r>
              <a:rPr lang="en-US" sz="2400" b="1" kern="0" dirty="0">
                <a:solidFill>
                  <a:schemeClr val="bg1"/>
                </a:solidFill>
                <a:effectLst>
                  <a:outerShdw blurRad="38100" dist="38100" dir="2700000" algn="tl">
                    <a:srgbClr val="000000">
                      <a:alpha val="43137"/>
                    </a:srgbClr>
                  </a:outerShdw>
                </a:effectLst>
                <a:latin typeface="+mj-lt"/>
              </a:rPr>
              <a:t> </a:t>
            </a:r>
          </a:p>
          <a:p>
            <a:pPr marL="457200">
              <a:spcBef>
                <a:spcPct val="20000"/>
              </a:spcBef>
              <a:buClr>
                <a:schemeClr val="bg1"/>
              </a:buClr>
            </a:pPr>
            <a:r>
              <a:rPr lang="en-US" sz="2400" b="1" kern="0" dirty="0">
                <a:solidFill>
                  <a:schemeClr val="bg1"/>
                </a:solidFill>
                <a:effectLst>
                  <a:outerShdw blurRad="38100" dist="38100" dir="2700000" algn="tl">
                    <a:srgbClr val="000000">
                      <a:alpha val="43137"/>
                    </a:srgbClr>
                  </a:outerShdw>
                </a:effectLst>
                <a:latin typeface="+mj-lt"/>
              </a:rPr>
              <a:t>		</a:t>
            </a:r>
            <a:endParaRPr lang="en-US" sz="2400" b="1" i="1" kern="0" dirty="0">
              <a:solidFill>
                <a:schemeClr val="bg1"/>
              </a:solidFill>
              <a:effectLst>
                <a:outerShdw blurRad="38100" dist="38100" dir="2700000" algn="tl">
                  <a:srgbClr val="000000">
                    <a:alpha val="43137"/>
                  </a:srgbClr>
                </a:outerShdw>
              </a:effectLst>
              <a:latin typeface="+mj-lt"/>
            </a:endParaRPr>
          </a:p>
        </p:txBody>
      </p:sp>
      <p:sp>
        <p:nvSpPr>
          <p:cNvPr id="4" name="TextBox 3">
            <a:extLst>
              <a:ext uri="{FF2B5EF4-FFF2-40B4-BE49-F238E27FC236}">
                <a16:creationId xmlns:a16="http://schemas.microsoft.com/office/drawing/2014/main" id="{2DBADC53-27AC-4D0F-8A1D-94BDA31E7E73}"/>
              </a:ext>
            </a:extLst>
          </p:cNvPr>
          <p:cNvSpPr txBox="1"/>
          <p:nvPr/>
        </p:nvSpPr>
        <p:spPr>
          <a:xfrm>
            <a:off x="2473693" y="4283242"/>
            <a:ext cx="646331" cy="825675"/>
          </a:xfrm>
          <a:prstGeom prst="rect">
            <a:avLst/>
          </a:prstGeom>
          <a:noFill/>
        </p:spPr>
        <p:txBody>
          <a:bodyPr wrap="none" rtlCol="0">
            <a:spAutoFit/>
          </a:bodyPr>
          <a:lstStyle/>
          <a:p>
            <a:pPr marL="990600" indent="-533400">
              <a:lnSpc>
                <a:spcPct val="150000"/>
              </a:lnSpc>
              <a:spcBef>
                <a:spcPct val="20000"/>
              </a:spcBef>
              <a:buClr>
                <a:schemeClr val="tx1"/>
              </a:buClr>
            </a:pPr>
            <a:endParaRPr lang="en-US" sz="3600" b="1" kern="0" dirty="0">
              <a:solidFill>
                <a:schemeClr val="bg1"/>
              </a:solidFill>
              <a:effectLst>
                <a:outerShdw blurRad="38100" dist="38100" dir="2700000" algn="tl">
                  <a:srgbClr val="000000">
                    <a:alpha val="43137"/>
                  </a:srgbClr>
                </a:outerShdw>
              </a:effectLst>
              <a:latin typeface="+mj-lt"/>
            </a:endParaRPr>
          </a:p>
        </p:txBody>
      </p:sp>
      <p:sp>
        <p:nvSpPr>
          <p:cNvPr id="7" name="TextBox 6">
            <a:extLst>
              <a:ext uri="{FF2B5EF4-FFF2-40B4-BE49-F238E27FC236}">
                <a16:creationId xmlns:a16="http://schemas.microsoft.com/office/drawing/2014/main" id="{59A84CE7-AD92-4E9B-BD72-C73E909A726B}"/>
              </a:ext>
            </a:extLst>
          </p:cNvPr>
          <p:cNvSpPr txBox="1"/>
          <p:nvPr/>
        </p:nvSpPr>
        <p:spPr>
          <a:xfrm>
            <a:off x="2680621" y="2180745"/>
            <a:ext cx="9040424" cy="4356064"/>
          </a:xfrm>
          <a:prstGeom prst="rect">
            <a:avLst/>
          </a:prstGeom>
          <a:noFill/>
        </p:spPr>
        <p:txBody>
          <a:bodyPr wrap="none" rtlCol="0">
            <a:spAutoFit/>
          </a:bodyPr>
          <a:lstStyle/>
          <a:p>
            <a:pPr marL="285750" indent="-285750">
              <a:lnSpc>
                <a:spcPct val="150000"/>
              </a:lnSpc>
              <a:buClr>
                <a:schemeClr val="bg1"/>
              </a:buClr>
              <a:buFont typeface="Arial" panose="020B0604020202020204" pitchFamily="34" charset="0"/>
              <a:buChar char="•"/>
            </a:pPr>
            <a:r>
              <a:rPr lang="en-US" sz="2400" b="1" dirty="0">
                <a:solidFill>
                  <a:schemeClr val="bg1"/>
                </a:solidFill>
              </a:rPr>
              <a:t>Minimum number of checking accounts</a:t>
            </a:r>
          </a:p>
          <a:p>
            <a:pPr marL="285750" indent="-285750">
              <a:lnSpc>
                <a:spcPct val="150000"/>
              </a:lnSpc>
              <a:buClr>
                <a:schemeClr val="bg1"/>
              </a:buClr>
              <a:buFont typeface="Arial" panose="020B0604020202020204" pitchFamily="34" charset="0"/>
              <a:buChar char="•"/>
            </a:pPr>
            <a:r>
              <a:rPr lang="en-US" sz="2400" b="1" dirty="0">
                <a:solidFill>
                  <a:schemeClr val="bg1"/>
                </a:solidFill>
              </a:rPr>
              <a:t>Cash Reserve Policy (6-9 wks. of cash minimum)</a:t>
            </a:r>
            <a:endParaRPr lang="en-US" sz="2000" b="1" dirty="0">
              <a:solidFill>
                <a:schemeClr val="bg1"/>
              </a:solidFill>
            </a:endParaRPr>
          </a:p>
          <a:p>
            <a:pPr>
              <a:buClr>
                <a:schemeClr val="bg1"/>
              </a:buClr>
            </a:pPr>
            <a:endParaRPr lang="en-US" sz="1200" b="1" dirty="0">
              <a:solidFill>
                <a:schemeClr val="bg1"/>
              </a:solidFill>
            </a:endParaRPr>
          </a:p>
          <a:p>
            <a:pPr marL="285750" indent="-285750">
              <a:buClr>
                <a:schemeClr val="bg1"/>
              </a:buClr>
              <a:buFont typeface="Arial" panose="020B0604020202020204" pitchFamily="34" charset="0"/>
              <a:buChar char="•"/>
            </a:pPr>
            <a:r>
              <a:rPr lang="en-US" sz="2400" b="1" dirty="0">
                <a:solidFill>
                  <a:schemeClr val="bg1"/>
                </a:solidFill>
              </a:rPr>
              <a:t>Health Insurance Policies: property and liability, </a:t>
            </a:r>
          </a:p>
          <a:p>
            <a:pPr>
              <a:buClr>
                <a:schemeClr val="bg1"/>
              </a:buClr>
            </a:pPr>
            <a:r>
              <a:rPr lang="en-US" sz="2400" b="1" dirty="0">
                <a:solidFill>
                  <a:schemeClr val="bg1"/>
                </a:solidFill>
              </a:rPr>
              <a:t>    workers comp., employee liability</a:t>
            </a:r>
          </a:p>
          <a:p>
            <a:pPr marL="285750" indent="-285750">
              <a:lnSpc>
                <a:spcPct val="150000"/>
              </a:lnSpc>
              <a:buClr>
                <a:schemeClr val="bg1"/>
              </a:buClr>
              <a:buFont typeface="Arial" panose="020B0604020202020204" pitchFamily="34" charset="0"/>
              <a:buChar char="•"/>
            </a:pPr>
            <a:r>
              <a:rPr lang="en-US" sz="2400" b="1" dirty="0">
                <a:solidFill>
                  <a:schemeClr val="bg1"/>
                </a:solidFill>
              </a:rPr>
              <a:t>Audits annually, preferably by a CPA</a:t>
            </a:r>
          </a:p>
          <a:p>
            <a:pPr>
              <a:lnSpc>
                <a:spcPct val="150000"/>
              </a:lnSpc>
              <a:buClr>
                <a:schemeClr val="bg1"/>
              </a:buClr>
            </a:pPr>
            <a:r>
              <a:rPr lang="en-US" sz="2400" b="1" dirty="0">
                <a:solidFill>
                  <a:schemeClr val="bg1"/>
                </a:solidFill>
              </a:rPr>
              <a:t>        </a:t>
            </a:r>
            <a:r>
              <a:rPr lang="en-US" sz="2000" dirty="0">
                <a:solidFill>
                  <a:schemeClr val="bg1"/>
                </a:solidFill>
              </a:rPr>
              <a:t>e.g. woman who didn’t want steps replaced </a:t>
            </a:r>
            <a:r>
              <a:rPr lang="en-US" sz="2000" dirty="0">
                <a:solidFill>
                  <a:schemeClr val="bg1"/>
                </a:solidFill>
                <a:sym typeface="Wingdings" panose="05000000000000000000" pitchFamily="2" charset="2"/>
              </a:rPr>
              <a:t></a:t>
            </a:r>
            <a:endParaRPr lang="en-US" sz="2000" dirty="0">
              <a:solidFill>
                <a:schemeClr val="bg1"/>
              </a:solidFill>
            </a:endParaRPr>
          </a:p>
          <a:p>
            <a:pPr marL="285750" indent="-285750">
              <a:lnSpc>
                <a:spcPct val="150000"/>
              </a:lnSpc>
              <a:buClr>
                <a:schemeClr val="bg1"/>
              </a:buClr>
              <a:buFont typeface="Arial" panose="020B0604020202020204" pitchFamily="34" charset="0"/>
              <a:buChar char="•"/>
            </a:pPr>
            <a:r>
              <a:rPr lang="en-US" sz="2400" b="1" dirty="0">
                <a:solidFill>
                  <a:schemeClr val="bg1"/>
                </a:solidFill>
              </a:rPr>
              <a:t>Eventually accrual accounting (produce a full balance sheet)</a:t>
            </a:r>
          </a:p>
          <a:p>
            <a:pPr>
              <a:lnSpc>
                <a:spcPct val="150000"/>
              </a:lnSpc>
              <a:buClr>
                <a:schemeClr val="tx1"/>
              </a:buClr>
            </a:pPr>
            <a:endParaRPr lang="en-US" sz="2800" b="1" kern="0" dirty="0">
              <a:solidFill>
                <a:schemeClr val="bg1"/>
              </a:solidFill>
              <a:effectLst>
                <a:outerShdw blurRad="38100" dist="38100" dir="2700000" algn="tl">
                  <a:srgbClr val="000000">
                    <a:alpha val="43137"/>
                  </a:srgbClr>
                </a:outerShdw>
              </a:effectLst>
              <a:latin typeface="+mj-lt"/>
            </a:endParaRPr>
          </a:p>
        </p:txBody>
      </p:sp>
      <p:pic>
        <p:nvPicPr>
          <p:cNvPr id="9" name="Picture 8" descr="A close up of a logo&#10;&#10;Description generated with high confidence">
            <a:extLst>
              <a:ext uri="{FF2B5EF4-FFF2-40B4-BE49-F238E27FC236}">
                <a16:creationId xmlns:a16="http://schemas.microsoft.com/office/drawing/2014/main" id="{0EF53866-7CDA-4279-9BCA-4CEC7EF8FF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11891" y="667593"/>
            <a:ext cx="2069640" cy="776832"/>
          </a:xfrm>
          <a:prstGeom prst="rect">
            <a:avLst/>
          </a:prstGeom>
        </p:spPr>
      </p:pic>
      <p:pic>
        <p:nvPicPr>
          <p:cNvPr id="3" name="Picture 2" descr="A screenshot of a cell phone&#10;&#10;Description generated with very high confidence">
            <a:extLst>
              <a:ext uri="{FF2B5EF4-FFF2-40B4-BE49-F238E27FC236}">
                <a16:creationId xmlns:a16="http://schemas.microsoft.com/office/drawing/2014/main" id="{FC635012-6E5A-494B-B55B-407562B8F0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8200" y="1876928"/>
            <a:ext cx="2039133" cy="1873478"/>
          </a:xfrm>
          <a:prstGeom prst="rect">
            <a:avLst/>
          </a:prstGeom>
        </p:spPr>
      </p:pic>
    </p:spTree>
    <p:extLst>
      <p:ext uri="{BB962C8B-B14F-4D97-AF65-F5344CB8AC3E}">
        <p14:creationId xmlns:p14="http://schemas.microsoft.com/office/powerpoint/2010/main" val="313228948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4799E-ADC8-47E4-9C5F-A7DABB37DAD9}" type="slidenum">
              <a:rPr kumimoji="0" lang="en-US" sz="1400" b="0" i="0" u="none" strike="noStrike" kern="1200" cap="none" spc="0" normalizeH="0" baseline="0" noProof="0">
                <a:ln>
                  <a:noFill/>
                </a:ln>
                <a:solidFill>
                  <a:srgbClr val="000000"/>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400" b="0" i="0" u="none" strike="noStrike" kern="1200" cap="none" spc="0" normalizeH="0" baseline="0" noProof="0" dirty="0">
              <a:ln>
                <a:noFill/>
              </a:ln>
              <a:solidFill>
                <a:srgbClr val="000000"/>
              </a:solidFill>
              <a:effectLst/>
              <a:uLnTx/>
              <a:uFillTx/>
              <a:latin typeface="Gill Sans MT"/>
              <a:ea typeface="+mn-ea"/>
              <a:cs typeface="+mn-cs"/>
            </a:endParaRPr>
          </a:p>
        </p:txBody>
      </p:sp>
      <p:sp>
        <p:nvSpPr>
          <p:cNvPr id="3077" name="Text Box 10"/>
          <p:cNvSpPr txBox="1">
            <a:spLocks noChangeArrowheads="1"/>
          </p:cNvSpPr>
          <p:nvPr/>
        </p:nvSpPr>
        <p:spPr bwMode="auto">
          <a:xfrm>
            <a:off x="9753600" y="6477001"/>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en-US" sz="18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6" name="Rectangle 5"/>
          <p:cNvSpPr/>
          <p:nvPr/>
        </p:nvSpPr>
        <p:spPr>
          <a:xfrm>
            <a:off x="1008246" y="439019"/>
            <a:ext cx="8153400" cy="1181221"/>
          </a:xfrm>
          <a:prstGeom prst="rect">
            <a:avLst/>
          </a:prstGeom>
        </p:spPr>
        <p:txBody>
          <a:bodyPr wrap="square">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3200" b="1" dirty="0">
                <a:solidFill>
                  <a:srgbClr val="FFFFFF"/>
                </a:solidFill>
                <a:latin typeface="Gill Sans MT"/>
              </a:rPr>
              <a:t>Resources:</a:t>
            </a:r>
          </a:p>
          <a:p>
            <a:pPr marL="0" marR="0" lvl="0" indent="0" algn="ctr" defTabSz="914400" rtl="0" eaLnBrk="1" fontAlgn="auto" latinLnBrk="0" hangingPunct="1">
              <a:lnSpc>
                <a:spcPct val="115000"/>
              </a:lnSpc>
              <a:spcBef>
                <a:spcPts val="0"/>
              </a:spcBef>
              <a:spcAft>
                <a:spcPts val="0"/>
              </a:spcAft>
              <a:buClrTx/>
              <a:buSzTx/>
              <a:buFontTx/>
              <a:buNone/>
              <a:tabLst/>
              <a:defRPr/>
            </a:pPr>
            <a:r>
              <a:rPr lang="en-US" sz="3200" b="1" dirty="0">
                <a:solidFill>
                  <a:srgbClr val="FFFFFF"/>
                </a:solidFill>
                <a:latin typeface="Gill Sans MT"/>
              </a:rPr>
              <a:t>Financial Stewardship Development  </a:t>
            </a:r>
            <a:endParaRPr kumimoji="0" lang="en-US" sz="3200" b="1" i="0" u="none" strike="noStrike" kern="1200" cap="none" spc="0" normalizeH="0" baseline="0" noProof="0" dirty="0">
              <a:ln>
                <a:noFill/>
              </a:ln>
              <a:solidFill>
                <a:srgbClr val="FFFFFF"/>
              </a:solidFill>
              <a:effectLst/>
              <a:uLnTx/>
              <a:uFillTx/>
              <a:latin typeface="Gill Sans MT"/>
              <a:ea typeface="+mn-ea"/>
              <a:cs typeface="+mn-cs"/>
            </a:endParaRPr>
          </a:p>
        </p:txBody>
      </p:sp>
      <p:sp>
        <p:nvSpPr>
          <p:cNvPr id="8" name="TextBox 7">
            <a:extLst>
              <a:ext uri="{FF2B5EF4-FFF2-40B4-BE49-F238E27FC236}">
                <a16:creationId xmlns:a16="http://schemas.microsoft.com/office/drawing/2014/main" id="{DEEFCB5A-9E13-4E30-BE1F-44BBB722B651}"/>
              </a:ext>
            </a:extLst>
          </p:cNvPr>
          <p:cNvSpPr txBox="1"/>
          <p:nvPr/>
        </p:nvSpPr>
        <p:spPr>
          <a:xfrm>
            <a:off x="3349491" y="1876927"/>
            <a:ext cx="2031325" cy="1089529"/>
          </a:xfrm>
          <a:prstGeom prst="rect">
            <a:avLst/>
          </a:prstGeom>
          <a:noFill/>
        </p:spPr>
        <p:txBody>
          <a:bodyPr wrap="none" rtlCol="0">
            <a:spAutoFit/>
          </a:bodyPr>
          <a:lstStyle/>
          <a:p>
            <a:pPr marL="457200">
              <a:lnSpc>
                <a:spcPct val="150000"/>
              </a:lnSpc>
              <a:spcBef>
                <a:spcPct val="20000"/>
              </a:spcBef>
              <a:buClr>
                <a:schemeClr val="bg1"/>
              </a:buClr>
            </a:pPr>
            <a:r>
              <a:rPr lang="en-US" sz="2400" b="1" kern="0" dirty="0">
                <a:solidFill>
                  <a:schemeClr val="bg1"/>
                </a:solidFill>
                <a:effectLst>
                  <a:outerShdw blurRad="38100" dist="38100" dir="2700000" algn="tl">
                    <a:srgbClr val="000000">
                      <a:alpha val="43137"/>
                    </a:srgbClr>
                  </a:outerShdw>
                </a:effectLst>
                <a:latin typeface="+mj-lt"/>
              </a:rPr>
              <a:t> </a:t>
            </a:r>
          </a:p>
          <a:p>
            <a:pPr marL="457200">
              <a:spcBef>
                <a:spcPct val="20000"/>
              </a:spcBef>
              <a:buClr>
                <a:schemeClr val="bg1"/>
              </a:buClr>
            </a:pPr>
            <a:r>
              <a:rPr lang="en-US" sz="2400" b="1" kern="0" dirty="0">
                <a:solidFill>
                  <a:schemeClr val="bg1"/>
                </a:solidFill>
                <a:effectLst>
                  <a:outerShdw blurRad="38100" dist="38100" dir="2700000" algn="tl">
                    <a:srgbClr val="000000">
                      <a:alpha val="43137"/>
                    </a:srgbClr>
                  </a:outerShdw>
                </a:effectLst>
                <a:latin typeface="+mj-lt"/>
              </a:rPr>
              <a:t>		</a:t>
            </a:r>
            <a:endParaRPr lang="en-US" sz="2400" b="1" i="1" kern="0" dirty="0">
              <a:solidFill>
                <a:schemeClr val="bg1"/>
              </a:solidFill>
              <a:effectLst>
                <a:outerShdw blurRad="38100" dist="38100" dir="2700000" algn="tl">
                  <a:srgbClr val="000000">
                    <a:alpha val="43137"/>
                  </a:srgbClr>
                </a:outerShdw>
              </a:effectLst>
              <a:latin typeface="+mj-lt"/>
            </a:endParaRPr>
          </a:p>
        </p:txBody>
      </p:sp>
      <p:sp>
        <p:nvSpPr>
          <p:cNvPr id="4" name="TextBox 3">
            <a:extLst>
              <a:ext uri="{FF2B5EF4-FFF2-40B4-BE49-F238E27FC236}">
                <a16:creationId xmlns:a16="http://schemas.microsoft.com/office/drawing/2014/main" id="{2DBADC53-27AC-4D0F-8A1D-94BDA31E7E73}"/>
              </a:ext>
            </a:extLst>
          </p:cNvPr>
          <p:cNvSpPr txBox="1"/>
          <p:nvPr/>
        </p:nvSpPr>
        <p:spPr>
          <a:xfrm>
            <a:off x="2473693" y="4283242"/>
            <a:ext cx="646331" cy="825675"/>
          </a:xfrm>
          <a:prstGeom prst="rect">
            <a:avLst/>
          </a:prstGeom>
          <a:noFill/>
        </p:spPr>
        <p:txBody>
          <a:bodyPr wrap="none" rtlCol="0">
            <a:spAutoFit/>
          </a:bodyPr>
          <a:lstStyle/>
          <a:p>
            <a:pPr marL="990600" indent="-533400">
              <a:lnSpc>
                <a:spcPct val="150000"/>
              </a:lnSpc>
              <a:spcBef>
                <a:spcPct val="20000"/>
              </a:spcBef>
              <a:buClr>
                <a:schemeClr val="tx1"/>
              </a:buClr>
            </a:pPr>
            <a:endParaRPr lang="en-US" sz="3600" b="1" kern="0" dirty="0">
              <a:solidFill>
                <a:schemeClr val="bg1"/>
              </a:solidFill>
              <a:effectLst>
                <a:outerShdw blurRad="38100" dist="38100" dir="2700000" algn="tl">
                  <a:srgbClr val="000000">
                    <a:alpha val="43137"/>
                  </a:srgbClr>
                </a:outerShdw>
              </a:effectLst>
              <a:latin typeface="+mj-lt"/>
            </a:endParaRPr>
          </a:p>
        </p:txBody>
      </p:sp>
      <p:pic>
        <p:nvPicPr>
          <p:cNvPr id="9" name="Picture 8" descr="A close up of a logo&#10;&#10;Description generated with high confidence">
            <a:extLst>
              <a:ext uri="{FF2B5EF4-FFF2-40B4-BE49-F238E27FC236}">
                <a16:creationId xmlns:a16="http://schemas.microsoft.com/office/drawing/2014/main" id="{12425963-C713-4822-A055-4A0FBD5CF5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11891" y="667593"/>
            <a:ext cx="2069640" cy="776832"/>
          </a:xfrm>
          <a:prstGeom prst="rect">
            <a:avLst/>
          </a:prstGeom>
        </p:spPr>
      </p:pic>
      <p:pic>
        <p:nvPicPr>
          <p:cNvPr id="10" name="Picture 9">
            <a:extLst>
              <a:ext uri="{FF2B5EF4-FFF2-40B4-BE49-F238E27FC236}">
                <a16:creationId xmlns:a16="http://schemas.microsoft.com/office/drawing/2014/main" id="{823D3A74-E013-4B02-9484-4BB5C39103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9734" y="1888993"/>
            <a:ext cx="4100136" cy="1105655"/>
          </a:xfrm>
          <a:prstGeom prst="rect">
            <a:avLst/>
          </a:prstGeom>
        </p:spPr>
      </p:pic>
      <p:sp>
        <p:nvSpPr>
          <p:cNvPr id="11" name="TextBox 10">
            <a:extLst>
              <a:ext uri="{FF2B5EF4-FFF2-40B4-BE49-F238E27FC236}">
                <a16:creationId xmlns:a16="http://schemas.microsoft.com/office/drawing/2014/main" id="{9DADC7D7-5EE7-41CC-A66B-010A3D38E4A1}"/>
              </a:ext>
            </a:extLst>
          </p:cNvPr>
          <p:cNvSpPr txBox="1"/>
          <p:nvPr/>
        </p:nvSpPr>
        <p:spPr>
          <a:xfrm>
            <a:off x="2642119" y="3156514"/>
            <a:ext cx="8009180" cy="3351238"/>
          </a:xfrm>
          <a:prstGeom prst="rect">
            <a:avLst/>
          </a:prstGeom>
          <a:noFill/>
        </p:spPr>
        <p:txBody>
          <a:bodyPr wrap="none" rtlCol="0">
            <a:spAutoFit/>
          </a:bodyPr>
          <a:lstStyle/>
          <a:p>
            <a:pPr marL="285750" indent="-285750">
              <a:lnSpc>
                <a:spcPct val="150000"/>
              </a:lnSpc>
              <a:buClr>
                <a:schemeClr val="bg1"/>
              </a:buClr>
              <a:buFont typeface="Arial" panose="020B0604020202020204" pitchFamily="34" charset="0"/>
              <a:buChar char="•"/>
            </a:pPr>
            <a:r>
              <a:rPr lang="en-US" sz="2400" b="1" dirty="0">
                <a:solidFill>
                  <a:schemeClr val="bg1"/>
                </a:solidFill>
              </a:rPr>
              <a:t>Funding follows Vision and Mission</a:t>
            </a:r>
          </a:p>
          <a:p>
            <a:pPr marL="285750" indent="-285750">
              <a:lnSpc>
                <a:spcPct val="150000"/>
              </a:lnSpc>
              <a:buClr>
                <a:schemeClr val="bg1"/>
              </a:buClr>
              <a:buFont typeface="Arial" panose="020B0604020202020204" pitchFamily="34" charset="0"/>
              <a:buChar char="•"/>
            </a:pPr>
            <a:r>
              <a:rPr lang="en-US" sz="2400" b="1" dirty="0">
                <a:solidFill>
                  <a:schemeClr val="bg1"/>
                </a:solidFill>
              </a:rPr>
              <a:t>Train group leaders to emphasize</a:t>
            </a:r>
            <a:endParaRPr lang="en-US" sz="2000" b="1" dirty="0">
              <a:solidFill>
                <a:schemeClr val="bg1"/>
              </a:solidFill>
            </a:endParaRPr>
          </a:p>
          <a:p>
            <a:pPr>
              <a:buClr>
                <a:schemeClr val="bg1"/>
              </a:buClr>
            </a:pPr>
            <a:endParaRPr lang="en-US" sz="1200" b="1" dirty="0">
              <a:solidFill>
                <a:schemeClr val="bg1"/>
              </a:solidFill>
            </a:endParaRPr>
          </a:p>
          <a:p>
            <a:pPr marL="285750" indent="-285750">
              <a:buClr>
                <a:schemeClr val="bg1"/>
              </a:buClr>
              <a:buFont typeface="Arial" panose="020B0604020202020204" pitchFamily="34" charset="0"/>
              <a:buChar char="•"/>
            </a:pPr>
            <a:r>
              <a:rPr lang="en-US" sz="2400" b="1" dirty="0">
                <a:solidFill>
                  <a:schemeClr val="bg1"/>
                </a:solidFill>
              </a:rPr>
              <a:t>Always Thank and Ask </a:t>
            </a:r>
          </a:p>
          <a:p>
            <a:pPr marL="285750" indent="-285750">
              <a:lnSpc>
                <a:spcPct val="150000"/>
              </a:lnSpc>
              <a:buClr>
                <a:schemeClr val="bg1"/>
              </a:buClr>
              <a:buFont typeface="Arial" panose="020B0604020202020204" pitchFamily="34" charset="0"/>
              <a:buChar char="•"/>
            </a:pPr>
            <a:r>
              <a:rPr lang="en-US" sz="2400" b="1" dirty="0">
                <a:solidFill>
                  <a:schemeClr val="bg1"/>
                </a:solidFill>
              </a:rPr>
              <a:t>For guests, let plate pass, this is for regular attenders</a:t>
            </a:r>
          </a:p>
          <a:p>
            <a:pPr marL="285750" indent="-285750">
              <a:lnSpc>
                <a:spcPct val="150000"/>
              </a:lnSpc>
              <a:buClr>
                <a:schemeClr val="bg1"/>
              </a:buClr>
              <a:buFont typeface="Arial" panose="020B0604020202020204" pitchFamily="34" charset="0"/>
              <a:buChar char="•"/>
            </a:pPr>
            <a:r>
              <a:rPr lang="en-US" sz="2400" b="1" dirty="0">
                <a:solidFill>
                  <a:schemeClr val="bg1"/>
                </a:solidFill>
              </a:rPr>
              <a:t>Send personal statements monthly with cover letter</a:t>
            </a:r>
          </a:p>
          <a:p>
            <a:pPr marL="285750" indent="-285750">
              <a:lnSpc>
                <a:spcPct val="150000"/>
              </a:lnSpc>
              <a:buClr>
                <a:schemeClr val="bg1"/>
              </a:buClr>
              <a:buFont typeface="Arial" panose="020B0604020202020204" pitchFamily="34" charset="0"/>
              <a:buChar char="•"/>
            </a:pPr>
            <a:r>
              <a:rPr lang="en-US" sz="2400" b="1" dirty="0">
                <a:solidFill>
                  <a:schemeClr val="bg1"/>
                </a:solidFill>
              </a:rPr>
              <a:t>Have vision-based capital campaigns as needed</a:t>
            </a:r>
          </a:p>
        </p:txBody>
      </p:sp>
      <p:pic>
        <p:nvPicPr>
          <p:cNvPr id="7" name="Picture 6" descr="A picture containing text, newspaper&#10;&#10;Description generated with very high confidence">
            <a:extLst>
              <a:ext uri="{FF2B5EF4-FFF2-40B4-BE49-F238E27FC236}">
                <a16:creationId xmlns:a16="http://schemas.microsoft.com/office/drawing/2014/main" id="{0BB97B1E-B30D-45F5-A954-60907DB7A1C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50066" y="2337242"/>
            <a:ext cx="1560734" cy="2358837"/>
          </a:xfrm>
          <a:prstGeom prst="rect">
            <a:avLst/>
          </a:prstGeom>
        </p:spPr>
      </p:pic>
    </p:spTree>
    <p:extLst>
      <p:ext uri="{BB962C8B-B14F-4D97-AF65-F5344CB8AC3E}">
        <p14:creationId xmlns:p14="http://schemas.microsoft.com/office/powerpoint/2010/main" val="225725792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4799E-ADC8-47E4-9C5F-A7DABB37DAD9}" type="slidenum">
              <a:rPr kumimoji="0" lang="en-US" sz="1400" b="0" i="0" u="none" strike="noStrike" kern="1200" cap="none" spc="0" normalizeH="0" baseline="0" noProof="0">
                <a:ln>
                  <a:noFill/>
                </a:ln>
                <a:solidFill>
                  <a:srgbClr val="000000"/>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400" b="0" i="0" u="none" strike="noStrike" kern="1200" cap="none" spc="0" normalizeH="0" baseline="0" noProof="0" dirty="0">
              <a:ln>
                <a:noFill/>
              </a:ln>
              <a:solidFill>
                <a:srgbClr val="000000"/>
              </a:solidFill>
              <a:effectLst/>
              <a:uLnTx/>
              <a:uFillTx/>
              <a:latin typeface="Gill Sans MT"/>
              <a:ea typeface="+mn-ea"/>
              <a:cs typeface="+mn-cs"/>
            </a:endParaRPr>
          </a:p>
        </p:txBody>
      </p:sp>
      <p:sp>
        <p:nvSpPr>
          <p:cNvPr id="3077" name="Text Box 10"/>
          <p:cNvSpPr txBox="1">
            <a:spLocks noChangeArrowheads="1"/>
          </p:cNvSpPr>
          <p:nvPr/>
        </p:nvSpPr>
        <p:spPr bwMode="auto">
          <a:xfrm>
            <a:off x="9753600" y="6477001"/>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en-US" sz="18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6" name="Rectangle 5"/>
          <p:cNvSpPr/>
          <p:nvPr/>
        </p:nvSpPr>
        <p:spPr>
          <a:xfrm>
            <a:off x="202130" y="371642"/>
            <a:ext cx="9662160" cy="1252009"/>
          </a:xfrm>
          <a:prstGeom prst="rect">
            <a:avLst/>
          </a:prstGeom>
        </p:spPr>
        <p:txBody>
          <a:bodyPr wrap="square">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3600" b="1" dirty="0">
                <a:solidFill>
                  <a:srgbClr val="FFFFFF"/>
                </a:solidFill>
                <a:latin typeface="Gill Sans MT"/>
              </a:rPr>
              <a:t>Resources: </a:t>
            </a:r>
          </a:p>
          <a:p>
            <a:pPr marL="0" marR="0" lvl="0" indent="0" algn="ctr" defTabSz="914400" rtl="0" eaLnBrk="1" fontAlgn="auto" latinLnBrk="0" hangingPunct="1">
              <a:lnSpc>
                <a:spcPct val="115000"/>
              </a:lnSpc>
              <a:spcBef>
                <a:spcPts val="0"/>
              </a:spcBef>
              <a:spcAft>
                <a:spcPts val="0"/>
              </a:spcAft>
              <a:buClrTx/>
              <a:buSzTx/>
              <a:buFontTx/>
              <a:buNone/>
              <a:tabLst/>
              <a:defRPr/>
            </a:pPr>
            <a:r>
              <a:rPr lang="en-US" sz="3200" b="1" dirty="0">
                <a:solidFill>
                  <a:srgbClr val="FFFFFF"/>
                </a:solidFill>
                <a:latin typeface="Gill Sans MT"/>
              </a:rPr>
              <a:t>Office Management and Info. Technology  </a:t>
            </a:r>
            <a:endParaRPr kumimoji="0" lang="en-US" sz="3200" b="1" i="0" u="none" strike="noStrike" kern="1200" cap="none" spc="0" normalizeH="0" baseline="0" noProof="0" dirty="0">
              <a:ln>
                <a:noFill/>
              </a:ln>
              <a:solidFill>
                <a:srgbClr val="FFFFFF"/>
              </a:solidFill>
              <a:effectLst/>
              <a:uLnTx/>
              <a:uFillTx/>
              <a:latin typeface="Gill Sans MT"/>
              <a:ea typeface="+mn-ea"/>
              <a:cs typeface="+mn-cs"/>
            </a:endParaRPr>
          </a:p>
        </p:txBody>
      </p:sp>
      <p:sp>
        <p:nvSpPr>
          <p:cNvPr id="8" name="TextBox 7">
            <a:extLst>
              <a:ext uri="{FF2B5EF4-FFF2-40B4-BE49-F238E27FC236}">
                <a16:creationId xmlns:a16="http://schemas.microsoft.com/office/drawing/2014/main" id="{DEEFCB5A-9E13-4E30-BE1F-44BBB722B651}"/>
              </a:ext>
            </a:extLst>
          </p:cNvPr>
          <p:cNvSpPr txBox="1"/>
          <p:nvPr/>
        </p:nvSpPr>
        <p:spPr>
          <a:xfrm>
            <a:off x="3349491" y="1876927"/>
            <a:ext cx="2031325" cy="1089529"/>
          </a:xfrm>
          <a:prstGeom prst="rect">
            <a:avLst/>
          </a:prstGeom>
          <a:noFill/>
        </p:spPr>
        <p:txBody>
          <a:bodyPr wrap="none" rtlCol="0">
            <a:spAutoFit/>
          </a:bodyPr>
          <a:lstStyle/>
          <a:p>
            <a:pPr marL="457200">
              <a:lnSpc>
                <a:spcPct val="150000"/>
              </a:lnSpc>
              <a:spcBef>
                <a:spcPct val="20000"/>
              </a:spcBef>
              <a:buClr>
                <a:schemeClr val="bg1"/>
              </a:buClr>
            </a:pPr>
            <a:r>
              <a:rPr lang="en-US" sz="2400" b="1" kern="0" dirty="0">
                <a:solidFill>
                  <a:schemeClr val="bg1"/>
                </a:solidFill>
                <a:effectLst>
                  <a:outerShdw blurRad="38100" dist="38100" dir="2700000" algn="tl">
                    <a:srgbClr val="000000">
                      <a:alpha val="43137"/>
                    </a:srgbClr>
                  </a:outerShdw>
                </a:effectLst>
                <a:latin typeface="+mj-lt"/>
              </a:rPr>
              <a:t> </a:t>
            </a:r>
          </a:p>
          <a:p>
            <a:pPr marL="457200">
              <a:spcBef>
                <a:spcPct val="20000"/>
              </a:spcBef>
              <a:buClr>
                <a:schemeClr val="bg1"/>
              </a:buClr>
            </a:pPr>
            <a:r>
              <a:rPr lang="en-US" sz="2400" b="1" kern="0" dirty="0">
                <a:solidFill>
                  <a:schemeClr val="bg1"/>
                </a:solidFill>
                <a:effectLst>
                  <a:outerShdw blurRad="38100" dist="38100" dir="2700000" algn="tl">
                    <a:srgbClr val="000000">
                      <a:alpha val="43137"/>
                    </a:srgbClr>
                  </a:outerShdw>
                </a:effectLst>
                <a:latin typeface="+mj-lt"/>
              </a:rPr>
              <a:t>		</a:t>
            </a:r>
            <a:endParaRPr lang="en-US" sz="2400" b="1" i="1" kern="0" dirty="0">
              <a:solidFill>
                <a:schemeClr val="bg1"/>
              </a:solidFill>
              <a:effectLst>
                <a:outerShdw blurRad="38100" dist="38100" dir="2700000" algn="tl">
                  <a:srgbClr val="000000">
                    <a:alpha val="43137"/>
                  </a:srgbClr>
                </a:outerShdw>
              </a:effectLst>
              <a:latin typeface="+mj-lt"/>
            </a:endParaRPr>
          </a:p>
        </p:txBody>
      </p:sp>
      <p:sp>
        <p:nvSpPr>
          <p:cNvPr id="4" name="TextBox 3">
            <a:extLst>
              <a:ext uri="{FF2B5EF4-FFF2-40B4-BE49-F238E27FC236}">
                <a16:creationId xmlns:a16="http://schemas.microsoft.com/office/drawing/2014/main" id="{2DBADC53-27AC-4D0F-8A1D-94BDA31E7E73}"/>
              </a:ext>
            </a:extLst>
          </p:cNvPr>
          <p:cNvSpPr txBox="1"/>
          <p:nvPr/>
        </p:nvSpPr>
        <p:spPr>
          <a:xfrm>
            <a:off x="2473693" y="4283242"/>
            <a:ext cx="646331" cy="825675"/>
          </a:xfrm>
          <a:prstGeom prst="rect">
            <a:avLst/>
          </a:prstGeom>
          <a:noFill/>
        </p:spPr>
        <p:txBody>
          <a:bodyPr wrap="none" rtlCol="0">
            <a:spAutoFit/>
          </a:bodyPr>
          <a:lstStyle/>
          <a:p>
            <a:pPr marL="990600" indent="-533400">
              <a:lnSpc>
                <a:spcPct val="150000"/>
              </a:lnSpc>
              <a:spcBef>
                <a:spcPct val="20000"/>
              </a:spcBef>
              <a:buClr>
                <a:schemeClr val="tx1"/>
              </a:buClr>
            </a:pPr>
            <a:endParaRPr lang="en-US" sz="3600" b="1" kern="0" dirty="0">
              <a:solidFill>
                <a:schemeClr val="bg1"/>
              </a:solidFill>
              <a:effectLst>
                <a:outerShdw blurRad="38100" dist="38100" dir="2700000" algn="tl">
                  <a:srgbClr val="000000">
                    <a:alpha val="43137"/>
                  </a:srgbClr>
                </a:outerShdw>
              </a:effectLst>
              <a:latin typeface="+mj-lt"/>
            </a:endParaRPr>
          </a:p>
        </p:txBody>
      </p:sp>
      <p:pic>
        <p:nvPicPr>
          <p:cNvPr id="7" name="Picture 6" descr="A close up of a logo&#10;&#10;Description generated with high confidence">
            <a:extLst>
              <a:ext uri="{FF2B5EF4-FFF2-40B4-BE49-F238E27FC236}">
                <a16:creationId xmlns:a16="http://schemas.microsoft.com/office/drawing/2014/main" id="{D47A78A6-7468-4DCF-9CD2-47F04575EC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11891" y="667593"/>
            <a:ext cx="2069640" cy="776832"/>
          </a:xfrm>
          <a:prstGeom prst="rect">
            <a:avLst/>
          </a:prstGeom>
        </p:spPr>
      </p:pic>
      <p:pic>
        <p:nvPicPr>
          <p:cNvPr id="3" name="Picture 2" descr="A picture containing indoor&#10;&#10;Description generated with high confidence">
            <a:extLst>
              <a:ext uri="{FF2B5EF4-FFF2-40B4-BE49-F238E27FC236}">
                <a16:creationId xmlns:a16="http://schemas.microsoft.com/office/drawing/2014/main" id="{F47B0B92-8B1B-4C4E-9F83-F282D71D2F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2130" y="1760318"/>
            <a:ext cx="4000706" cy="997001"/>
          </a:xfrm>
          <a:prstGeom prst="rect">
            <a:avLst/>
          </a:prstGeom>
        </p:spPr>
      </p:pic>
      <p:sp>
        <p:nvSpPr>
          <p:cNvPr id="10" name="TextBox 9">
            <a:extLst>
              <a:ext uri="{FF2B5EF4-FFF2-40B4-BE49-F238E27FC236}">
                <a16:creationId xmlns:a16="http://schemas.microsoft.com/office/drawing/2014/main" id="{4D72E4BF-95F6-4095-AC0F-1EE27858CEE7}"/>
              </a:ext>
            </a:extLst>
          </p:cNvPr>
          <p:cNvSpPr txBox="1"/>
          <p:nvPr/>
        </p:nvSpPr>
        <p:spPr>
          <a:xfrm>
            <a:off x="2294166" y="2743461"/>
            <a:ext cx="8231164" cy="3905236"/>
          </a:xfrm>
          <a:prstGeom prst="rect">
            <a:avLst/>
          </a:prstGeom>
          <a:noFill/>
        </p:spPr>
        <p:txBody>
          <a:bodyPr wrap="none" rtlCol="0">
            <a:spAutoFit/>
          </a:bodyPr>
          <a:lstStyle/>
          <a:p>
            <a:pPr marL="285750" indent="-285750">
              <a:lnSpc>
                <a:spcPct val="150000"/>
              </a:lnSpc>
              <a:buClr>
                <a:schemeClr val="bg1"/>
              </a:buClr>
              <a:buFont typeface="Arial" panose="020B0604020202020204" pitchFamily="34" charset="0"/>
              <a:buChar char="•"/>
            </a:pPr>
            <a:r>
              <a:rPr lang="en-US" sz="2400" b="1" dirty="0">
                <a:solidFill>
                  <a:schemeClr val="bg1"/>
                </a:solidFill>
              </a:rPr>
              <a:t>User friendly church management database / software</a:t>
            </a:r>
          </a:p>
          <a:p>
            <a:pPr marL="285750" indent="-285750">
              <a:lnSpc>
                <a:spcPct val="150000"/>
              </a:lnSpc>
              <a:buClr>
                <a:schemeClr val="bg1"/>
              </a:buClr>
              <a:buFont typeface="Arial" panose="020B0604020202020204" pitchFamily="34" charset="0"/>
              <a:buChar char="•"/>
            </a:pPr>
            <a:r>
              <a:rPr lang="en-US" sz="2400" b="1" dirty="0">
                <a:solidFill>
                  <a:schemeClr val="bg1"/>
                </a:solidFill>
              </a:rPr>
              <a:t>Separate ministry prep area from office</a:t>
            </a:r>
          </a:p>
          <a:p>
            <a:pPr marL="285750" indent="-285750">
              <a:lnSpc>
                <a:spcPct val="150000"/>
              </a:lnSpc>
              <a:buClr>
                <a:schemeClr val="bg1"/>
              </a:buClr>
              <a:buFont typeface="Arial" panose="020B0604020202020204" pitchFamily="34" charset="0"/>
              <a:buChar char="•"/>
            </a:pPr>
            <a:r>
              <a:rPr lang="en-US" sz="2400" b="1" dirty="0">
                <a:solidFill>
                  <a:schemeClr val="bg1"/>
                </a:solidFill>
              </a:rPr>
              <a:t>Leased copiers and automatic folding machine</a:t>
            </a:r>
          </a:p>
          <a:p>
            <a:pPr marL="285750" indent="-285750">
              <a:lnSpc>
                <a:spcPct val="150000"/>
              </a:lnSpc>
              <a:buClr>
                <a:schemeClr val="bg1"/>
              </a:buClr>
              <a:buFont typeface="Arial" panose="020B0604020202020204" pitchFamily="34" charset="0"/>
              <a:buChar char="•"/>
            </a:pPr>
            <a:r>
              <a:rPr lang="en-US" sz="2400" b="1" dirty="0">
                <a:solidFill>
                  <a:schemeClr val="bg1"/>
                </a:solidFill>
              </a:rPr>
              <a:t>Ministry calendaring software</a:t>
            </a:r>
          </a:p>
          <a:p>
            <a:pPr marL="285750" indent="-285750">
              <a:lnSpc>
                <a:spcPct val="150000"/>
              </a:lnSpc>
              <a:buClr>
                <a:schemeClr val="bg1"/>
              </a:buClr>
              <a:buFont typeface="Arial" panose="020B0604020202020204" pitchFamily="34" charset="0"/>
              <a:buChar char="•"/>
            </a:pPr>
            <a:r>
              <a:rPr lang="en-US" sz="2400" b="1" dirty="0">
                <a:solidFill>
                  <a:schemeClr val="bg1"/>
                </a:solidFill>
              </a:rPr>
              <a:t>Staff network, security, email</a:t>
            </a:r>
          </a:p>
          <a:p>
            <a:pPr marL="285750" indent="-285750">
              <a:lnSpc>
                <a:spcPct val="150000"/>
              </a:lnSpc>
              <a:buClr>
                <a:schemeClr val="bg1"/>
              </a:buClr>
              <a:buFont typeface="Arial" panose="020B0604020202020204" pitchFamily="34" charset="0"/>
              <a:buChar char="•"/>
            </a:pPr>
            <a:r>
              <a:rPr lang="en-US" sz="2400" b="1" dirty="0">
                <a:solidFill>
                  <a:schemeClr val="bg1"/>
                </a:solidFill>
              </a:rPr>
              <a:t>Office and Public wifi</a:t>
            </a:r>
          </a:p>
          <a:p>
            <a:pPr marL="285750" indent="-285750">
              <a:lnSpc>
                <a:spcPct val="150000"/>
              </a:lnSpc>
              <a:buClr>
                <a:schemeClr val="bg1"/>
              </a:buClr>
              <a:buFont typeface="Arial" panose="020B0604020202020204" pitchFamily="34" charset="0"/>
              <a:buChar char="•"/>
            </a:pPr>
            <a:r>
              <a:rPr lang="en-US" sz="2400" b="1" dirty="0">
                <a:solidFill>
                  <a:schemeClr val="bg1"/>
                </a:solidFill>
              </a:rPr>
              <a:t>Dynamic website and social media presence </a:t>
            </a:r>
          </a:p>
        </p:txBody>
      </p:sp>
    </p:spTree>
    <p:extLst>
      <p:ext uri="{BB962C8B-B14F-4D97-AF65-F5344CB8AC3E}">
        <p14:creationId xmlns:p14="http://schemas.microsoft.com/office/powerpoint/2010/main" val="67223225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4799E-ADC8-47E4-9C5F-A7DABB37DAD9}" type="slidenum">
              <a:rPr kumimoji="0" lang="en-US" sz="1400" b="0" i="0" u="none" strike="noStrike" kern="1200" cap="none" spc="0" normalizeH="0" baseline="0" noProof="0">
                <a:ln>
                  <a:noFill/>
                </a:ln>
                <a:solidFill>
                  <a:srgbClr val="000000"/>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400" b="0" i="0" u="none" strike="noStrike" kern="1200" cap="none" spc="0" normalizeH="0" baseline="0" noProof="0" dirty="0">
              <a:ln>
                <a:noFill/>
              </a:ln>
              <a:solidFill>
                <a:srgbClr val="000000"/>
              </a:solidFill>
              <a:effectLst/>
              <a:uLnTx/>
              <a:uFillTx/>
              <a:latin typeface="Gill Sans MT"/>
              <a:ea typeface="+mn-ea"/>
              <a:cs typeface="+mn-cs"/>
            </a:endParaRPr>
          </a:p>
        </p:txBody>
      </p:sp>
      <p:sp>
        <p:nvSpPr>
          <p:cNvPr id="3077" name="Text Box 10"/>
          <p:cNvSpPr txBox="1">
            <a:spLocks noChangeArrowheads="1"/>
          </p:cNvSpPr>
          <p:nvPr/>
        </p:nvSpPr>
        <p:spPr bwMode="auto">
          <a:xfrm>
            <a:off x="9753600" y="6477001"/>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en-US" sz="18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6" name="Rectangle 5"/>
          <p:cNvSpPr/>
          <p:nvPr/>
        </p:nvSpPr>
        <p:spPr>
          <a:xfrm>
            <a:off x="202130" y="371642"/>
            <a:ext cx="9662160" cy="1252009"/>
          </a:xfrm>
          <a:prstGeom prst="rect">
            <a:avLst/>
          </a:prstGeom>
        </p:spPr>
        <p:txBody>
          <a:bodyPr wrap="square">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3600" b="1" dirty="0">
                <a:solidFill>
                  <a:srgbClr val="FFFFFF"/>
                </a:solidFill>
                <a:latin typeface="Gill Sans MT"/>
              </a:rPr>
              <a:t>Resources: </a:t>
            </a:r>
          </a:p>
          <a:p>
            <a:pPr marL="0" marR="0" lvl="0" indent="0" algn="ctr" defTabSz="914400" rtl="0" eaLnBrk="1" fontAlgn="auto" latinLnBrk="0" hangingPunct="1">
              <a:lnSpc>
                <a:spcPct val="115000"/>
              </a:lnSpc>
              <a:spcBef>
                <a:spcPts val="0"/>
              </a:spcBef>
              <a:spcAft>
                <a:spcPts val="0"/>
              </a:spcAft>
              <a:buClrTx/>
              <a:buSzTx/>
              <a:buFontTx/>
              <a:buNone/>
              <a:tabLst/>
              <a:defRPr/>
            </a:pPr>
            <a:r>
              <a:rPr lang="en-US" sz="3200" b="1" dirty="0">
                <a:solidFill>
                  <a:srgbClr val="FFFFFF"/>
                </a:solidFill>
                <a:latin typeface="Gill Sans MT"/>
              </a:rPr>
              <a:t>Employment Handbook  </a:t>
            </a:r>
            <a:endParaRPr kumimoji="0" lang="en-US" sz="3200" b="1" i="0" u="none" strike="noStrike" kern="1200" cap="none" spc="0" normalizeH="0" baseline="0" noProof="0" dirty="0">
              <a:ln>
                <a:noFill/>
              </a:ln>
              <a:solidFill>
                <a:srgbClr val="FFFFFF"/>
              </a:solidFill>
              <a:effectLst/>
              <a:uLnTx/>
              <a:uFillTx/>
              <a:latin typeface="Gill Sans MT"/>
              <a:ea typeface="+mn-ea"/>
              <a:cs typeface="+mn-cs"/>
            </a:endParaRPr>
          </a:p>
        </p:txBody>
      </p:sp>
      <p:sp>
        <p:nvSpPr>
          <p:cNvPr id="8" name="TextBox 7">
            <a:extLst>
              <a:ext uri="{FF2B5EF4-FFF2-40B4-BE49-F238E27FC236}">
                <a16:creationId xmlns:a16="http://schemas.microsoft.com/office/drawing/2014/main" id="{DEEFCB5A-9E13-4E30-BE1F-44BBB722B651}"/>
              </a:ext>
            </a:extLst>
          </p:cNvPr>
          <p:cNvSpPr txBox="1"/>
          <p:nvPr/>
        </p:nvSpPr>
        <p:spPr>
          <a:xfrm>
            <a:off x="3349491" y="1876927"/>
            <a:ext cx="2031325" cy="1089529"/>
          </a:xfrm>
          <a:prstGeom prst="rect">
            <a:avLst/>
          </a:prstGeom>
          <a:noFill/>
        </p:spPr>
        <p:txBody>
          <a:bodyPr wrap="none" rtlCol="0">
            <a:spAutoFit/>
          </a:bodyPr>
          <a:lstStyle/>
          <a:p>
            <a:pPr marL="457200">
              <a:lnSpc>
                <a:spcPct val="150000"/>
              </a:lnSpc>
              <a:spcBef>
                <a:spcPct val="20000"/>
              </a:spcBef>
              <a:buClr>
                <a:schemeClr val="bg1"/>
              </a:buClr>
            </a:pPr>
            <a:r>
              <a:rPr lang="en-US" sz="2400" b="1" kern="0" dirty="0">
                <a:solidFill>
                  <a:schemeClr val="bg1"/>
                </a:solidFill>
                <a:effectLst>
                  <a:outerShdw blurRad="38100" dist="38100" dir="2700000" algn="tl">
                    <a:srgbClr val="000000">
                      <a:alpha val="43137"/>
                    </a:srgbClr>
                  </a:outerShdw>
                </a:effectLst>
                <a:latin typeface="+mj-lt"/>
              </a:rPr>
              <a:t> </a:t>
            </a:r>
          </a:p>
          <a:p>
            <a:pPr marL="457200">
              <a:spcBef>
                <a:spcPct val="20000"/>
              </a:spcBef>
              <a:buClr>
                <a:schemeClr val="bg1"/>
              </a:buClr>
            </a:pPr>
            <a:r>
              <a:rPr lang="en-US" sz="2400" b="1" kern="0" dirty="0">
                <a:solidFill>
                  <a:schemeClr val="bg1"/>
                </a:solidFill>
                <a:effectLst>
                  <a:outerShdw blurRad="38100" dist="38100" dir="2700000" algn="tl">
                    <a:srgbClr val="000000">
                      <a:alpha val="43137"/>
                    </a:srgbClr>
                  </a:outerShdw>
                </a:effectLst>
                <a:latin typeface="+mj-lt"/>
              </a:rPr>
              <a:t>		</a:t>
            </a:r>
            <a:endParaRPr lang="en-US" sz="2400" b="1" i="1" kern="0" dirty="0">
              <a:solidFill>
                <a:schemeClr val="bg1"/>
              </a:solidFill>
              <a:effectLst>
                <a:outerShdw blurRad="38100" dist="38100" dir="2700000" algn="tl">
                  <a:srgbClr val="000000">
                    <a:alpha val="43137"/>
                  </a:srgbClr>
                </a:outerShdw>
              </a:effectLst>
              <a:latin typeface="+mj-lt"/>
            </a:endParaRPr>
          </a:p>
        </p:txBody>
      </p:sp>
      <p:sp>
        <p:nvSpPr>
          <p:cNvPr id="4" name="TextBox 3">
            <a:extLst>
              <a:ext uri="{FF2B5EF4-FFF2-40B4-BE49-F238E27FC236}">
                <a16:creationId xmlns:a16="http://schemas.microsoft.com/office/drawing/2014/main" id="{2DBADC53-27AC-4D0F-8A1D-94BDA31E7E73}"/>
              </a:ext>
            </a:extLst>
          </p:cNvPr>
          <p:cNvSpPr txBox="1"/>
          <p:nvPr/>
        </p:nvSpPr>
        <p:spPr>
          <a:xfrm>
            <a:off x="2473693" y="4283242"/>
            <a:ext cx="646331" cy="825675"/>
          </a:xfrm>
          <a:prstGeom prst="rect">
            <a:avLst/>
          </a:prstGeom>
          <a:noFill/>
        </p:spPr>
        <p:txBody>
          <a:bodyPr wrap="none" rtlCol="0">
            <a:spAutoFit/>
          </a:bodyPr>
          <a:lstStyle/>
          <a:p>
            <a:pPr marL="990600" indent="-533400">
              <a:lnSpc>
                <a:spcPct val="150000"/>
              </a:lnSpc>
              <a:spcBef>
                <a:spcPct val="20000"/>
              </a:spcBef>
              <a:buClr>
                <a:schemeClr val="tx1"/>
              </a:buClr>
            </a:pPr>
            <a:endParaRPr lang="en-US" sz="3600" b="1" kern="0" dirty="0">
              <a:solidFill>
                <a:schemeClr val="bg1"/>
              </a:solidFill>
              <a:effectLst>
                <a:outerShdw blurRad="38100" dist="38100" dir="2700000" algn="tl">
                  <a:srgbClr val="000000">
                    <a:alpha val="43137"/>
                  </a:srgbClr>
                </a:outerShdw>
              </a:effectLst>
              <a:latin typeface="+mj-lt"/>
            </a:endParaRPr>
          </a:p>
        </p:txBody>
      </p:sp>
      <p:pic>
        <p:nvPicPr>
          <p:cNvPr id="7" name="Picture 6" descr="A close up of a logo&#10;&#10;Description generated with high confidence">
            <a:extLst>
              <a:ext uri="{FF2B5EF4-FFF2-40B4-BE49-F238E27FC236}">
                <a16:creationId xmlns:a16="http://schemas.microsoft.com/office/drawing/2014/main" id="{E3ABA99B-094F-4B0A-8B42-5833F1744D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11891" y="667593"/>
            <a:ext cx="2069640" cy="776832"/>
          </a:xfrm>
          <a:prstGeom prst="rect">
            <a:avLst/>
          </a:prstGeom>
        </p:spPr>
      </p:pic>
      <p:pic>
        <p:nvPicPr>
          <p:cNvPr id="9" name="Picture 8" descr="A close up of a device&#10;&#10;Description generated with high confidence">
            <a:extLst>
              <a:ext uri="{FF2B5EF4-FFF2-40B4-BE49-F238E27FC236}">
                <a16:creationId xmlns:a16="http://schemas.microsoft.com/office/drawing/2014/main" id="{8E27640A-4121-4A9E-8B84-44428A73A6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1026" y="2025678"/>
            <a:ext cx="2648998" cy="1225403"/>
          </a:xfrm>
          <a:prstGeom prst="rect">
            <a:avLst/>
          </a:prstGeom>
        </p:spPr>
      </p:pic>
      <p:sp>
        <p:nvSpPr>
          <p:cNvPr id="11" name="TextBox 10">
            <a:extLst>
              <a:ext uri="{FF2B5EF4-FFF2-40B4-BE49-F238E27FC236}">
                <a16:creationId xmlns:a16="http://schemas.microsoft.com/office/drawing/2014/main" id="{F0AAD4AC-513C-437D-9A60-1CF3CDB377BD}"/>
              </a:ext>
            </a:extLst>
          </p:cNvPr>
          <p:cNvSpPr txBox="1"/>
          <p:nvPr/>
        </p:nvSpPr>
        <p:spPr>
          <a:xfrm>
            <a:off x="3297877" y="1699824"/>
            <a:ext cx="8538363" cy="5013232"/>
          </a:xfrm>
          <a:prstGeom prst="rect">
            <a:avLst/>
          </a:prstGeom>
          <a:noFill/>
        </p:spPr>
        <p:txBody>
          <a:bodyPr wrap="none" rtlCol="0">
            <a:spAutoFit/>
          </a:bodyPr>
          <a:lstStyle/>
          <a:p>
            <a:pPr marL="285750" indent="-285750">
              <a:lnSpc>
                <a:spcPct val="150000"/>
              </a:lnSpc>
              <a:buClr>
                <a:schemeClr val="bg1"/>
              </a:buClr>
              <a:buFont typeface="Arial" panose="020B0604020202020204" pitchFamily="34" charset="0"/>
              <a:buChar char="•"/>
            </a:pPr>
            <a:r>
              <a:rPr lang="en-US" sz="2400" b="1" dirty="0">
                <a:solidFill>
                  <a:schemeClr val="bg1"/>
                </a:solidFill>
              </a:rPr>
              <a:t>At will employment versus contracts</a:t>
            </a:r>
          </a:p>
          <a:p>
            <a:pPr marL="285750" indent="-285750">
              <a:lnSpc>
                <a:spcPct val="150000"/>
              </a:lnSpc>
              <a:buClr>
                <a:schemeClr val="bg1"/>
              </a:buClr>
              <a:buFont typeface="Arial" panose="020B0604020202020204" pitchFamily="34" charset="0"/>
              <a:buChar char="•"/>
            </a:pPr>
            <a:r>
              <a:rPr lang="en-US" sz="2400" b="1" dirty="0">
                <a:solidFill>
                  <a:schemeClr val="bg1"/>
                </a:solidFill>
              </a:rPr>
              <a:t>Hiring / Firing / Giving Notice procedures</a:t>
            </a:r>
          </a:p>
          <a:p>
            <a:pPr marL="285750" indent="-285750">
              <a:lnSpc>
                <a:spcPct val="150000"/>
              </a:lnSpc>
              <a:buClr>
                <a:schemeClr val="bg1"/>
              </a:buClr>
              <a:buFont typeface="Arial" panose="020B0604020202020204" pitchFamily="34" charset="0"/>
              <a:buChar char="•"/>
            </a:pPr>
            <a:r>
              <a:rPr lang="en-US" sz="2400" b="1" dirty="0">
                <a:solidFill>
                  <a:schemeClr val="bg1"/>
                </a:solidFill>
              </a:rPr>
              <a:t>Employee classifications types and vs. independent contr.</a:t>
            </a:r>
          </a:p>
          <a:p>
            <a:pPr marL="285750" indent="-285750">
              <a:lnSpc>
                <a:spcPct val="150000"/>
              </a:lnSpc>
              <a:buClr>
                <a:schemeClr val="bg1"/>
              </a:buClr>
              <a:buFont typeface="Arial" panose="020B0604020202020204" pitchFamily="34" charset="0"/>
              <a:buChar char="•"/>
            </a:pPr>
            <a:r>
              <a:rPr lang="en-US" sz="2400" b="1" dirty="0">
                <a:solidFill>
                  <a:schemeClr val="bg1"/>
                </a:solidFill>
              </a:rPr>
              <a:t>Hours and time off </a:t>
            </a:r>
          </a:p>
          <a:p>
            <a:pPr marL="285750" indent="-285750">
              <a:lnSpc>
                <a:spcPct val="150000"/>
              </a:lnSpc>
              <a:buClr>
                <a:schemeClr val="bg1"/>
              </a:buClr>
              <a:buFont typeface="Arial" panose="020B0604020202020204" pitchFamily="34" charset="0"/>
              <a:buChar char="•"/>
            </a:pPr>
            <a:r>
              <a:rPr lang="en-US" sz="2400" b="1" dirty="0">
                <a:solidFill>
                  <a:schemeClr val="bg1"/>
                </a:solidFill>
              </a:rPr>
              <a:t>Pay determination and ranges</a:t>
            </a:r>
          </a:p>
          <a:p>
            <a:pPr marL="285750" indent="-285750">
              <a:lnSpc>
                <a:spcPct val="150000"/>
              </a:lnSpc>
              <a:buClr>
                <a:schemeClr val="bg1"/>
              </a:buClr>
              <a:buFont typeface="Arial" panose="020B0604020202020204" pitchFamily="34" charset="0"/>
              <a:buChar char="•"/>
            </a:pPr>
            <a:r>
              <a:rPr lang="en-US" sz="2400" b="1" dirty="0">
                <a:solidFill>
                  <a:schemeClr val="bg1"/>
                </a:solidFill>
              </a:rPr>
              <a:t>Benefits</a:t>
            </a:r>
          </a:p>
          <a:p>
            <a:pPr marL="285750" indent="-285750">
              <a:lnSpc>
                <a:spcPct val="150000"/>
              </a:lnSpc>
              <a:buClr>
                <a:schemeClr val="bg1"/>
              </a:buClr>
              <a:buFont typeface="Arial" panose="020B0604020202020204" pitchFamily="34" charset="0"/>
              <a:buChar char="•"/>
            </a:pPr>
            <a:r>
              <a:rPr lang="en-US" sz="2400" b="1" dirty="0">
                <a:solidFill>
                  <a:schemeClr val="bg1"/>
                </a:solidFill>
              </a:rPr>
              <a:t>Workplace Environment, Behavior, Safety</a:t>
            </a:r>
          </a:p>
          <a:p>
            <a:pPr marL="285750" indent="-285750">
              <a:lnSpc>
                <a:spcPct val="150000"/>
              </a:lnSpc>
              <a:buClr>
                <a:schemeClr val="bg1"/>
              </a:buClr>
              <a:buFont typeface="Arial" panose="020B0604020202020204" pitchFamily="34" charset="0"/>
              <a:buChar char="•"/>
            </a:pPr>
            <a:r>
              <a:rPr lang="en-US" sz="2400" b="1" dirty="0">
                <a:solidFill>
                  <a:schemeClr val="bg1"/>
                </a:solidFill>
              </a:rPr>
              <a:t>Performance Development and Evaluation</a:t>
            </a:r>
          </a:p>
          <a:p>
            <a:pPr marL="285750" indent="-285750">
              <a:lnSpc>
                <a:spcPct val="150000"/>
              </a:lnSpc>
              <a:buClr>
                <a:schemeClr val="bg1"/>
              </a:buClr>
              <a:buFont typeface="Arial" panose="020B0604020202020204" pitchFamily="34" charset="0"/>
              <a:buChar char="•"/>
            </a:pPr>
            <a:r>
              <a:rPr lang="en-US" sz="2400" b="1" dirty="0">
                <a:solidFill>
                  <a:schemeClr val="bg1"/>
                </a:solidFill>
              </a:rPr>
              <a:t>Grievances </a:t>
            </a:r>
          </a:p>
        </p:txBody>
      </p:sp>
    </p:spTree>
    <p:extLst>
      <p:ext uri="{BB962C8B-B14F-4D97-AF65-F5344CB8AC3E}">
        <p14:creationId xmlns:p14="http://schemas.microsoft.com/office/powerpoint/2010/main" val="8859532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4799E-ADC8-47E4-9C5F-A7DABB37DAD9}" type="slidenum">
              <a:rPr kumimoji="0" lang="en-US" sz="1400" b="0" i="0" u="none" strike="noStrike" kern="1200" cap="none" spc="0" normalizeH="0" baseline="0" noProof="0">
                <a:ln>
                  <a:noFill/>
                </a:ln>
                <a:solidFill>
                  <a:srgbClr val="000000"/>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400" b="0" i="0" u="none" strike="noStrike" kern="1200" cap="none" spc="0" normalizeH="0" baseline="0" noProof="0" dirty="0">
              <a:ln>
                <a:noFill/>
              </a:ln>
              <a:solidFill>
                <a:srgbClr val="000000"/>
              </a:solidFill>
              <a:effectLst/>
              <a:uLnTx/>
              <a:uFillTx/>
              <a:latin typeface="Gill Sans MT"/>
              <a:ea typeface="+mn-ea"/>
              <a:cs typeface="+mn-cs"/>
            </a:endParaRPr>
          </a:p>
        </p:txBody>
      </p:sp>
      <p:sp>
        <p:nvSpPr>
          <p:cNvPr id="3077" name="Text Box 10"/>
          <p:cNvSpPr txBox="1">
            <a:spLocks noChangeArrowheads="1"/>
          </p:cNvSpPr>
          <p:nvPr/>
        </p:nvSpPr>
        <p:spPr bwMode="auto">
          <a:xfrm>
            <a:off x="9753600" y="6477001"/>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en-US" sz="18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6" name="Rectangle 5"/>
          <p:cNvSpPr/>
          <p:nvPr/>
        </p:nvSpPr>
        <p:spPr>
          <a:xfrm>
            <a:off x="202130" y="371642"/>
            <a:ext cx="9662160" cy="1252009"/>
          </a:xfrm>
          <a:prstGeom prst="rect">
            <a:avLst/>
          </a:prstGeom>
        </p:spPr>
        <p:txBody>
          <a:bodyPr wrap="square">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3600" b="1" dirty="0">
                <a:solidFill>
                  <a:srgbClr val="FFFFFF"/>
                </a:solidFill>
                <a:latin typeface="Gill Sans MT"/>
              </a:rPr>
              <a:t>Resources: </a:t>
            </a:r>
          </a:p>
          <a:p>
            <a:pPr marL="0" marR="0" lvl="0" indent="0" algn="ctr" defTabSz="914400" rtl="0" eaLnBrk="1" fontAlgn="auto" latinLnBrk="0" hangingPunct="1">
              <a:lnSpc>
                <a:spcPct val="115000"/>
              </a:lnSpc>
              <a:spcBef>
                <a:spcPts val="0"/>
              </a:spcBef>
              <a:spcAft>
                <a:spcPts val="0"/>
              </a:spcAft>
              <a:buClrTx/>
              <a:buSzTx/>
              <a:buFontTx/>
              <a:buNone/>
              <a:tabLst/>
              <a:defRPr/>
            </a:pPr>
            <a:r>
              <a:rPr lang="en-US" sz="3200" b="1" dirty="0">
                <a:solidFill>
                  <a:srgbClr val="FFFFFF"/>
                </a:solidFill>
                <a:latin typeface="Gill Sans MT"/>
              </a:rPr>
              <a:t>Policy Manual   </a:t>
            </a:r>
            <a:endParaRPr kumimoji="0" lang="en-US" sz="3200" b="1" i="0" u="none" strike="noStrike" kern="1200" cap="none" spc="0" normalizeH="0" baseline="0" noProof="0" dirty="0">
              <a:ln>
                <a:noFill/>
              </a:ln>
              <a:solidFill>
                <a:srgbClr val="FFFFFF"/>
              </a:solidFill>
              <a:effectLst/>
              <a:uLnTx/>
              <a:uFillTx/>
              <a:latin typeface="Gill Sans MT"/>
              <a:ea typeface="+mn-ea"/>
              <a:cs typeface="+mn-cs"/>
            </a:endParaRPr>
          </a:p>
        </p:txBody>
      </p:sp>
      <p:sp>
        <p:nvSpPr>
          <p:cNvPr id="8" name="TextBox 7">
            <a:extLst>
              <a:ext uri="{FF2B5EF4-FFF2-40B4-BE49-F238E27FC236}">
                <a16:creationId xmlns:a16="http://schemas.microsoft.com/office/drawing/2014/main" id="{DEEFCB5A-9E13-4E30-BE1F-44BBB722B651}"/>
              </a:ext>
            </a:extLst>
          </p:cNvPr>
          <p:cNvSpPr txBox="1"/>
          <p:nvPr/>
        </p:nvSpPr>
        <p:spPr>
          <a:xfrm>
            <a:off x="3349491" y="1876927"/>
            <a:ext cx="2031325" cy="1089529"/>
          </a:xfrm>
          <a:prstGeom prst="rect">
            <a:avLst/>
          </a:prstGeom>
          <a:noFill/>
        </p:spPr>
        <p:txBody>
          <a:bodyPr wrap="none" rtlCol="0">
            <a:spAutoFit/>
          </a:bodyPr>
          <a:lstStyle/>
          <a:p>
            <a:pPr marL="457200">
              <a:lnSpc>
                <a:spcPct val="150000"/>
              </a:lnSpc>
              <a:spcBef>
                <a:spcPct val="20000"/>
              </a:spcBef>
              <a:buClr>
                <a:schemeClr val="bg1"/>
              </a:buClr>
            </a:pPr>
            <a:r>
              <a:rPr lang="en-US" sz="2400" b="1" kern="0" dirty="0">
                <a:solidFill>
                  <a:schemeClr val="bg1"/>
                </a:solidFill>
                <a:effectLst>
                  <a:outerShdw blurRad="38100" dist="38100" dir="2700000" algn="tl">
                    <a:srgbClr val="000000">
                      <a:alpha val="43137"/>
                    </a:srgbClr>
                  </a:outerShdw>
                </a:effectLst>
                <a:latin typeface="+mj-lt"/>
              </a:rPr>
              <a:t> </a:t>
            </a:r>
          </a:p>
          <a:p>
            <a:pPr marL="457200">
              <a:spcBef>
                <a:spcPct val="20000"/>
              </a:spcBef>
              <a:buClr>
                <a:schemeClr val="bg1"/>
              </a:buClr>
            </a:pPr>
            <a:r>
              <a:rPr lang="en-US" sz="2400" b="1" kern="0" dirty="0">
                <a:solidFill>
                  <a:schemeClr val="bg1"/>
                </a:solidFill>
                <a:effectLst>
                  <a:outerShdw blurRad="38100" dist="38100" dir="2700000" algn="tl">
                    <a:srgbClr val="000000">
                      <a:alpha val="43137"/>
                    </a:srgbClr>
                  </a:outerShdw>
                </a:effectLst>
                <a:latin typeface="+mj-lt"/>
              </a:rPr>
              <a:t>		</a:t>
            </a:r>
            <a:endParaRPr lang="en-US" sz="2400" b="1" i="1" kern="0" dirty="0">
              <a:solidFill>
                <a:schemeClr val="bg1"/>
              </a:solidFill>
              <a:effectLst>
                <a:outerShdw blurRad="38100" dist="38100" dir="2700000" algn="tl">
                  <a:srgbClr val="000000">
                    <a:alpha val="43137"/>
                  </a:srgbClr>
                </a:outerShdw>
              </a:effectLst>
              <a:latin typeface="+mj-lt"/>
            </a:endParaRPr>
          </a:p>
        </p:txBody>
      </p:sp>
      <p:sp>
        <p:nvSpPr>
          <p:cNvPr id="4" name="TextBox 3">
            <a:extLst>
              <a:ext uri="{FF2B5EF4-FFF2-40B4-BE49-F238E27FC236}">
                <a16:creationId xmlns:a16="http://schemas.microsoft.com/office/drawing/2014/main" id="{2DBADC53-27AC-4D0F-8A1D-94BDA31E7E73}"/>
              </a:ext>
            </a:extLst>
          </p:cNvPr>
          <p:cNvSpPr txBox="1"/>
          <p:nvPr/>
        </p:nvSpPr>
        <p:spPr>
          <a:xfrm>
            <a:off x="2473693" y="4283242"/>
            <a:ext cx="646331" cy="825675"/>
          </a:xfrm>
          <a:prstGeom prst="rect">
            <a:avLst/>
          </a:prstGeom>
          <a:noFill/>
        </p:spPr>
        <p:txBody>
          <a:bodyPr wrap="none" rtlCol="0">
            <a:spAutoFit/>
          </a:bodyPr>
          <a:lstStyle/>
          <a:p>
            <a:pPr marL="990600" indent="-533400">
              <a:lnSpc>
                <a:spcPct val="150000"/>
              </a:lnSpc>
              <a:spcBef>
                <a:spcPct val="20000"/>
              </a:spcBef>
              <a:buClr>
                <a:schemeClr val="tx1"/>
              </a:buClr>
            </a:pPr>
            <a:endParaRPr lang="en-US" sz="3600" b="1" kern="0" dirty="0">
              <a:solidFill>
                <a:schemeClr val="bg1"/>
              </a:solidFill>
              <a:effectLst>
                <a:outerShdw blurRad="38100" dist="38100" dir="2700000" algn="tl">
                  <a:srgbClr val="000000">
                    <a:alpha val="43137"/>
                  </a:srgbClr>
                </a:outerShdw>
              </a:effectLst>
              <a:latin typeface="+mj-lt"/>
            </a:endParaRPr>
          </a:p>
        </p:txBody>
      </p:sp>
      <p:pic>
        <p:nvPicPr>
          <p:cNvPr id="7" name="Picture 6" descr="A close up of a logo&#10;&#10;Description generated with high confidence">
            <a:extLst>
              <a:ext uri="{FF2B5EF4-FFF2-40B4-BE49-F238E27FC236}">
                <a16:creationId xmlns:a16="http://schemas.microsoft.com/office/drawing/2014/main" id="{DF7C8732-1060-48F1-9A22-DBB5C10F04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11891" y="667593"/>
            <a:ext cx="2069640" cy="776832"/>
          </a:xfrm>
          <a:prstGeom prst="rect">
            <a:avLst/>
          </a:prstGeom>
        </p:spPr>
      </p:pic>
      <p:pic>
        <p:nvPicPr>
          <p:cNvPr id="10" name="Picture 9" descr="A close up of a device&#10;&#10;Description generated with high confidence">
            <a:extLst>
              <a:ext uri="{FF2B5EF4-FFF2-40B4-BE49-F238E27FC236}">
                <a16:creationId xmlns:a16="http://schemas.microsoft.com/office/drawing/2014/main" id="{0D90EBE5-2ECC-4A64-9E33-627F32A675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0910" y="1949645"/>
            <a:ext cx="2294164" cy="1524884"/>
          </a:xfrm>
          <a:prstGeom prst="rect">
            <a:avLst/>
          </a:prstGeom>
        </p:spPr>
      </p:pic>
      <p:sp>
        <p:nvSpPr>
          <p:cNvPr id="9" name="TextBox 8">
            <a:extLst>
              <a:ext uri="{FF2B5EF4-FFF2-40B4-BE49-F238E27FC236}">
                <a16:creationId xmlns:a16="http://schemas.microsoft.com/office/drawing/2014/main" id="{9E7F8B24-2FF0-4156-99DE-4A074737D5B2}"/>
              </a:ext>
            </a:extLst>
          </p:cNvPr>
          <p:cNvSpPr txBox="1"/>
          <p:nvPr/>
        </p:nvSpPr>
        <p:spPr>
          <a:xfrm>
            <a:off x="3019068" y="1981821"/>
            <a:ext cx="8762463" cy="3905236"/>
          </a:xfrm>
          <a:prstGeom prst="rect">
            <a:avLst/>
          </a:prstGeom>
          <a:noFill/>
        </p:spPr>
        <p:txBody>
          <a:bodyPr wrap="none" rtlCol="0">
            <a:spAutoFit/>
          </a:bodyPr>
          <a:lstStyle/>
          <a:p>
            <a:pPr marL="285750" indent="-285750">
              <a:lnSpc>
                <a:spcPct val="150000"/>
              </a:lnSpc>
              <a:buClr>
                <a:schemeClr val="bg1"/>
              </a:buClr>
              <a:buFont typeface="Arial" panose="020B0604020202020204" pitchFamily="34" charset="0"/>
              <a:buChar char="•"/>
            </a:pPr>
            <a:r>
              <a:rPr lang="en-US" sz="2400" b="1" dirty="0">
                <a:solidFill>
                  <a:schemeClr val="bg1"/>
                </a:solidFill>
              </a:rPr>
              <a:t>Separate from Employee Handbook</a:t>
            </a:r>
          </a:p>
          <a:p>
            <a:pPr marL="285750" indent="-285750">
              <a:lnSpc>
                <a:spcPct val="150000"/>
              </a:lnSpc>
              <a:buClr>
                <a:schemeClr val="bg1"/>
              </a:buClr>
              <a:buFont typeface="Arial" panose="020B0604020202020204" pitchFamily="34" charset="0"/>
              <a:buChar char="•"/>
            </a:pPr>
            <a:r>
              <a:rPr lang="en-US" sz="2400" b="1" dirty="0">
                <a:solidFill>
                  <a:schemeClr val="bg1"/>
                </a:solidFill>
              </a:rPr>
              <a:t>Intellectual Property: </a:t>
            </a:r>
          </a:p>
          <a:p>
            <a:pPr>
              <a:lnSpc>
                <a:spcPct val="150000"/>
              </a:lnSpc>
              <a:buClr>
                <a:schemeClr val="bg1"/>
              </a:buClr>
            </a:pPr>
            <a:r>
              <a:rPr lang="en-US" sz="2400" b="1" dirty="0">
                <a:solidFill>
                  <a:schemeClr val="bg1"/>
                </a:solidFill>
              </a:rPr>
              <a:t> 	Law gives ownership to church (Willow Creek)</a:t>
            </a:r>
          </a:p>
          <a:p>
            <a:pPr>
              <a:lnSpc>
                <a:spcPct val="150000"/>
              </a:lnSpc>
              <a:buClr>
                <a:schemeClr val="bg1"/>
              </a:buClr>
            </a:pPr>
            <a:r>
              <a:rPr lang="en-US" sz="2400" b="1" dirty="0">
                <a:solidFill>
                  <a:schemeClr val="bg1"/>
                </a:solidFill>
              </a:rPr>
              <a:t>	Policy can trump law and give to person (Saddleback)</a:t>
            </a:r>
          </a:p>
          <a:p>
            <a:pPr marL="342900" indent="-342900">
              <a:lnSpc>
                <a:spcPct val="150000"/>
              </a:lnSpc>
              <a:buClr>
                <a:schemeClr val="bg1"/>
              </a:buClr>
              <a:buFont typeface="Arial" panose="020B0604020202020204" pitchFamily="34" charset="0"/>
              <a:buChar char="•"/>
            </a:pPr>
            <a:r>
              <a:rPr lang="en-US" sz="2400" b="1" dirty="0">
                <a:solidFill>
                  <a:schemeClr val="bg1"/>
                </a:solidFill>
              </a:rPr>
              <a:t>Facility Use and Scheduling</a:t>
            </a:r>
          </a:p>
          <a:p>
            <a:pPr marL="342900" indent="-342900">
              <a:lnSpc>
                <a:spcPct val="150000"/>
              </a:lnSpc>
              <a:buClr>
                <a:schemeClr val="bg1"/>
              </a:buClr>
              <a:buFont typeface="Arial" panose="020B0604020202020204" pitchFamily="34" charset="0"/>
              <a:buChar char="•"/>
            </a:pPr>
            <a:r>
              <a:rPr lang="en-US" sz="2400" b="1" dirty="0">
                <a:solidFill>
                  <a:schemeClr val="bg1"/>
                </a:solidFill>
              </a:rPr>
              <a:t>VP 1-2-3</a:t>
            </a:r>
          </a:p>
          <a:p>
            <a:pPr marL="342900" indent="-342900">
              <a:lnSpc>
                <a:spcPct val="150000"/>
              </a:lnSpc>
              <a:buClr>
                <a:schemeClr val="bg1"/>
              </a:buClr>
              <a:buFont typeface="Arial" panose="020B0604020202020204" pitchFamily="34" charset="0"/>
              <a:buChar char="•"/>
            </a:pPr>
            <a:r>
              <a:rPr lang="en-US" sz="2400" b="1" dirty="0">
                <a:solidFill>
                  <a:schemeClr val="bg1"/>
                </a:solidFill>
              </a:rPr>
              <a:t>Security and Building Security Training </a:t>
            </a:r>
          </a:p>
        </p:txBody>
      </p:sp>
    </p:spTree>
    <p:extLst>
      <p:ext uri="{BB962C8B-B14F-4D97-AF65-F5344CB8AC3E}">
        <p14:creationId xmlns:p14="http://schemas.microsoft.com/office/powerpoint/2010/main" val="70630562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4799E-ADC8-47E4-9C5F-A7DABB37DAD9}" type="slidenum">
              <a:rPr kumimoji="0" lang="en-US" sz="1400" b="0" i="0" u="none" strike="noStrike" kern="1200" cap="none" spc="0" normalizeH="0" baseline="0" noProof="0">
                <a:ln>
                  <a:noFill/>
                </a:ln>
                <a:solidFill>
                  <a:srgbClr val="000000"/>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400" b="0" i="0" u="none" strike="noStrike" kern="1200" cap="none" spc="0" normalizeH="0" baseline="0" noProof="0" dirty="0">
              <a:ln>
                <a:noFill/>
              </a:ln>
              <a:solidFill>
                <a:srgbClr val="000000"/>
              </a:solidFill>
              <a:effectLst/>
              <a:uLnTx/>
              <a:uFillTx/>
              <a:latin typeface="Gill Sans MT"/>
              <a:ea typeface="+mn-ea"/>
              <a:cs typeface="+mn-cs"/>
            </a:endParaRPr>
          </a:p>
        </p:txBody>
      </p:sp>
      <p:sp>
        <p:nvSpPr>
          <p:cNvPr id="3077" name="Text Box 10"/>
          <p:cNvSpPr txBox="1">
            <a:spLocks noChangeArrowheads="1"/>
          </p:cNvSpPr>
          <p:nvPr/>
        </p:nvSpPr>
        <p:spPr bwMode="auto">
          <a:xfrm>
            <a:off x="9753600" y="6477001"/>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en-US" sz="18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6" name="Rectangle 5"/>
          <p:cNvSpPr/>
          <p:nvPr/>
        </p:nvSpPr>
        <p:spPr>
          <a:xfrm>
            <a:off x="202130" y="371642"/>
            <a:ext cx="9662160" cy="1252009"/>
          </a:xfrm>
          <a:prstGeom prst="rect">
            <a:avLst/>
          </a:prstGeom>
        </p:spPr>
        <p:txBody>
          <a:bodyPr wrap="square">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3600" b="1" dirty="0">
                <a:solidFill>
                  <a:srgbClr val="FFFFFF"/>
                </a:solidFill>
                <a:latin typeface="Gill Sans MT"/>
              </a:rPr>
              <a:t>Resources: </a:t>
            </a:r>
          </a:p>
          <a:p>
            <a:pPr marL="0" marR="0" lvl="0" indent="0" algn="ctr" defTabSz="914400" rtl="0" eaLnBrk="1" fontAlgn="auto" latinLnBrk="0" hangingPunct="1">
              <a:lnSpc>
                <a:spcPct val="115000"/>
              </a:lnSpc>
              <a:spcBef>
                <a:spcPts val="0"/>
              </a:spcBef>
              <a:spcAft>
                <a:spcPts val="0"/>
              </a:spcAft>
              <a:buClrTx/>
              <a:buSzTx/>
              <a:buFontTx/>
              <a:buNone/>
              <a:tabLst/>
              <a:defRPr/>
            </a:pPr>
            <a:r>
              <a:rPr lang="en-US" sz="3200" b="1" dirty="0">
                <a:solidFill>
                  <a:srgbClr val="FFFFFF"/>
                </a:solidFill>
                <a:latin typeface="Gill Sans MT"/>
              </a:rPr>
              <a:t>Legal Services Agreement    </a:t>
            </a:r>
            <a:endParaRPr kumimoji="0" lang="en-US" sz="3200" b="1" i="0" u="none" strike="noStrike" kern="1200" cap="none" spc="0" normalizeH="0" baseline="0" noProof="0" dirty="0">
              <a:ln>
                <a:noFill/>
              </a:ln>
              <a:solidFill>
                <a:srgbClr val="FFFFFF"/>
              </a:solidFill>
              <a:effectLst/>
              <a:uLnTx/>
              <a:uFillTx/>
              <a:latin typeface="Gill Sans MT"/>
              <a:ea typeface="+mn-ea"/>
              <a:cs typeface="+mn-cs"/>
            </a:endParaRPr>
          </a:p>
        </p:txBody>
      </p:sp>
      <p:sp>
        <p:nvSpPr>
          <p:cNvPr id="8" name="TextBox 7">
            <a:extLst>
              <a:ext uri="{FF2B5EF4-FFF2-40B4-BE49-F238E27FC236}">
                <a16:creationId xmlns:a16="http://schemas.microsoft.com/office/drawing/2014/main" id="{DEEFCB5A-9E13-4E30-BE1F-44BBB722B651}"/>
              </a:ext>
            </a:extLst>
          </p:cNvPr>
          <p:cNvSpPr txBox="1"/>
          <p:nvPr/>
        </p:nvSpPr>
        <p:spPr>
          <a:xfrm>
            <a:off x="3349491" y="1876927"/>
            <a:ext cx="2031325" cy="1089529"/>
          </a:xfrm>
          <a:prstGeom prst="rect">
            <a:avLst/>
          </a:prstGeom>
          <a:noFill/>
        </p:spPr>
        <p:txBody>
          <a:bodyPr wrap="none" rtlCol="0">
            <a:spAutoFit/>
          </a:bodyPr>
          <a:lstStyle/>
          <a:p>
            <a:pPr marL="457200">
              <a:lnSpc>
                <a:spcPct val="150000"/>
              </a:lnSpc>
              <a:spcBef>
                <a:spcPct val="20000"/>
              </a:spcBef>
              <a:buClr>
                <a:schemeClr val="bg1"/>
              </a:buClr>
            </a:pPr>
            <a:r>
              <a:rPr lang="en-US" sz="2400" b="1" kern="0" dirty="0">
                <a:solidFill>
                  <a:schemeClr val="bg1"/>
                </a:solidFill>
                <a:effectLst>
                  <a:outerShdw blurRad="38100" dist="38100" dir="2700000" algn="tl">
                    <a:srgbClr val="000000">
                      <a:alpha val="43137"/>
                    </a:srgbClr>
                  </a:outerShdw>
                </a:effectLst>
                <a:latin typeface="+mj-lt"/>
              </a:rPr>
              <a:t> </a:t>
            </a:r>
          </a:p>
          <a:p>
            <a:pPr marL="457200">
              <a:spcBef>
                <a:spcPct val="20000"/>
              </a:spcBef>
              <a:buClr>
                <a:schemeClr val="bg1"/>
              </a:buClr>
            </a:pPr>
            <a:r>
              <a:rPr lang="en-US" sz="2400" b="1" kern="0" dirty="0">
                <a:solidFill>
                  <a:schemeClr val="bg1"/>
                </a:solidFill>
                <a:effectLst>
                  <a:outerShdw blurRad="38100" dist="38100" dir="2700000" algn="tl">
                    <a:srgbClr val="000000">
                      <a:alpha val="43137"/>
                    </a:srgbClr>
                  </a:outerShdw>
                </a:effectLst>
                <a:latin typeface="+mj-lt"/>
              </a:rPr>
              <a:t>		</a:t>
            </a:r>
            <a:endParaRPr lang="en-US" sz="2400" b="1" i="1" kern="0" dirty="0">
              <a:solidFill>
                <a:schemeClr val="bg1"/>
              </a:solidFill>
              <a:effectLst>
                <a:outerShdw blurRad="38100" dist="38100" dir="2700000" algn="tl">
                  <a:srgbClr val="000000">
                    <a:alpha val="43137"/>
                  </a:srgbClr>
                </a:outerShdw>
              </a:effectLst>
              <a:latin typeface="+mj-lt"/>
            </a:endParaRPr>
          </a:p>
        </p:txBody>
      </p:sp>
      <p:sp>
        <p:nvSpPr>
          <p:cNvPr id="4" name="TextBox 3">
            <a:extLst>
              <a:ext uri="{FF2B5EF4-FFF2-40B4-BE49-F238E27FC236}">
                <a16:creationId xmlns:a16="http://schemas.microsoft.com/office/drawing/2014/main" id="{2DBADC53-27AC-4D0F-8A1D-94BDA31E7E73}"/>
              </a:ext>
            </a:extLst>
          </p:cNvPr>
          <p:cNvSpPr txBox="1"/>
          <p:nvPr/>
        </p:nvSpPr>
        <p:spPr>
          <a:xfrm>
            <a:off x="2473693" y="4283242"/>
            <a:ext cx="646331" cy="825675"/>
          </a:xfrm>
          <a:prstGeom prst="rect">
            <a:avLst/>
          </a:prstGeom>
          <a:noFill/>
        </p:spPr>
        <p:txBody>
          <a:bodyPr wrap="none" rtlCol="0">
            <a:spAutoFit/>
          </a:bodyPr>
          <a:lstStyle/>
          <a:p>
            <a:pPr marL="990600" indent="-533400">
              <a:lnSpc>
                <a:spcPct val="150000"/>
              </a:lnSpc>
              <a:spcBef>
                <a:spcPct val="20000"/>
              </a:spcBef>
              <a:buClr>
                <a:schemeClr val="tx1"/>
              </a:buClr>
            </a:pPr>
            <a:endParaRPr lang="en-US" sz="3600" b="1" kern="0" dirty="0">
              <a:solidFill>
                <a:schemeClr val="bg1"/>
              </a:solidFill>
              <a:effectLst>
                <a:outerShdw blurRad="38100" dist="38100" dir="2700000" algn="tl">
                  <a:srgbClr val="000000">
                    <a:alpha val="43137"/>
                  </a:srgbClr>
                </a:outerShdw>
              </a:effectLst>
              <a:latin typeface="+mj-lt"/>
            </a:endParaRPr>
          </a:p>
        </p:txBody>
      </p:sp>
      <p:pic>
        <p:nvPicPr>
          <p:cNvPr id="7" name="Picture 6" descr="A close up of a logo&#10;&#10;Description generated with high confidence">
            <a:extLst>
              <a:ext uri="{FF2B5EF4-FFF2-40B4-BE49-F238E27FC236}">
                <a16:creationId xmlns:a16="http://schemas.microsoft.com/office/drawing/2014/main" id="{7244E16B-D881-4E56-B06C-D6F7A75B38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11891" y="667593"/>
            <a:ext cx="2069640" cy="776832"/>
          </a:xfrm>
          <a:prstGeom prst="rect">
            <a:avLst/>
          </a:prstGeom>
        </p:spPr>
      </p:pic>
      <p:pic>
        <p:nvPicPr>
          <p:cNvPr id="3" name="Picture 2">
            <a:extLst>
              <a:ext uri="{FF2B5EF4-FFF2-40B4-BE49-F238E27FC236}">
                <a16:creationId xmlns:a16="http://schemas.microsoft.com/office/drawing/2014/main" id="{1A81D6A3-4EA2-445D-91DD-28635819D34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4357" y="1961905"/>
            <a:ext cx="3113825" cy="1513556"/>
          </a:xfrm>
          <a:prstGeom prst="rect">
            <a:avLst/>
          </a:prstGeom>
        </p:spPr>
      </p:pic>
      <p:sp>
        <p:nvSpPr>
          <p:cNvPr id="9" name="TextBox 8">
            <a:extLst>
              <a:ext uri="{FF2B5EF4-FFF2-40B4-BE49-F238E27FC236}">
                <a16:creationId xmlns:a16="http://schemas.microsoft.com/office/drawing/2014/main" id="{72E8E42C-B48F-450C-BC5C-93781161C852}"/>
              </a:ext>
            </a:extLst>
          </p:cNvPr>
          <p:cNvSpPr txBox="1"/>
          <p:nvPr/>
        </p:nvSpPr>
        <p:spPr>
          <a:xfrm>
            <a:off x="3606209" y="2607623"/>
            <a:ext cx="7976191" cy="3351238"/>
          </a:xfrm>
          <a:prstGeom prst="rect">
            <a:avLst/>
          </a:prstGeom>
          <a:noFill/>
        </p:spPr>
        <p:txBody>
          <a:bodyPr wrap="square" rtlCol="0">
            <a:spAutoFit/>
          </a:bodyPr>
          <a:lstStyle/>
          <a:p>
            <a:pPr marL="285750" indent="-285750">
              <a:lnSpc>
                <a:spcPct val="150000"/>
              </a:lnSpc>
              <a:buClr>
                <a:schemeClr val="bg1"/>
              </a:buClr>
              <a:buFont typeface="Arial" panose="020B0604020202020204" pitchFamily="34" charset="0"/>
              <a:buChar char="•"/>
            </a:pPr>
            <a:r>
              <a:rPr lang="en-US" sz="2400" b="1" dirty="0">
                <a:solidFill>
                  <a:schemeClr val="bg1"/>
                </a:solidFill>
              </a:rPr>
              <a:t>Real Estate Transactions</a:t>
            </a:r>
          </a:p>
          <a:p>
            <a:pPr marL="285750" indent="-285750">
              <a:lnSpc>
                <a:spcPct val="150000"/>
              </a:lnSpc>
              <a:buClr>
                <a:schemeClr val="bg1"/>
              </a:buClr>
              <a:buFont typeface="Arial" panose="020B0604020202020204" pitchFamily="34" charset="0"/>
              <a:buChar char="•"/>
            </a:pPr>
            <a:r>
              <a:rPr lang="en-US" sz="2400" b="1" dirty="0">
                <a:solidFill>
                  <a:schemeClr val="bg1"/>
                </a:solidFill>
              </a:rPr>
              <a:t>Policy Review</a:t>
            </a:r>
          </a:p>
          <a:p>
            <a:pPr marL="285750" indent="-285750">
              <a:lnSpc>
                <a:spcPct val="150000"/>
              </a:lnSpc>
              <a:buClr>
                <a:schemeClr val="bg1"/>
              </a:buClr>
              <a:buFont typeface="Arial" panose="020B0604020202020204" pitchFamily="34" charset="0"/>
              <a:buChar char="•"/>
            </a:pPr>
            <a:r>
              <a:rPr lang="en-US" sz="2400" b="1" dirty="0">
                <a:solidFill>
                  <a:schemeClr val="bg1"/>
                </a:solidFill>
              </a:rPr>
              <a:t>Employee Handbook Review</a:t>
            </a:r>
          </a:p>
          <a:p>
            <a:pPr marL="285750" indent="-285750">
              <a:lnSpc>
                <a:spcPct val="150000"/>
              </a:lnSpc>
              <a:buClr>
                <a:schemeClr val="bg1"/>
              </a:buClr>
              <a:buFont typeface="Arial" panose="020B0604020202020204" pitchFamily="34" charset="0"/>
              <a:buChar char="•"/>
            </a:pPr>
            <a:r>
              <a:rPr lang="en-US" sz="2400" b="1" dirty="0">
                <a:solidFill>
                  <a:schemeClr val="bg1"/>
                </a:solidFill>
              </a:rPr>
              <a:t>Contract Review (e.g. Construction)</a:t>
            </a:r>
          </a:p>
          <a:p>
            <a:pPr marL="285750" indent="-285750">
              <a:lnSpc>
                <a:spcPct val="150000"/>
              </a:lnSpc>
              <a:buClr>
                <a:schemeClr val="bg1"/>
              </a:buClr>
              <a:buFont typeface="Arial" panose="020B0604020202020204" pitchFamily="34" charset="0"/>
              <a:buChar char="•"/>
            </a:pPr>
            <a:r>
              <a:rPr lang="en-US" sz="2400" b="1" dirty="0">
                <a:solidFill>
                  <a:schemeClr val="bg1"/>
                </a:solidFill>
              </a:rPr>
              <a:t>Reference for family law</a:t>
            </a:r>
          </a:p>
          <a:p>
            <a:pPr marL="285750" indent="-285750">
              <a:lnSpc>
                <a:spcPct val="150000"/>
              </a:lnSpc>
              <a:buClr>
                <a:schemeClr val="bg1"/>
              </a:buClr>
              <a:buFont typeface="Arial" panose="020B0604020202020204" pitchFamily="34" charset="0"/>
              <a:buChar char="•"/>
            </a:pPr>
            <a:r>
              <a:rPr lang="en-US" sz="2400" b="1" dirty="0">
                <a:solidFill>
                  <a:schemeClr val="bg1"/>
                </a:solidFill>
              </a:rPr>
              <a:t>Incident Counsel: e.g. potential abuse </a:t>
            </a:r>
          </a:p>
        </p:txBody>
      </p:sp>
    </p:spTree>
    <p:extLst>
      <p:ext uri="{BB962C8B-B14F-4D97-AF65-F5344CB8AC3E}">
        <p14:creationId xmlns:p14="http://schemas.microsoft.com/office/powerpoint/2010/main" val="9921837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4799E-ADC8-47E4-9C5F-A7DABB37DAD9}" type="slidenum">
              <a:rPr kumimoji="0" lang="en-US" sz="1400" b="0" i="0" u="none" strike="noStrike" kern="1200" cap="none" spc="0" normalizeH="0" baseline="0" noProof="0">
                <a:ln>
                  <a:noFill/>
                </a:ln>
                <a:solidFill>
                  <a:srgbClr val="000000"/>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400" b="0" i="0" u="none" strike="noStrike" kern="1200" cap="none" spc="0" normalizeH="0" baseline="0" noProof="0" dirty="0">
              <a:ln>
                <a:noFill/>
              </a:ln>
              <a:solidFill>
                <a:srgbClr val="000000"/>
              </a:solidFill>
              <a:effectLst/>
              <a:uLnTx/>
              <a:uFillTx/>
              <a:latin typeface="Gill Sans MT"/>
              <a:ea typeface="+mn-ea"/>
              <a:cs typeface="+mn-cs"/>
            </a:endParaRPr>
          </a:p>
        </p:txBody>
      </p:sp>
      <p:sp>
        <p:nvSpPr>
          <p:cNvPr id="3077" name="Text Box 10"/>
          <p:cNvSpPr txBox="1">
            <a:spLocks noChangeArrowheads="1"/>
          </p:cNvSpPr>
          <p:nvPr/>
        </p:nvSpPr>
        <p:spPr bwMode="auto">
          <a:xfrm>
            <a:off x="9753600" y="6477001"/>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en-US" sz="18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6" name="Rectangle 5"/>
          <p:cNvSpPr/>
          <p:nvPr/>
        </p:nvSpPr>
        <p:spPr>
          <a:xfrm>
            <a:off x="2057400" y="660400"/>
            <a:ext cx="8153400" cy="680251"/>
          </a:xfrm>
          <a:prstGeom prst="rect">
            <a:avLst/>
          </a:prstGeom>
        </p:spPr>
        <p:txBody>
          <a:bodyPr wrap="square">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3600" b="1" dirty="0">
                <a:solidFill>
                  <a:srgbClr val="FFFFFF"/>
                </a:solidFill>
                <a:latin typeface="Gill Sans MT"/>
              </a:rPr>
              <a:t>Outreach  </a:t>
            </a:r>
            <a:endParaRPr kumimoji="0" lang="en-US" sz="3600" b="1" i="0" u="none" strike="noStrike" kern="1200" cap="none" spc="0" normalizeH="0" baseline="0" noProof="0" dirty="0">
              <a:ln>
                <a:noFill/>
              </a:ln>
              <a:solidFill>
                <a:srgbClr val="FFFFFF"/>
              </a:solidFill>
              <a:effectLst/>
              <a:uLnTx/>
              <a:uFillTx/>
              <a:latin typeface="Gill Sans MT"/>
              <a:ea typeface="+mn-ea"/>
              <a:cs typeface="+mn-cs"/>
            </a:endParaRPr>
          </a:p>
        </p:txBody>
      </p:sp>
      <p:sp>
        <p:nvSpPr>
          <p:cNvPr id="8" name="TextBox 7">
            <a:extLst>
              <a:ext uri="{FF2B5EF4-FFF2-40B4-BE49-F238E27FC236}">
                <a16:creationId xmlns:a16="http://schemas.microsoft.com/office/drawing/2014/main" id="{DEEFCB5A-9E13-4E30-BE1F-44BBB722B651}"/>
              </a:ext>
            </a:extLst>
          </p:cNvPr>
          <p:cNvSpPr txBox="1"/>
          <p:nvPr/>
        </p:nvSpPr>
        <p:spPr>
          <a:xfrm>
            <a:off x="674426" y="2015508"/>
            <a:ext cx="10610597" cy="1089529"/>
          </a:xfrm>
          <a:prstGeom prst="rect">
            <a:avLst/>
          </a:prstGeom>
          <a:noFill/>
        </p:spPr>
        <p:txBody>
          <a:bodyPr wrap="none" rtlCol="0">
            <a:spAutoFit/>
          </a:bodyPr>
          <a:lstStyle/>
          <a:p>
            <a:pPr marL="457200">
              <a:lnSpc>
                <a:spcPct val="150000"/>
              </a:lnSpc>
              <a:spcBef>
                <a:spcPct val="20000"/>
              </a:spcBef>
              <a:buClr>
                <a:schemeClr val="bg1"/>
              </a:buClr>
            </a:pPr>
            <a:r>
              <a:rPr lang="en-US" sz="2400" b="1" kern="0" dirty="0">
                <a:solidFill>
                  <a:schemeClr val="bg1"/>
                </a:solidFill>
                <a:effectLst>
                  <a:outerShdw blurRad="38100" dist="38100" dir="2700000" algn="tl">
                    <a:srgbClr val="000000">
                      <a:alpha val="43137"/>
                    </a:srgbClr>
                  </a:outerShdw>
                </a:effectLst>
                <a:latin typeface="+mj-lt"/>
              </a:rPr>
              <a:t>Standard Classification Format for this Component of Church Health</a:t>
            </a:r>
          </a:p>
          <a:p>
            <a:pPr marL="457200">
              <a:spcBef>
                <a:spcPct val="20000"/>
              </a:spcBef>
              <a:buClr>
                <a:schemeClr val="bg1"/>
              </a:buClr>
            </a:pPr>
            <a:r>
              <a:rPr lang="en-US" sz="2400" b="1" kern="0" dirty="0">
                <a:solidFill>
                  <a:schemeClr val="bg1"/>
                </a:solidFill>
                <a:effectLst>
                  <a:outerShdw blurRad="38100" dist="38100" dir="2700000" algn="tl">
                    <a:srgbClr val="000000">
                      <a:alpha val="43137"/>
                    </a:srgbClr>
                  </a:outerShdw>
                </a:effectLst>
                <a:latin typeface="+mj-lt"/>
              </a:rPr>
              <a:t>		</a:t>
            </a:r>
            <a:endParaRPr lang="en-US" sz="2400" b="1" i="1" kern="0" dirty="0">
              <a:solidFill>
                <a:schemeClr val="bg1"/>
              </a:solidFill>
              <a:effectLst>
                <a:outerShdw blurRad="38100" dist="38100" dir="2700000" algn="tl">
                  <a:srgbClr val="000000">
                    <a:alpha val="43137"/>
                  </a:srgbClr>
                </a:outerShdw>
              </a:effectLst>
              <a:latin typeface="+mj-lt"/>
            </a:endParaRPr>
          </a:p>
        </p:txBody>
      </p:sp>
      <p:pic>
        <p:nvPicPr>
          <p:cNvPr id="7" name="Picture 6" descr="A close up of a logo&#10;&#10;Description generated with high confidence">
            <a:extLst>
              <a:ext uri="{FF2B5EF4-FFF2-40B4-BE49-F238E27FC236}">
                <a16:creationId xmlns:a16="http://schemas.microsoft.com/office/drawing/2014/main" id="{2B1B4E3F-CA00-4349-86E1-F5762E0556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16545" y="498635"/>
            <a:ext cx="3236110" cy="1214662"/>
          </a:xfrm>
          <a:prstGeom prst="rect">
            <a:avLst/>
          </a:prstGeom>
        </p:spPr>
      </p:pic>
      <p:graphicFrame>
        <p:nvGraphicFramePr>
          <p:cNvPr id="3" name="Table 2">
            <a:extLst>
              <a:ext uri="{FF2B5EF4-FFF2-40B4-BE49-F238E27FC236}">
                <a16:creationId xmlns:a16="http://schemas.microsoft.com/office/drawing/2014/main" id="{D0CBF139-A9EB-4E97-85D0-70279F15CF63}"/>
              </a:ext>
            </a:extLst>
          </p:cNvPr>
          <p:cNvGraphicFramePr>
            <a:graphicFrameLocks noGrp="1"/>
          </p:cNvGraphicFramePr>
          <p:nvPr>
            <p:extLst>
              <p:ext uri="{D42A27DB-BD31-4B8C-83A1-F6EECF244321}">
                <p14:modId xmlns:p14="http://schemas.microsoft.com/office/powerpoint/2010/main" val="1463845387"/>
              </p:ext>
            </p:extLst>
          </p:nvPr>
        </p:nvGraphicFramePr>
        <p:xfrm>
          <a:off x="1217658" y="3034602"/>
          <a:ext cx="9524135" cy="3528995"/>
        </p:xfrm>
        <a:graphic>
          <a:graphicData uri="http://schemas.openxmlformats.org/drawingml/2006/table">
            <a:tbl>
              <a:tblPr firstRow="1" firstCol="1" bandRow="1">
                <a:tableStyleId>{8799B23B-EC83-4686-B30A-512413B5E67A}</a:tableStyleId>
              </a:tblPr>
              <a:tblGrid>
                <a:gridCol w="5355833">
                  <a:extLst>
                    <a:ext uri="{9D8B030D-6E8A-4147-A177-3AD203B41FA5}">
                      <a16:colId xmlns:a16="http://schemas.microsoft.com/office/drawing/2014/main" val="1973418880"/>
                    </a:ext>
                  </a:extLst>
                </a:gridCol>
                <a:gridCol w="4168302">
                  <a:extLst>
                    <a:ext uri="{9D8B030D-6E8A-4147-A177-3AD203B41FA5}">
                      <a16:colId xmlns:a16="http://schemas.microsoft.com/office/drawing/2014/main" val="3849576816"/>
                    </a:ext>
                  </a:extLst>
                </a:gridCol>
              </a:tblGrid>
              <a:tr h="450036">
                <a:tc>
                  <a:txBody>
                    <a:bodyPr/>
                    <a:lstStyle/>
                    <a:p>
                      <a:pPr marL="0" marR="0">
                        <a:lnSpc>
                          <a:spcPct val="115000"/>
                        </a:lnSpc>
                        <a:spcBef>
                          <a:spcPts val="0"/>
                        </a:spcBef>
                        <a:spcAft>
                          <a:spcPts val="0"/>
                        </a:spcAft>
                      </a:pPr>
                      <a:r>
                        <a:rPr lang="en-US" sz="2400" b="0" dirty="0">
                          <a:solidFill>
                            <a:schemeClr val="bg1"/>
                          </a:solidFill>
                          <a:effectLst/>
                          <a:latin typeface="+mn-lt"/>
                        </a:rPr>
                        <a:t>Organic or Organizational</a:t>
                      </a:r>
                      <a:endParaRPr lang="en-US" sz="2400" b="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400" b="0" dirty="0">
                          <a:solidFill>
                            <a:schemeClr val="bg1"/>
                          </a:solidFill>
                          <a:effectLst/>
                          <a:latin typeface="+mn-lt"/>
                        </a:rPr>
                        <a:t>Organizational</a:t>
                      </a:r>
                      <a:endParaRPr lang="en-US" sz="2400" b="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86651460"/>
                  </a:ext>
                </a:extLst>
              </a:tr>
              <a:tr h="499427">
                <a:tc>
                  <a:txBody>
                    <a:bodyPr/>
                    <a:lstStyle/>
                    <a:p>
                      <a:pPr marL="0" marR="0">
                        <a:lnSpc>
                          <a:spcPct val="115000"/>
                        </a:lnSpc>
                        <a:spcBef>
                          <a:spcPts val="0"/>
                        </a:spcBef>
                        <a:spcAft>
                          <a:spcPts val="0"/>
                        </a:spcAft>
                      </a:pPr>
                      <a:r>
                        <a:rPr lang="en-US" sz="2400" b="0">
                          <a:solidFill>
                            <a:schemeClr val="bg1"/>
                          </a:solidFill>
                          <a:effectLst/>
                          <a:latin typeface="+mn-lt"/>
                        </a:rPr>
                        <a:t>Side of the Fishbone Diagram</a:t>
                      </a:r>
                      <a:endParaRPr lang="en-US" sz="2400" b="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400" b="0" dirty="0">
                          <a:solidFill>
                            <a:schemeClr val="bg1"/>
                          </a:solidFill>
                          <a:effectLst/>
                          <a:latin typeface="+mn-lt"/>
                        </a:rPr>
                        <a:t> Bottom</a:t>
                      </a:r>
                      <a:endParaRPr lang="en-US" sz="2400" b="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25657139"/>
                  </a:ext>
                </a:extLst>
              </a:tr>
              <a:tr h="450036">
                <a:tc>
                  <a:txBody>
                    <a:bodyPr/>
                    <a:lstStyle/>
                    <a:p>
                      <a:pPr marL="0" marR="0">
                        <a:lnSpc>
                          <a:spcPct val="115000"/>
                        </a:lnSpc>
                        <a:spcBef>
                          <a:spcPts val="0"/>
                        </a:spcBef>
                        <a:spcAft>
                          <a:spcPts val="0"/>
                        </a:spcAft>
                      </a:pPr>
                      <a:r>
                        <a:rPr lang="en-US" sz="2400" b="0" dirty="0">
                          <a:solidFill>
                            <a:schemeClr val="bg1"/>
                          </a:solidFill>
                          <a:effectLst/>
                          <a:latin typeface="+mn-lt"/>
                        </a:rPr>
                        <a:t>Relational or Task</a:t>
                      </a:r>
                      <a:endParaRPr lang="en-US" sz="2400" b="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400" b="0" dirty="0">
                          <a:solidFill>
                            <a:schemeClr val="bg1"/>
                          </a:solidFill>
                          <a:effectLst/>
                          <a:latin typeface="+mn-lt"/>
                        </a:rPr>
                        <a:t> Both</a:t>
                      </a:r>
                      <a:endParaRPr lang="en-US" sz="2400" b="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1886824"/>
                  </a:ext>
                </a:extLst>
              </a:tr>
              <a:tr h="450036">
                <a:tc>
                  <a:txBody>
                    <a:bodyPr/>
                    <a:lstStyle/>
                    <a:p>
                      <a:pPr marL="0" marR="0">
                        <a:lnSpc>
                          <a:spcPct val="115000"/>
                        </a:lnSpc>
                        <a:spcBef>
                          <a:spcPts val="0"/>
                        </a:spcBef>
                        <a:spcAft>
                          <a:spcPts val="0"/>
                        </a:spcAft>
                      </a:pPr>
                      <a:r>
                        <a:rPr lang="en-US" sz="2400" b="0">
                          <a:solidFill>
                            <a:schemeClr val="bg1"/>
                          </a:solidFill>
                          <a:effectLst/>
                          <a:latin typeface="+mn-lt"/>
                        </a:rPr>
                        <a:t>Timeless or Timebound/Contextual</a:t>
                      </a:r>
                      <a:endParaRPr lang="en-US" sz="2400" b="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400" b="0" dirty="0">
                          <a:solidFill>
                            <a:schemeClr val="bg1"/>
                          </a:solidFill>
                          <a:effectLst/>
                          <a:latin typeface="+mn-lt"/>
                        </a:rPr>
                        <a:t> Timebound/Contextual </a:t>
                      </a:r>
                      <a:endParaRPr lang="en-US" sz="2400" b="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1800438"/>
                  </a:ext>
                </a:extLst>
              </a:tr>
              <a:tr h="450036">
                <a:tc>
                  <a:txBody>
                    <a:bodyPr/>
                    <a:lstStyle/>
                    <a:p>
                      <a:pPr marL="0" marR="0">
                        <a:lnSpc>
                          <a:spcPct val="115000"/>
                        </a:lnSpc>
                        <a:spcBef>
                          <a:spcPts val="0"/>
                        </a:spcBef>
                        <a:spcAft>
                          <a:spcPts val="0"/>
                        </a:spcAft>
                      </a:pPr>
                      <a:r>
                        <a:rPr lang="en-US" sz="2400" b="0" dirty="0">
                          <a:solidFill>
                            <a:schemeClr val="bg1"/>
                          </a:solidFill>
                          <a:effectLst/>
                          <a:latin typeface="+mn-lt"/>
                          <a:ea typeface="Calibri" panose="020F0502020204030204" pitchFamily="34" charset="0"/>
                          <a:cs typeface="Times New Roman" panose="02020603050405020304" pitchFamily="18" charset="0"/>
                        </a:rPr>
                        <a:t>Acts 2 Reference </a:t>
                      </a:r>
                    </a:p>
                  </a:txBody>
                  <a:tcPr marL="68580" marR="68580" marT="0" marB="0"/>
                </a:tc>
                <a:tc>
                  <a:txBody>
                    <a:bodyPr/>
                    <a:lstStyle/>
                    <a:p>
                      <a:pPr marL="0" marR="0">
                        <a:lnSpc>
                          <a:spcPct val="115000"/>
                        </a:lnSpc>
                        <a:spcBef>
                          <a:spcPts val="0"/>
                        </a:spcBef>
                        <a:spcAft>
                          <a:spcPts val="0"/>
                        </a:spcAft>
                      </a:pPr>
                      <a:r>
                        <a:rPr lang="en-US" sz="2400" b="0" dirty="0">
                          <a:solidFill>
                            <a:schemeClr val="bg1"/>
                          </a:solidFill>
                          <a:effectLst/>
                          <a:latin typeface="+mn-lt"/>
                          <a:ea typeface="Calibri" panose="020F0502020204030204" pitchFamily="34" charset="0"/>
                          <a:cs typeface="Times New Roman" panose="02020603050405020304" pitchFamily="18" charset="0"/>
                        </a:rPr>
                        <a:t>47 enjoying favor of all the people …. Lord added … those being saved </a:t>
                      </a:r>
                    </a:p>
                  </a:txBody>
                  <a:tcPr marL="68580" marR="68580" marT="0" marB="0"/>
                </a:tc>
                <a:extLst>
                  <a:ext uri="{0D108BD9-81ED-4DB2-BD59-A6C34878D82A}">
                    <a16:rowId xmlns:a16="http://schemas.microsoft.com/office/drawing/2014/main" val="1490269288"/>
                  </a:ext>
                </a:extLst>
              </a:tr>
              <a:tr h="450036">
                <a:tc>
                  <a:txBody>
                    <a:bodyPr/>
                    <a:lstStyle/>
                    <a:p>
                      <a:pPr marL="0" marR="0">
                        <a:lnSpc>
                          <a:spcPct val="115000"/>
                        </a:lnSpc>
                        <a:spcBef>
                          <a:spcPts val="0"/>
                        </a:spcBef>
                        <a:spcAft>
                          <a:spcPts val="0"/>
                        </a:spcAft>
                      </a:pPr>
                      <a:r>
                        <a:rPr lang="en-US" sz="2400" b="0" dirty="0">
                          <a:solidFill>
                            <a:schemeClr val="bg1"/>
                          </a:solidFill>
                          <a:effectLst/>
                          <a:latin typeface="+mn-lt"/>
                        </a:rPr>
                        <a:t>Complimentary Component</a:t>
                      </a:r>
                      <a:endParaRPr lang="en-US" sz="2400" b="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400" b="0" dirty="0">
                          <a:solidFill>
                            <a:schemeClr val="bg1"/>
                          </a:solidFill>
                          <a:effectLst/>
                          <a:latin typeface="+mn-lt"/>
                          <a:ea typeface="Calibri" panose="020F0502020204030204" pitchFamily="34" charset="0"/>
                          <a:cs typeface="Times New Roman" panose="02020603050405020304" pitchFamily="18" charset="0"/>
                        </a:rPr>
                        <a:t>Evangelism </a:t>
                      </a:r>
                    </a:p>
                  </a:txBody>
                  <a:tcPr marL="68580" marR="68580" marT="0" marB="0"/>
                </a:tc>
                <a:extLst>
                  <a:ext uri="{0D108BD9-81ED-4DB2-BD59-A6C34878D82A}">
                    <a16:rowId xmlns:a16="http://schemas.microsoft.com/office/drawing/2014/main" val="3091525350"/>
                  </a:ext>
                </a:extLst>
              </a:tr>
            </a:tbl>
          </a:graphicData>
        </a:graphic>
      </p:graphicFrame>
    </p:spTree>
    <p:extLst>
      <p:ext uri="{BB962C8B-B14F-4D97-AF65-F5344CB8AC3E}">
        <p14:creationId xmlns:p14="http://schemas.microsoft.com/office/powerpoint/2010/main" val="300438729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66736"/>
            <a:ext cx="10972800" cy="1143000"/>
          </a:xfrm>
        </p:spPr>
        <p:txBody>
          <a:bodyPr/>
          <a:lstStyle/>
          <a:p>
            <a:r>
              <a:rPr lang="en-US" sz="3600" b="1" dirty="0">
                <a:solidFill>
                  <a:schemeClr val="bg1"/>
                </a:solidFill>
              </a:rPr>
              <a:t>Questions / Comments </a:t>
            </a: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71FB9A-9161-45BC-9C95-C0A229B41D98}" type="slidenum">
              <a:rPr kumimoji="0" lang="en-US" sz="1400" b="0" i="0" u="none" strike="noStrike" kern="1200" cap="none" spc="0" normalizeH="0" baseline="0" noProof="0">
                <a:ln>
                  <a:noFill/>
                </a:ln>
                <a:solidFill>
                  <a:srgbClr val="000000"/>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400" b="0" i="0" u="none" strike="noStrike" kern="1200" cap="none" spc="0" normalizeH="0" baseline="0" noProof="0" dirty="0">
              <a:ln>
                <a:noFill/>
              </a:ln>
              <a:solidFill>
                <a:srgbClr val="000000"/>
              </a:solidFill>
              <a:effectLst/>
              <a:uLnTx/>
              <a:uFillTx/>
              <a:latin typeface="Gill Sans MT"/>
              <a:ea typeface="+mn-ea"/>
              <a:cs typeface="+mn-cs"/>
            </a:endParaRPr>
          </a:p>
        </p:txBody>
      </p:sp>
      <p:pic>
        <p:nvPicPr>
          <p:cNvPr id="1026" name="Picture 2" descr="https://pixabay.com/static/uploads/photo/2015/11/11/11/05/question-1038491_960_72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95600" y="1970088"/>
            <a:ext cx="3110434" cy="2057400"/>
          </a:xfrm>
          <a:prstGeom prst="rect">
            <a:avLst/>
          </a:prstGeom>
          <a:noFill/>
          <a:ln w="50800">
            <a:solidFill>
              <a:schemeClr val="tx1"/>
            </a:solidFill>
          </a:ln>
          <a:extLst>
            <a:ext uri="{909E8E84-426E-40DD-AFC4-6F175D3DCCD1}">
              <a14:hiddenFill xmlns:a14="http://schemas.microsoft.com/office/drawing/2010/main">
                <a:solidFill>
                  <a:srgbClr val="FFFFFF"/>
                </a:solidFill>
              </a14:hiddenFill>
            </a:ext>
          </a:extLst>
        </p:spPr>
      </p:pic>
      <p:pic>
        <p:nvPicPr>
          <p:cNvPr id="1028" name="Picture 4" descr="https://cdn.vectorstock.com/i/composite/59,35/question-mark-vector-97593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15664" y="1989138"/>
            <a:ext cx="1936432" cy="2038350"/>
          </a:xfrm>
          <a:prstGeom prst="rect">
            <a:avLst/>
          </a:prstGeom>
          <a:noFill/>
          <a:ln w="50800">
            <a:solidFill>
              <a:schemeClr val="tx1"/>
            </a:solidFill>
          </a:ln>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097070" y="4343401"/>
            <a:ext cx="6146234" cy="904863"/>
          </a:xfrm>
          <a:prstGeom prst="rect">
            <a:avLst/>
          </a:prstGeom>
          <a:noFill/>
        </p:spPr>
        <p:txBody>
          <a:bodyPr wrap="none" rtlCol="0">
            <a:spAutoFit/>
          </a:bodyPr>
          <a:lstStyle/>
          <a:p>
            <a:pPr marL="0" marR="0" lvl="0" indent="0" algn="ctr" defTabSz="914400" rtl="0" eaLnBrk="1" fontAlgn="auto" latinLnBrk="0" hangingPunct="1">
              <a:lnSpc>
                <a:spcPct val="100000"/>
              </a:lnSpc>
              <a:spcBef>
                <a:spcPct val="20000"/>
              </a:spcBef>
              <a:spcAft>
                <a:spcPts val="0"/>
              </a:spcAft>
              <a:buClr>
                <a:srgbClr val="000000"/>
              </a:buClr>
              <a:buSzTx/>
              <a:buFontTx/>
              <a:buNone/>
              <a:tabLst/>
              <a:defRPr/>
            </a:pPr>
            <a:r>
              <a:rPr kumimoji="0" lang="en-US" sz="24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Gill Sans MT"/>
                <a:ea typeface="+mn-ea"/>
                <a:cs typeface="+mn-cs"/>
              </a:rPr>
              <a:t>What questions do you have?</a:t>
            </a:r>
          </a:p>
          <a:p>
            <a:pPr marL="0" marR="0" lvl="0" indent="0" algn="ctr" defTabSz="914400" rtl="0" eaLnBrk="1" fontAlgn="auto" latinLnBrk="0" hangingPunct="1">
              <a:lnSpc>
                <a:spcPct val="100000"/>
              </a:lnSpc>
              <a:spcBef>
                <a:spcPct val="20000"/>
              </a:spcBef>
              <a:spcAft>
                <a:spcPts val="0"/>
              </a:spcAft>
              <a:buClr>
                <a:srgbClr val="000000"/>
              </a:buClr>
              <a:buSzTx/>
              <a:buFontTx/>
              <a:buNone/>
              <a:tabLst/>
              <a:defRPr/>
            </a:pPr>
            <a:r>
              <a:rPr kumimoji="0" lang="en-US" sz="24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Gill Sans MT"/>
                <a:ea typeface="+mn-ea"/>
                <a:cs typeface="+mn-cs"/>
              </a:rPr>
              <a:t>Or comments + or – about the material?</a:t>
            </a:r>
          </a:p>
        </p:txBody>
      </p:sp>
      <p:sp>
        <p:nvSpPr>
          <p:cNvPr id="5" name="TextBox 4">
            <a:extLst>
              <a:ext uri="{FF2B5EF4-FFF2-40B4-BE49-F238E27FC236}">
                <a16:creationId xmlns:a16="http://schemas.microsoft.com/office/drawing/2014/main" id="{1E596814-F5B6-4576-A7F6-1E7B995DE087}"/>
              </a:ext>
            </a:extLst>
          </p:cNvPr>
          <p:cNvSpPr txBox="1"/>
          <p:nvPr/>
        </p:nvSpPr>
        <p:spPr>
          <a:xfrm>
            <a:off x="4742848" y="5608815"/>
            <a:ext cx="3023584" cy="874535"/>
          </a:xfrm>
          <a:prstGeom prst="rect">
            <a:avLst/>
          </a:prstGeom>
          <a:noFill/>
        </p:spPr>
        <p:txBody>
          <a:bodyPr wrap="non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Tx/>
              <a:buNone/>
              <a:tabLst/>
              <a:defRPr/>
            </a:pPr>
            <a:r>
              <a:rPr kumimoji="0" lang="en-US" sz="18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Gill Sans MT"/>
                <a:ea typeface="+mn-ea"/>
                <a:cs typeface="+mn-cs"/>
              </a:rPr>
              <a:t>jim@churchconsulting.org</a:t>
            </a:r>
          </a:p>
          <a:p>
            <a:pPr marL="0" marR="0" lvl="0" indent="0" algn="ctr" defTabSz="914400" rtl="0" eaLnBrk="1" fontAlgn="auto" latinLnBrk="0" hangingPunct="1">
              <a:lnSpc>
                <a:spcPct val="150000"/>
              </a:lnSpc>
              <a:spcBef>
                <a:spcPts val="0"/>
              </a:spcBef>
              <a:spcAft>
                <a:spcPts val="0"/>
              </a:spcAft>
              <a:buClr>
                <a:srgbClr val="000000"/>
              </a:buClr>
              <a:buSzTx/>
              <a:buFontTx/>
              <a:buNone/>
              <a:tabLst/>
              <a:defRPr/>
            </a:pPr>
            <a:r>
              <a:rPr kumimoji="0" lang="en-US" sz="18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Gill Sans MT"/>
                <a:ea typeface="+mn-ea"/>
                <a:cs typeface="+mn-cs"/>
              </a:rPr>
              <a:t>1-866-221-6313</a:t>
            </a:r>
          </a:p>
        </p:txBody>
      </p:sp>
    </p:spTree>
    <p:extLst>
      <p:ext uri="{BB962C8B-B14F-4D97-AF65-F5344CB8AC3E}">
        <p14:creationId xmlns:p14="http://schemas.microsoft.com/office/powerpoint/2010/main" val="33908070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4799E-ADC8-47E4-9C5F-A7DABB37DAD9}" type="slidenum">
              <a:rPr kumimoji="0" lang="en-US" sz="1400" b="0" i="0" u="none" strike="noStrike" kern="1200" cap="none" spc="0" normalizeH="0" baseline="0" noProof="0">
                <a:ln>
                  <a:noFill/>
                </a:ln>
                <a:solidFill>
                  <a:srgbClr val="000000"/>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400" b="0" i="0" u="none" strike="noStrike" kern="1200" cap="none" spc="0" normalizeH="0" baseline="0" noProof="0" dirty="0">
              <a:ln>
                <a:noFill/>
              </a:ln>
              <a:solidFill>
                <a:srgbClr val="000000"/>
              </a:solidFill>
              <a:effectLst/>
              <a:uLnTx/>
              <a:uFillTx/>
              <a:latin typeface="Gill Sans MT"/>
              <a:ea typeface="+mn-ea"/>
              <a:cs typeface="+mn-cs"/>
            </a:endParaRPr>
          </a:p>
        </p:txBody>
      </p:sp>
      <p:sp>
        <p:nvSpPr>
          <p:cNvPr id="3077" name="Text Box 10"/>
          <p:cNvSpPr txBox="1">
            <a:spLocks noChangeArrowheads="1"/>
          </p:cNvSpPr>
          <p:nvPr/>
        </p:nvSpPr>
        <p:spPr bwMode="auto">
          <a:xfrm>
            <a:off x="9753600" y="6477001"/>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en-US" sz="18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6" name="Rectangle 5"/>
          <p:cNvSpPr/>
          <p:nvPr/>
        </p:nvSpPr>
        <p:spPr>
          <a:xfrm>
            <a:off x="584200" y="498635"/>
            <a:ext cx="8153400" cy="1181221"/>
          </a:xfrm>
          <a:prstGeom prst="rect">
            <a:avLst/>
          </a:prstGeom>
        </p:spPr>
        <p:txBody>
          <a:bodyPr wrap="square">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3200" b="1" dirty="0">
                <a:solidFill>
                  <a:srgbClr val="FFFFFF"/>
                </a:solidFill>
                <a:latin typeface="Gill Sans MT"/>
              </a:rPr>
              <a:t>Outreach:</a:t>
            </a:r>
          </a:p>
          <a:p>
            <a:pPr marL="0" marR="0" lvl="0" indent="0" algn="ctr" defTabSz="914400" rtl="0" eaLnBrk="1" fontAlgn="auto" latinLnBrk="0" hangingPunct="1">
              <a:lnSpc>
                <a:spcPct val="115000"/>
              </a:lnSpc>
              <a:spcBef>
                <a:spcPts val="0"/>
              </a:spcBef>
              <a:spcAft>
                <a:spcPts val="0"/>
              </a:spcAft>
              <a:buClrTx/>
              <a:buSzTx/>
              <a:buFontTx/>
              <a:buNone/>
              <a:tabLst/>
              <a:defRPr/>
            </a:pPr>
            <a:r>
              <a:rPr lang="en-US" sz="3200" b="1" dirty="0">
                <a:solidFill>
                  <a:srgbClr val="FFFFFF"/>
                </a:solidFill>
                <a:latin typeface="Gill Sans MT"/>
              </a:rPr>
              <a:t>Compare/Contrast with Evangelism    </a:t>
            </a:r>
            <a:endParaRPr kumimoji="0" lang="en-US" sz="3200" b="1" i="0" u="none" strike="noStrike" kern="1200" cap="none" spc="0" normalizeH="0" baseline="0" noProof="0" dirty="0">
              <a:ln>
                <a:noFill/>
              </a:ln>
              <a:solidFill>
                <a:srgbClr val="FFFFFF"/>
              </a:solidFill>
              <a:effectLst/>
              <a:uLnTx/>
              <a:uFillTx/>
              <a:latin typeface="Gill Sans MT"/>
              <a:ea typeface="+mn-ea"/>
              <a:cs typeface="+mn-cs"/>
            </a:endParaRPr>
          </a:p>
        </p:txBody>
      </p:sp>
      <p:pic>
        <p:nvPicPr>
          <p:cNvPr id="7" name="Picture 6" descr="A close up of a logo&#10;&#10;Description generated with high confidence">
            <a:extLst>
              <a:ext uri="{FF2B5EF4-FFF2-40B4-BE49-F238E27FC236}">
                <a16:creationId xmlns:a16="http://schemas.microsoft.com/office/drawing/2014/main" id="{2B1B4E3F-CA00-4349-86E1-F5762E0556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16545" y="498635"/>
            <a:ext cx="3236110" cy="1214662"/>
          </a:xfrm>
          <a:prstGeom prst="rect">
            <a:avLst/>
          </a:prstGeom>
        </p:spPr>
      </p:pic>
      <p:graphicFrame>
        <p:nvGraphicFramePr>
          <p:cNvPr id="2" name="Table 1">
            <a:extLst>
              <a:ext uri="{FF2B5EF4-FFF2-40B4-BE49-F238E27FC236}">
                <a16:creationId xmlns:a16="http://schemas.microsoft.com/office/drawing/2014/main" id="{C3BDF135-781E-4E21-8481-12B5D535C1A0}"/>
              </a:ext>
            </a:extLst>
          </p:cNvPr>
          <p:cNvGraphicFramePr>
            <a:graphicFrameLocks noGrp="1"/>
          </p:cNvGraphicFramePr>
          <p:nvPr>
            <p:extLst>
              <p:ext uri="{D42A27DB-BD31-4B8C-83A1-F6EECF244321}">
                <p14:modId xmlns:p14="http://schemas.microsoft.com/office/powerpoint/2010/main" val="3371571028"/>
              </p:ext>
            </p:extLst>
          </p:nvPr>
        </p:nvGraphicFramePr>
        <p:xfrm>
          <a:off x="1353687" y="2196181"/>
          <a:ext cx="9041598" cy="4493813"/>
        </p:xfrm>
        <a:graphic>
          <a:graphicData uri="http://schemas.openxmlformats.org/drawingml/2006/table">
            <a:tbl>
              <a:tblPr firstRow="1" bandRow="1">
                <a:tableStyleId>{5C22544A-7EE6-4342-B048-85BDC9FD1C3A}</a:tableStyleId>
              </a:tblPr>
              <a:tblGrid>
                <a:gridCol w="3013866">
                  <a:extLst>
                    <a:ext uri="{9D8B030D-6E8A-4147-A177-3AD203B41FA5}">
                      <a16:colId xmlns:a16="http://schemas.microsoft.com/office/drawing/2014/main" val="2538839727"/>
                    </a:ext>
                  </a:extLst>
                </a:gridCol>
                <a:gridCol w="3013866">
                  <a:extLst>
                    <a:ext uri="{9D8B030D-6E8A-4147-A177-3AD203B41FA5}">
                      <a16:colId xmlns:a16="http://schemas.microsoft.com/office/drawing/2014/main" val="318450815"/>
                    </a:ext>
                  </a:extLst>
                </a:gridCol>
                <a:gridCol w="3013866">
                  <a:extLst>
                    <a:ext uri="{9D8B030D-6E8A-4147-A177-3AD203B41FA5}">
                      <a16:colId xmlns:a16="http://schemas.microsoft.com/office/drawing/2014/main" val="456887042"/>
                    </a:ext>
                  </a:extLst>
                </a:gridCol>
              </a:tblGrid>
              <a:tr h="548823">
                <a:tc>
                  <a:txBody>
                    <a:bodyPr/>
                    <a:lstStyle/>
                    <a:p>
                      <a:endParaRPr lang="en-US" sz="2400" dirty="0"/>
                    </a:p>
                  </a:txBody>
                  <a:tcPr/>
                </a:tc>
                <a:tc>
                  <a:txBody>
                    <a:bodyPr/>
                    <a:lstStyle/>
                    <a:p>
                      <a:r>
                        <a:rPr lang="en-US" sz="2400" dirty="0">
                          <a:solidFill>
                            <a:schemeClr val="tx1"/>
                          </a:solidFill>
                        </a:rPr>
                        <a:t>Evangelism</a:t>
                      </a:r>
                    </a:p>
                  </a:txBody>
                  <a:tcPr/>
                </a:tc>
                <a:tc>
                  <a:txBody>
                    <a:bodyPr/>
                    <a:lstStyle/>
                    <a:p>
                      <a:r>
                        <a:rPr lang="en-US" sz="2400" dirty="0">
                          <a:solidFill>
                            <a:schemeClr val="tx1"/>
                          </a:solidFill>
                        </a:rPr>
                        <a:t>Outreach</a:t>
                      </a:r>
                    </a:p>
                  </a:txBody>
                  <a:tcPr/>
                </a:tc>
                <a:extLst>
                  <a:ext uri="{0D108BD9-81ED-4DB2-BD59-A6C34878D82A}">
                    <a16:rowId xmlns:a16="http://schemas.microsoft.com/office/drawing/2014/main" val="920156721"/>
                  </a:ext>
                </a:extLst>
              </a:tr>
              <a:tr h="1097646">
                <a:tc>
                  <a:txBody>
                    <a:bodyPr/>
                    <a:lstStyle/>
                    <a:p>
                      <a:r>
                        <a:rPr lang="en-US" sz="2000" dirty="0"/>
                        <a:t>Foundational Theology</a:t>
                      </a:r>
                    </a:p>
                  </a:txBody>
                  <a:tcPr/>
                </a:tc>
                <a:tc>
                  <a:txBody>
                    <a:bodyPr/>
                    <a:lstStyle/>
                    <a:p>
                      <a:r>
                        <a:rPr lang="en-US" sz="2000" dirty="0"/>
                        <a:t>Great Commission </a:t>
                      </a:r>
                    </a:p>
                    <a:p>
                      <a:r>
                        <a:rPr lang="en-US" sz="2000" dirty="0"/>
                        <a:t>Mt 28:18-20</a:t>
                      </a:r>
                    </a:p>
                  </a:txBody>
                  <a:tcPr/>
                </a:tc>
                <a:tc>
                  <a:txBody>
                    <a:bodyPr/>
                    <a:lstStyle/>
                    <a:p>
                      <a:r>
                        <a:rPr lang="en-US" sz="2000" dirty="0"/>
                        <a:t>Great Commandment</a:t>
                      </a:r>
                    </a:p>
                    <a:p>
                      <a:r>
                        <a:rPr lang="en-US" sz="2000" dirty="0"/>
                        <a:t>Mt. 22: 35-40</a:t>
                      </a:r>
                    </a:p>
                    <a:p>
                      <a:r>
                        <a:rPr lang="en-US" sz="2000" dirty="0"/>
                        <a:t>Erickson: Social Concern</a:t>
                      </a:r>
                    </a:p>
                    <a:p>
                      <a:r>
                        <a:rPr lang="en-US" sz="2000" dirty="0"/>
                        <a:t>Grudem: Mercy</a:t>
                      </a:r>
                    </a:p>
                  </a:txBody>
                  <a:tcPr/>
                </a:tc>
                <a:extLst>
                  <a:ext uri="{0D108BD9-81ED-4DB2-BD59-A6C34878D82A}">
                    <a16:rowId xmlns:a16="http://schemas.microsoft.com/office/drawing/2014/main" val="1075586133"/>
                  </a:ext>
                </a:extLst>
              </a:tr>
              <a:tr h="768352">
                <a:tc>
                  <a:txBody>
                    <a:bodyPr/>
                    <a:lstStyle/>
                    <a:p>
                      <a:r>
                        <a:rPr lang="en-US" sz="2000" dirty="0"/>
                        <a:t>Commonality </a:t>
                      </a:r>
                    </a:p>
                  </a:txBody>
                  <a:tcPr/>
                </a:tc>
                <a:tc>
                  <a:txBody>
                    <a:bodyPr/>
                    <a:lstStyle/>
                    <a:p>
                      <a:r>
                        <a:rPr lang="en-US" sz="2000" dirty="0"/>
                        <a:t>Relationships outside of the church </a:t>
                      </a:r>
                    </a:p>
                  </a:txBody>
                  <a:tcPr/>
                </a:tc>
                <a:tc>
                  <a:txBody>
                    <a:bodyPr/>
                    <a:lstStyle/>
                    <a:p>
                      <a:r>
                        <a:rPr lang="en-US" sz="2000" dirty="0"/>
                        <a:t>Relationships outside of the church</a:t>
                      </a:r>
                    </a:p>
                  </a:txBody>
                  <a:tcPr/>
                </a:tc>
                <a:extLst>
                  <a:ext uri="{0D108BD9-81ED-4DB2-BD59-A6C34878D82A}">
                    <a16:rowId xmlns:a16="http://schemas.microsoft.com/office/drawing/2014/main" val="3165607562"/>
                  </a:ext>
                </a:extLst>
              </a:tr>
              <a:tr h="1097646">
                <a:tc>
                  <a:txBody>
                    <a:bodyPr/>
                    <a:lstStyle/>
                    <a:p>
                      <a:r>
                        <a:rPr lang="en-US" sz="2000" dirty="0"/>
                        <a:t>Contrasting characteristics </a:t>
                      </a:r>
                    </a:p>
                  </a:txBody>
                  <a:tcPr/>
                </a:tc>
                <a:tc>
                  <a:txBody>
                    <a:bodyPr/>
                    <a:lstStyle/>
                    <a:p>
                      <a:pPr marL="285750" indent="-285750">
                        <a:buFont typeface="Arial" panose="020B0604020202020204" pitchFamily="34" charset="0"/>
                        <a:buChar char="•"/>
                      </a:pPr>
                      <a:r>
                        <a:rPr lang="en-US" sz="2000" dirty="0"/>
                        <a:t>Verbal proclamation and persuading</a:t>
                      </a:r>
                    </a:p>
                    <a:p>
                      <a:pPr marL="285750" indent="-285750">
                        <a:buFont typeface="Arial" panose="020B0604020202020204" pitchFamily="34" charset="0"/>
                        <a:buChar char="•"/>
                      </a:pPr>
                      <a:r>
                        <a:rPr lang="en-US" sz="2000" dirty="0"/>
                        <a:t>Truth </a:t>
                      </a:r>
                    </a:p>
                  </a:txBody>
                  <a:tcPr/>
                </a:tc>
                <a:tc>
                  <a:txBody>
                    <a:bodyPr/>
                    <a:lstStyle/>
                    <a:p>
                      <a:pPr marL="285750" indent="-285750">
                        <a:buFont typeface="Arial" panose="020B0604020202020204" pitchFamily="34" charset="0"/>
                        <a:buChar char="•"/>
                      </a:pPr>
                      <a:r>
                        <a:rPr lang="en-US" sz="2000" dirty="0"/>
                        <a:t>Loving and serving with good deeds</a:t>
                      </a:r>
                    </a:p>
                    <a:p>
                      <a:pPr marL="285750" indent="-285750">
                        <a:buFont typeface="Arial" panose="020B0604020202020204" pitchFamily="34" charset="0"/>
                        <a:buChar char="•"/>
                      </a:pPr>
                      <a:r>
                        <a:rPr lang="en-US" sz="2000" dirty="0"/>
                        <a:t>Proof </a:t>
                      </a:r>
                    </a:p>
                  </a:txBody>
                  <a:tcPr/>
                </a:tc>
                <a:extLst>
                  <a:ext uri="{0D108BD9-81ED-4DB2-BD59-A6C34878D82A}">
                    <a16:rowId xmlns:a16="http://schemas.microsoft.com/office/drawing/2014/main" val="812889162"/>
                  </a:ext>
                </a:extLst>
              </a:tr>
              <a:tr h="768352">
                <a:tc>
                  <a:txBody>
                    <a:bodyPr/>
                    <a:lstStyle/>
                    <a:p>
                      <a:r>
                        <a:rPr lang="en-US" sz="2000" dirty="0"/>
                        <a:t>Cultural Sensitivity </a:t>
                      </a:r>
                    </a:p>
                  </a:txBody>
                  <a:tcPr/>
                </a:tc>
                <a:tc>
                  <a:txBody>
                    <a:bodyPr/>
                    <a:lstStyle/>
                    <a:p>
                      <a:pPr marL="285750" indent="-285750">
                        <a:buFont typeface="Arial" panose="020B0604020202020204" pitchFamily="34" charset="0"/>
                        <a:buChar char="•"/>
                      </a:pPr>
                      <a:r>
                        <a:rPr lang="en-US" sz="2000" dirty="0"/>
                        <a:t>A slave to win              1 Cor. 9:19</a:t>
                      </a:r>
                    </a:p>
                  </a:txBody>
                  <a:tcPr/>
                </a:tc>
                <a:tc>
                  <a:txBody>
                    <a:bodyPr/>
                    <a:lstStyle/>
                    <a:p>
                      <a:pPr marL="285750" indent="-285750">
                        <a:buFont typeface="Arial" panose="020B0604020202020204" pitchFamily="34" charset="0"/>
                        <a:buChar char="•"/>
                      </a:pPr>
                      <a:r>
                        <a:rPr lang="en-US" sz="2000" dirty="0"/>
                        <a:t>Postmodernism communication style</a:t>
                      </a:r>
                    </a:p>
                  </a:txBody>
                  <a:tcPr/>
                </a:tc>
                <a:extLst>
                  <a:ext uri="{0D108BD9-81ED-4DB2-BD59-A6C34878D82A}">
                    <a16:rowId xmlns:a16="http://schemas.microsoft.com/office/drawing/2014/main" val="257338921"/>
                  </a:ext>
                </a:extLst>
              </a:tr>
            </a:tbl>
          </a:graphicData>
        </a:graphic>
      </p:graphicFrame>
    </p:spTree>
    <p:extLst>
      <p:ext uri="{BB962C8B-B14F-4D97-AF65-F5344CB8AC3E}">
        <p14:creationId xmlns:p14="http://schemas.microsoft.com/office/powerpoint/2010/main" val="38554836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4799E-ADC8-47E4-9C5F-A7DABB37DAD9}" type="slidenum">
              <a:rPr kumimoji="0" lang="en-US" sz="1400" b="0" i="0" u="none" strike="noStrike" kern="1200" cap="none" spc="0" normalizeH="0" baseline="0" noProof="0">
                <a:ln>
                  <a:noFill/>
                </a:ln>
                <a:solidFill>
                  <a:srgbClr val="000000"/>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400" b="0" i="0" u="none" strike="noStrike" kern="1200" cap="none" spc="0" normalizeH="0" baseline="0" noProof="0" dirty="0">
              <a:ln>
                <a:noFill/>
              </a:ln>
              <a:solidFill>
                <a:srgbClr val="000000"/>
              </a:solidFill>
              <a:effectLst/>
              <a:uLnTx/>
              <a:uFillTx/>
              <a:latin typeface="Gill Sans MT"/>
              <a:ea typeface="+mn-ea"/>
              <a:cs typeface="+mn-cs"/>
            </a:endParaRPr>
          </a:p>
        </p:txBody>
      </p:sp>
      <p:sp>
        <p:nvSpPr>
          <p:cNvPr id="3077" name="Text Box 10"/>
          <p:cNvSpPr txBox="1">
            <a:spLocks noChangeArrowheads="1"/>
          </p:cNvSpPr>
          <p:nvPr/>
        </p:nvSpPr>
        <p:spPr bwMode="auto">
          <a:xfrm>
            <a:off x="9753600" y="6477001"/>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en-US" sz="18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6" name="Rectangle 5"/>
          <p:cNvSpPr/>
          <p:nvPr/>
        </p:nvSpPr>
        <p:spPr>
          <a:xfrm>
            <a:off x="363145" y="609661"/>
            <a:ext cx="8153400" cy="1181221"/>
          </a:xfrm>
          <a:prstGeom prst="rect">
            <a:avLst/>
          </a:prstGeom>
        </p:spPr>
        <p:txBody>
          <a:bodyPr wrap="square">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3200" b="1" dirty="0">
                <a:solidFill>
                  <a:srgbClr val="FFFFFF"/>
                </a:solidFill>
                <a:latin typeface="Gill Sans MT"/>
              </a:rPr>
              <a:t>Outreach: </a:t>
            </a:r>
          </a:p>
          <a:p>
            <a:pPr marL="0" marR="0" lvl="0" indent="0" algn="ctr" defTabSz="914400" rtl="0" eaLnBrk="1" fontAlgn="auto" latinLnBrk="0" hangingPunct="1">
              <a:lnSpc>
                <a:spcPct val="115000"/>
              </a:lnSpc>
              <a:spcBef>
                <a:spcPts val="0"/>
              </a:spcBef>
              <a:spcAft>
                <a:spcPts val="0"/>
              </a:spcAft>
              <a:buClrTx/>
              <a:buSzTx/>
              <a:buFontTx/>
              <a:buNone/>
              <a:tabLst/>
              <a:defRPr/>
            </a:pPr>
            <a:r>
              <a:rPr lang="en-US" sz="3200" b="1" dirty="0">
                <a:solidFill>
                  <a:srgbClr val="FFFFFF"/>
                </a:solidFill>
                <a:latin typeface="Gill Sans MT"/>
              </a:rPr>
              <a:t>A Biblical Perspective   </a:t>
            </a:r>
            <a:endParaRPr kumimoji="0" lang="en-US" sz="3200" b="1" i="0" u="none" strike="noStrike" kern="1200" cap="none" spc="0" normalizeH="0" baseline="0" noProof="0" dirty="0">
              <a:ln>
                <a:noFill/>
              </a:ln>
              <a:solidFill>
                <a:srgbClr val="FFFFFF"/>
              </a:solidFill>
              <a:effectLst/>
              <a:uLnTx/>
              <a:uFillTx/>
              <a:latin typeface="Gill Sans MT"/>
              <a:ea typeface="+mn-ea"/>
              <a:cs typeface="+mn-cs"/>
            </a:endParaRPr>
          </a:p>
        </p:txBody>
      </p:sp>
      <p:pic>
        <p:nvPicPr>
          <p:cNvPr id="7" name="Picture 6" descr="A close up of a logo&#10;&#10;Description generated with high confidence">
            <a:extLst>
              <a:ext uri="{FF2B5EF4-FFF2-40B4-BE49-F238E27FC236}">
                <a16:creationId xmlns:a16="http://schemas.microsoft.com/office/drawing/2014/main" id="{2B1B4E3F-CA00-4349-86E1-F5762E0556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16545" y="498635"/>
            <a:ext cx="3236110" cy="1214662"/>
          </a:xfrm>
          <a:prstGeom prst="rect">
            <a:avLst/>
          </a:prstGeom>
        </p:spPr>
      </p:pic>
      <p:sp>
        <p:nvSpPr>
          <p:cNvPr id="2" name="Rectangle 1">
            <a:extLst>
              <a:ext uri="{FF2B5EF4-FFF2-40B4-BE49-F238E27FC236}">
                <a16:creationId xmlns:a16="http://schemas.microsoft.com/office/drawing/2014/main" id="{81BA1AE7-DFEA-48A8-A20F-C7490B2D0DA8}"/>
              </a:ext>
            </a:extLst>
          </p:cNvPr>
          <p:cNvSpPr/>
          <p:nvPr/>
        </p:nvSpPr>
        <p:spPr>
          <a:xfrm>
            <a:off x="591004" y="2380954"/>
            <a:ext cx="11009104" cy="4216539"/>
          </a:xfrm>
          <a:prstGeom prst="rect">
            <a:avLst/>
          </a:prstGeom>
        </p:spPr>
        <p:txBody>
          <a:bodyPr wrap="none">
            <a:spAutoFit/>
          </a:bodyPr>
          <a:lstStyle/>
          <a:p>
            <a:pPr>
              <a:tabLst>
                <a:tab pos="1376363" algn="l"/>
              </a:tabLst>
            </a:pPr>
            <a:r>
              <a:rPr lang="en-US" sz="2000" b="1" dirty="0" err="1">
                <a:solidFill>
                  <a:schemeClr val="bg1"/>
                </a:solidFill>
              </a:rPr>
              <a:t>Pv</a:t>
            </a:r>
            <a:r>
              <a:rPr lang="en-US" sz="2000" b="1" dirty="0">
                <a:solidFill>
                  <a:schemeClr val="bg1"/>
                </a:solidFill>
              </a:rPr>
              <a:t>. 14:21 	“It is a sin to despise one’s </a:t>
            </a:r>
            <a:r>
              <a:rPr lang="en-US" sz="2000" b="1" u="sng" dirty="0">
                <a:solidFill>
                  <a:schemeClr val="bg1"/>
                </a:solidFill>
              </a:rPr>
              <a:t>neighbor</a:t>
            </a:r>
            <a:r>
              <a:rPr lang="en-US" sz="2000" b="1" dirty="0">
                <a:solidFill>
                  <a:schemeClr val="bg1"/>
                </a:solidFill>
              </a:rPr>
              <a:t>, but blessed is the one who is </a:t>
            </a:r>
          </a:p>
          <a:p>
            <a:pPr>
              <a:tabLst>
                <a:tab pos="1376363" algn="l"/>
              </a:tabLst>
            </a:pPr>
            <a:r>
              <a:rPr lang="en-US" sz="2000" b="1" dirty="0">
                <a:solidFill>
                  <a:schemeClr val="bg1"/>
                </a:solidFill>
              </a:rPr>
              <a:t>                     kind to the </a:t>
            </a:r>
            <a:r>
              <a:rPr lang="en-US" sz="2000" b="1" u="sng" dirty="0">
                <a:solidFill>
                  <a:schemeClr val="bg1"/>
                </a:solidFill>
              </a:rPr>
              <a:t>needy</a:t>
            </a:r>
            <a:r>
              <a:rPr lang="en-US" sz="2000" b="1" dirty="0">
                <a:solidFill>
                  <a:schemeClr val="bg1"/>
                </a:solidFill>
              </a:rPr>
              <a:t>”</a:t>
            </a:r>
          </a:p>
          <a:p>
            <a:pPr>
              <a:tabLst>
                <a:tab pos="1376363" algn="l"/>
              </a:tabLst>
            </a:pPr>
            <a:endParaRPr lang="en-US" b="1" dirty="0">
              <a:solidFill>
                <a:schemeClr val="bg1"/>
              </a:solidFill>
            </a:endParaRPr>
          </a:p>
          <a:p>
            <a:pPr>
              <a:tabLst>
                <a:tab pos="1376363" algn="l"/>
              </a:tabLst>
            </a:pPr>
            <a:r>
              <a:rPr lang="en-US" sz="2000" b="1" dirty="0" err="1">
                <a:solidFill>
                  <a:schemeClr val="bg1"/>
                </a:solidFill>
              </a:rPr>
              <a:t>Pv</a:t>
            </a:r>
            <a:r>
              <a:rPr lang="en-US" sz="2000" b="1" dirty="0">
                <a:solidFill>
                  <a:schemeClr val="bg1"/>
                </a:solidFill>
              </a:rPr>
              <a:t>. 31:20 	“She opens her arms to the poor and extends her hands to the </a:t>
            </a:r>
            <a:r>
              <a:rPr lang="en-US" sz="2000" b="1" u="sng" dirty="0">
                <a:solidFill>
                  <a:schemeClr val="bg1"/>
                </a:solidFill>
              </a:rPr>
              <a:t>needy</a:t>
            </a:r>
            <a:r>
              <a:rPr lang="en-US" sz="2000" b="1" dirty="0">
                <a:solidFill>
                  <a:schemeClr val="bg1"/>
                </a:solidFill>
              </a:rPr>
              <a:t>”</a:t>
            </a:r>
          </a:p>
          <a:p>
            <a:pPr>
              <a:tabLst>
                <a:tab pos="1376363" algn="l"/>
              </a:tabLst>
            </a:pPr>
            <a:endParaRPr lang="en-US" sz="1600" b="1" dirty="0">
              <a:solidFill>
                <a:schemeClr val="bg1"/>
              </a:solidFill>
            </a:endParaRPr>
          </a:p>
          <a:p>
            <a:pPr>
              <a:tabLst>
                <a:tab pos="1376363" algn="l"/>
              </a:tabLst>
            </a:pPr>
            <a:r>
              <a:rPr lang="en-US" sz="2000" b="1" dirty="0">
                <a:solidFill>
                  <a:schemeClr val="bg1"/>
                </a:solidFill>
              </a:rPr>
              <a:t>Mt 5:16 	“…let your light shine before </a:t>
            </a:r>
            <a:r>
              <a:rPr lang="en-US" sz="2000" b="1" u="sng" dirty="0">
                <a:solidFill>
                  <a:schemeClr val="bg1"/>
                </a:solidFill>
              </a:rPr>
              <a:t>others</a:t>
            </a:r>
            <a:r>
              <a:rPr lang="en-US" sz="2000" b="1" dirty="0">
                <a:solidFill>
                  <a:schemeClr val="bg1"/>
                </a:solidFill>
              </a:rPr>
              <a:t>, that they may see your good deeds </a:t>
            </a:r>
          </a:p>
          <a:p>
            <a:pPr>
              <a:tabLst>
                <a:tab pos="1376363" algn="l"/>
              </a:tabLst>
            </a:pPr>
            <a:r>
              <a:rPr lang="en-US" sz="2000" b="1" dirty="0">
                <a:solidFill>
                  <a:schemeClr val="bg1"/>
                </a:solidFill>
              </a:rPr>
              <a:t>                    and glorify your Father in heaven</a:t>
            </a:r>
          </a:p>
          <a:p>
            <a:pPr>
              <a:tabLst>
                <a:tab pos="1376363" algn="l"/>
              </a:tabLst>
            </a:pPr>
            <a:endParaRPr lang="en-US" sz="1400" b="1" dirty="0">
              <a:solidFill>
                <a:schemeClr val="bg1"/>
              </a:solidFill>
            </a:endParaRPr>
          </a:p>
          <a:p>
            <a:pPr>
              <a:tabLst>
                <a:tab pos="1376363" algn="l"/>
              </a:tabLst>
            </a:pPr>
            <a:r>
              <a:rPr lang="en-US" sz="2000" b="1" dirty="0">
                <a:solidFill>
                  <a:schemeClr val="bg1"/>
                </a:solidFill>
              </a:rPr>
              <a:t>1 Pet. 2:12; 3:15 “Live such good lives … </a:t>
            </a:r>
            <a:r>
              <a:rPr lang="en-US" sz="2000" b="1" u="sng" dirty="0">
                <a:solidFill>
                  <a:schemeClr val="bg1"/>
                </a:solidFill>
              </a:rPr>
              <a:t>they</a:t>
            </a:r>
            <a:r>
              <a:rPr lang="en-US" sz="2000" b="1" dirty="0">
                <a:solidFill>
                  <a:schemeClr val="bg1"/>
                </a:solidFill>
              </a:rPr>
              <a:t> may see your good deeds and glorify God …”</a:t>
            </a:r>
          </a:p>
          <a:p>
            <a:pPr>
              <a:tabLst>
                <a:tab pos="1376363" algn="l"/>
              </a:tabLst>
            </a:pPr>
            <a:r>
              <a:rPr lang="en-US" sz="2000" b="1" dirty="0">
                <a:solidFill>
                  <a:schemeClr val="bg1"/>
                </a:solidFill>
              </a:rPr>
              <a:t>                   	“…be prepared to give an answer to </a:t>
            </a:r>
            <a:r>
              <a:rPr lang="en-US" sz="2000" b="1" u="sng" dirty="0">
                <a:solidFill>
                  <a:schemeClr val="bg1"/>
                </a:solidFill>
              </a:rPr>
              <a:t>everyone</a:t>
            </a:r>
            <a:r>
              <a:rPr lang="en-US" sz="2000" b="1" dirty="0">
                <a:solidFill>
                  <a:schemeClr val="bg1"/>
                </a:solidFill>
              </a:rPr>
              <a:t> who asks….” </a:t>
            </a:r>
          </a:p>
          <a:p>
            <a:pPr>
              <a:tabLst>
                <a:tab pos="1376363" algn="l"/>
              </a:tabLst>
            </a:pPr>
            <a:endParaRPr lang="en-US" sz="1200" b="1" dirty="0">
              <a:solidFill>
                <a:schemeClr val="bg1"/>
              </a:solidFill>
            </a:endParaRPr>
          </a:p>
          <a:p>
            <a:pPr>
              <a:tabLst>
                <a:tab pos="1376363" algn="l"/>
              </a:tabLst>
            </a:pPr>
            <a:r>
              <a:rPr lang="en-US" sz="2000" b="1" dirty="0">
                <a:solidFill>
                  <a:schemeClr val="bg1"/>
                </a:solidFill>
              </a:rPr>
              <a:t> Gal 6:10 	“ … let us do good to </a:t>
            </a:r>
            <a:r>
              <a:rPr lang="en-US" sz="2000" b="1" u="sng" dirty="0">
                <a:solidFill>
                  <a:schemeClr val="bg1"/>
                </a:solidFill>
              </a:rPr>
              <a:t>all people</a:t>
            </a:r>
            <a:r>
              <a:rPr lang="en-US" sz="2000" b="1" dirty="0">
                <a:solidFill>
                  <a:schemeClr val="bg1"/>
                </a:solidFill>
              </a:rPr>
              <a:t>, especially to those who belong to the</a:t>
            </a:r>
          </a:p>
          <a:p>
            <a:pPr>
              <a:tabLst>
                <a:tab pos="1376363" algn="l"/>
              </a:tabLst>
            </a:pPr>
            <a:r>
              <a:rPr lang="en-US" sz="2000" b="1" dirty="0">
                <a:solidFill>
                  <a:schemeClr val="bg1"/>
                </a:solidFill>
              </a:rPr>
              <a:t>	family of believers.”</a:t>
            </a:r>
          </a:p>
          <a:p>
            <a:endParaRPr lang="en-US" sz="2000" b="1" dirty="0">
              <a:solidFill>
                <a:schemeClr val="bg1"/>
              </a:solidFill>
            </a:endParaRPr>
          </a:p>
        </p:txBody>
      </p:sp>
    </p:spTree>
    <p:extLst>
      <p:ext uri="{BB962C8B-B14F-4D97-AF65-F5344CB8AC3E}">
        <p14:creationId xmlns:p14="http://schemas.microsoft.com/office/powerpoint/2010/main" val="1947305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4799E-ADC8-47E4-9C5F-A7DABB37DAD9}" type="slidenum">
              <a:rPr kumimoji="0" lang="en-US" sz="1400" b="0" i="0" u="none" strike="noStrike" kern="1200" cap="none" spc="0" normalizeH="0" baseline="0" noProof="0">
                <a:ln>
                  <a:noFill/>
                </a:ln>
                <a:solidFill>
                  <a:srgbClr val="000000"/>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400" b="0" i="0" u="none" strike="noStrike" kern="1200" cap="none" spc="0" normalizeH="0" baseline="0" noProof="0" dirty="0">
              <a:ln>
                <a:noFill/>
              </a:ln>
              <a:solidFill>
                <a:srgbClr val="000000"/>
              </a:solidFill>
              <a:effectLst/>
              <a:uLnTx/>
              <a:uFillTx/>
              <a:latin typeface="Gill Sans MT"/>
              <a:ea typeface="+mn-ea"/>
              <a:cs typeface="+mn-cs"/>
            </a:endParaRPr>
          </a:p>
        </p:txBody>
      </p:sp>
      <p:sp>
        <p:nvSpPr>
          <p:cNvPr id="3077" name="Text Box 10"/>
          <p:cNvSpPr txBox="1">
            <a:spLocks noChangeArrowheads="1"/>
          </p:cNvSpPr>
          <p:nvPr/>
        </p:nvSpPr>
        <p:spPr bwMode="auto">
          <a:xfrm>
            <a:off x="9753600" y="6477001"/>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en-US" sz="18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6" name="Rectangle 5"/>
          <p:cNvSpPr/>
          <p:nvPr/>
        </p:nvSpPr>
        <p:spPr>
          <a:xfrm>
            <a:off x="584200" y="498635"/>
            <a:ext cx="8153400" cy="1181221"/>
          </a:xfrm>
          <a:prstGeom prst="rect">
            <a:avLst/>
          </a:prstGeom>
        </p:spPr>
        <p:txBody>
          <a:bodyPr wrap="square">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3200" b="1" dirty="0">
                <a:solidFill>
                  <a:srgbClr val="FFFFFF"/>
                </a:solidFill>
                <a:latin typeface="Gill Sans MT"/>
              </a:rPr>
              <a:t>Outreach:</a:t>
            </a:r>
          </a:p>
          <a:p>
            <a:pPr marL="0" marR="0" lvl="0" indent="0" algn="ctr" defTabSz="914400" rtl="0" eaLnBrk="1" fontAlgn="auto" latinLnBrk="0" hangingPunct="1">
              <a:lnSpc>
                <a:spcPct val="115000"/>
              </a:lnSpc>
              <a:spcBef>
                <a:spcPts val="0"/>
              </a:spcBef>
              <a:spcAft>
                <a:spcPts val="0"/>
              </a:spcAft>
              <a:buClrTx/>
              <a:buSzTx/>
              <a:buFontTx/>
              <a:buNone/>
              <a:tabLst/>
              <a:defRPr/>
            </a:pPr>
            <a:r>
              <a:rPr lang="en-US" sz="3200" b="1" dirty="0">
                <a:solidFill>
                  <a:srgbClr val="FFFFFF"/>
                </a:solidFill>
                <a:latin typeface="Gill Sans MT"/>
              </a:rPr>
              <a:t>Author’s Component of Health    </a:t>
            </a:r>
            <a:endParaRPr kumimoji="0" lang="en-US" sz="3200" b="1" i="0" u="none" strike="noStrike" kern="1200" cap="none" spc="0" normalizeH="0" baseline="0" noProof="0" dirty="0">
              <a:ln>
                <a:noFill/>
              </a:ln>
              <a:solidFill>
                <a:srgbClr val="FFFFFF"/>
              </a:solidFill>
              <a:effectLst/>
              <a:uLnTx/>
              <a:uFillTx/>
              <a:latin typeface="Gill Sans MT"/>
              <a:ea typeface="+mn-ea"/>
              <a:cs typeface="+mn-cs"/>
            </a:endParaRPr>
          </a:p>
        </p:txBody>
      </p:sp>
      <p:pic>
        <p:nvPicPr>
          <p:cNvPr id="7" name="Picture 6" descr="A close up of a logo&#10;&#10;Description generated with high confidence">
            <a:extLst>
              <a:ext uri="{FF2B5EF4-FFF2-40B4-BE49-F238E27FC236}">
                <a16:creationId xmlns:a16="http://schemas.microsoft.com/office/drawing/2014/main" id="{2B1B4E3F-CA00-4349-86E1-F5762E0556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16545" y="498635"/>
            <a:ext cx="3236110" cy="1214662"/>
          </a:xfrm>
          <a:prstGeom prst="rect">
            <a:avLst/>
          </a:prstGeom>
        </p:spPr>
      </p:pic>
      <p:graphicFrame>
        <p:nvGraphicFramePr>
          <p:cNvPr id="2" name="Table 1">
            <a:extLst>
              <a:ext uri="{FF2B5EF4-FFF2-40B4-BE49-F238E27FC236}">
                <a16:creationId xmlns:a16="http://schemas.microsoft.com/office/drawing/2014/main" id="{01075329-B4F2-4A66-A93C-7EDAE14F1130}"/>
              </a:ext>
            </a:extLst>
          </p:cNvPr>
          <p:cNvGraphicFramePr>
            <a:graphicFrameLocks noGrp="1"/>
          </p:cNvGraphicFramePr>
          <p:nvPr>
            <p:extLst>
              <p:ext uri="{D42A27DB-BD31-4B8C-83A1-F6EECF244321}">
                <p14:modId xmlns:p14="http://schemas.microsoft.com/office/powerpoint/2010/main" val="132994385"/>
              </p:ext>
            </p:extLst>
          </p:nvPr>
        </p:nvGraphicFramePr>
        <p:xfrm>
          <a:off x="1126156" y="2079056"/>
          <a:ext cx="9432758" cy="3200400"/>
        </p:xfrm>
        <a:graphic>
          <a:graphicData uri="http://schemas.openxmlformats.org/drawingml/2006/table">
            <a:tbl>
              <a:tblPr firstRow="1" bandRow="1">
                <a:tableStyleId>{5C22544A-7EE6-4342-B048-85BDC9FD1C3A}</a:tableStyleId>
              </a:tblPr>
              <a:tblGrid>
                <a:gridCol w="3667226">
                  <a:extLst>
                    <a:ext uri="{9D8B030D-6E8A-4147-A177-3AD203B41FA5}">
                      <a16:colId xmlns:a16="http://schemas.microsoft.com/office/drawing/2014/main" val="3752939392"/>
                    </a:ext>
                  </a:extLst>
                </a:gridCol>
                <a:gridCol w="5765532">
                  <a:extLst>
                    <a:ext uri="{9D8B030D-6E8A-4147-A177-3AD203B41FA5}">
                      <a16:colId xmlns:a16="http://schemas.microsoft.com/office/drawing/2014/main" val="916668691"/>
                    </a:ext>
                  </a:extLst>
                </a:gridCol>
              </a:tblGrid>
              <a:tr h="417171">
                <a:tc>
                  <a:txBody>
                    <a:bodyPr/>
                    <a:lstStyle/>
                    <a:p>
                      <a:r>
                        <a:rPr lang="en-US" sz="2400" dirty="0">
                          <a:solidFill>
                            <a:schemeClr val="tx1"/>
                          </a:solidFill>
                        </a:rPr>
                        <a:t>Christian Author</a:t>
                      </a:r>
                    </a:p>
                  </a:txBody>
                  <a:tcPr/>
                </a:tc>
                <a:tc>
                  <a:txBody>
                    <a:bodyPr/>
                    <a:lstStyle/>
                    <a:p>
                      <a:r>
                        <a:rPr lang="en-US" sz="2400" dirty="0">
                          <a:solidFill>
                            <a:schemeClr val="tx1"/>
                          </a:solidFill>
                        </a:rPr>
                        <a:t>How defined as a component of health </a:t>
                      </a:r>
                    </a:p>
                  </a:txBody>
                  <a:tcPr/>
                </a:tc>
                <a:extLst>
                  <a:ext uri="{0D108BD9-81ED-4DB2-BD59-A6C34878D82A}">
                    <a16:rowId xmlns:a16="http://schemas.microsoft.com/office/drawing/2014/main" val="1936929669"/>
                  </a:ext>
                </a:extLst>
              </a:tr>
              <a:tr h="370840">
                <a:tc>
                  <a:txBody>
                    <a:bodyPr/>
                    <a:lstStyle/>
                    <a:p>
                      <a:r>
                        <a:rPr lang="en-US" sz="2400" dirty="0"/>
                        <a:t>Lawless Q16, Q52</a:t>
                      </a:r>
                    </a:p>
                  </a:txBody>
                  <a:tcPr/>
                </a:tc>
                <a:tc>
                  <a:txBody>
                    <a:bodyPr/>
                    <a:lstStyle/>
                    <a:p>
                      <a:r>
                        <a:rPr lang="en-US" sz="2400" dirty="0"/>
                        <a:t>Reaching out to area/community</a:t>
                      </a:r>
                    </a:p>
                  </a:txBody>
                  <a:tcPr/>
                </a:tc>
                <a:extLst>
                  <a:ext uri="{0D108BD9-81ED-4DB2-BD59-A6C34878D82A}">
                    <a16:rowId xmlns:a16="http://schemas.microsoft.com/office/drawing/2014/main" val="398936196"/>
                  </a:ext>
                </a:extLst>
              </a:tr>
              <a:tr h="370840">
                <a:tc>
                  <a:txBody>
                    <a:bodyPr/>
                    <a:lstStyle/>
                    <a:p>
                      <a:r>
                        <a:rPr lang="en-US" sz="2400" dirty="0"/>
                        <a:t>Rainer/Stetzer TCAT </a:t>
                      </a:r>
                    </a:p>
                  </a:txBody>
                  <a:tcPr/>
                </a:tc>
                <a:tc>
                  <a:txBody>
                    <a:bodyPr/>
                    <a:lstStyle/>
                    <a:p>
                      <a:r>
                        <a:rPr lang="en-US" sz="2400" dirty="0"/>
                        <a:t>Show Jesus through word and action</a:t>
                      </a:r>
                    </a:p>
                  </a:txBody>
                  <a:tcPr/>
                </a:tc>
                <a:extLst>
                  <a:ext uri="{0D108BD9-81ED-4DB2-BD59-A6C34878D82A}">
                    <a16:rowId xmlns:a16="http://schemas.microsoft.com/office/drawing/2014/main" val="1105440502"/>
                  </a:ext>
                </a:extLst>
              </a:tr>
              <a:tr h="370840">
                <a:tc>
                  <a:txBody>
                    <a:bodyPr/>
                    <a:lstStyle/>
                    <a:p>
                      <a:r>
                        <a:rPr lang="en-US" sz="2400" dirty="0"/>
                        <a:t>Barna 9 Habits </a:t>
                      </a:r>
                    </a:p>
                  </a:txBody>
                  <a:tcPr/>
                </a:tc>
                <a:tc>
                  <a:txBody>
                    <a:bodyPr/>
                    <a:lstStyle/>
                    <a:p>
                      <a:r>
                        <a:rPr lang="en-US" sz="2400" dirty="0"/>
                        <a:t>Serve the needy people in the community </a:t>
                      </a:r>
                    </a:p>
                  </a:txBody>
                  <a:tcPr/>
                </a:tc>
                <a:extLst>
                  <a:ext uri="{0D108BD9-81ED-4DB2-BD59-A6C34878D82A}">
                    <a16:rowId xmlns:a16="http://schemas.microsoft.com/office/drawing/2014/main" val="716567191"/>
                  </a:ext>
                </a:extLst>
              </a:tr>
              <a:tr h="370840">
                <a:tc>
                  <a:txBody>
                    <a:bodyPr/>
                    <a:lstStyle/>
                    <a:p>
                      <a:r>
                        <a:rPr lang="en-US" sz="2400" dirty="0"/>
                        <a:t>Macchia 10 Traits </a:t>
                      </a:r>
                    </a:p>
                  </a:txBody>
                  <a:tcPr/>
                </a:tc>
                <a:tc>
                  <a:txBody>
                    <a:bodyPr/>
                    <a:lstStyle/>
                    <a:p>
                      <a:r>
                        <a:rPr lang="en-US" sz="2400" dirty="0"/>
                        <a:t>Have an outward focus </a:t>
                      </a:r>
                    </a:p>
                  </a:txBody>
                  <a:tcPr/>
                </a:tc>
                <a:extLst>
                  <a:ext uri="{0D108BD9-81ED-4DB2-BD59-A6C34878D82A}">
                    <a16:rowId xmlns:a16="http://schemas.microsoft.com/office/drawing/2014/main" val="834924621"/>
                  </a:ext>
                </a:extLst>
              </a:tr>
              <a:tr h="370840">
                <a:tc>
                  <a:txBody>
                    <a:bodyPr/>
                    <a:lstStyle/>
                    <a:p>
                      <a:r>
                        <a:rPr lang="en-US" sz="2400" dirty="0"/>
                        <a:t>Schwartz NCD 8 Qualities </a:t>
                      </a:r>
                    </a:p>
                  </a:txBody>
                  <a:tcPr/>
                </a:tc>
                <a:tc>
                  <a:txBody>
                    <a:bodyPr/>
                    <a:lstStyle/>
                    <a:p>
                      <a:r>
                        <a:rPr lang="en-US" sz="2400" dirty="0"/>
                        <a:t>Need oriented evangelism</a:t>
                      </a:r>
                    </a:p>
                  </a:txBody>
                  <a:tcPr/>
                </a:tc>
                <a:extLst>
                  <a:ext uri="{0D108BD9-81ED-4DB2-BD59-A6C34878D82A}">
                    <a16:rowId xmlns:a16="http://schemas.microsoft.com/office/drawing/2014/main" val="1772620943"/>
                  </a:ext>
                </a:extLst>
              </a:tr>
              <a:tr h="370840">
                <a:tc>
                  <a:txBody>
                    <a:bodyPr/>
                    <a:lstStyle/>
                    <a:p>
                      <a:r>
                        <a:rPr lang="en-US" sz="2400" dirty="0"/>
                        <a:t>Callahan 12 Keys </a:t>
                      </a:r>
                    </a:p>
                  </a:txBody>
                  <a:tcPr/>
                </a:tc>
                <a:tc>
                  <a:txBody>
                    <a:bodyPr/>
                    <a:lstStyle/>
                    <a:p>
                      <a:r>
                        <a:rPr lang="en-US" sz="2400" dirty="0"/>
                        <a:t>Shepherd the unchurched </a:t>
                      </a:r>
                    </a:p>
                  </a:txBody>
                  <a:tcPr/>
                </a:tc>
                <a:extLst>
                  <a:ext uri="{0D108BD9-81ED-4DB2-BD59-A6C34878D82A}">
                    <a16:rowId xmlns:a16="http://schemas.microsoft.com/office/drawing/2014/main" val="2182596102"/>
                  </a:ext>
                </a:extLst>
              </a:tr>
            </a:tbl>
          </a:graphicData>
        </a:graphic>
      </p:graphicFrame>
      <p:sp>
        <p:nvSpPr>
          <p:cNvPr id="3" name="Rectangle 2">
            <a:extLst>
              <a:ext uri="{FF2B5EF4-FFF2-40B4-BE49-F238E27FC236}">
                <a16:creationId xmlns:a16="http://schemas.microsoft.com/office/drawing/2014/main" id="{6FF61FDF-AF13-4812-8723-093CEF19AE94}"/>
              </a:ext>
            </a:extLst>
          </p:cNvPr>
          <p:cNvSpPr/>
          <p:nvPr/>
        </p:nvSpPr>
        <p:spPr>
          <a:xfrm>
            <a:off x="1416518" y="5511232"/>
            <a:ext cx="9358964" cy="923330"/>
          </a:xfrm>
          <a:prstGeom prst="rect">
            <a:avLst/>
          </a:prstGeom>
        </p:spPr>
        <p:txBody>
          <a:bodyPr wrap="square">
            <a:spAutoFit/>
          </a:bodyPr>
          <a:lstStyle/>
          <a:p>
            <a:r>
              <a:rPr lang="en-US" b="1" i="1" dirty="0">
                <a:solidFill>
                  <a:schemeClr val="bg1"/>
                </a:solidFill>
              </a:rPr>
              <a:t>I came to a place where I had a degree from a Bible college, a masters degree, </a:t>
            </a:r>
          </a:p>
          <a:p>
            <a:r>
              <a:rPr lang="en-US" b="1" i="1" dirty="0">
                <a:solidFill>
                  <a:schemeClr val="bg1"/>
                </a:solidFill>
              </a:rPr>
              <a:t>and my doctorate, and I said to myself, “where did these 2,000 verses in my Bible</a:t>
            </a:r>
          </a:p>
          <a:p>
            <a:r>
              <a:rPr lang="en-US" b="1" i="1" dirty="0">
                <a:solidFill>
                  <a:schemeClr val="bg1"/>
                </a:solidFill>
              </a:rPr>
              <a:t>come from that talk about taking care of the poor?</a:t>
            </a:r>
            <a:r>
              <a:rPr lang="en-US" b="1" dirty="0">
                <a:solidFill>
                  <a:schemeClr val="bg1"/>
                </a:solidFill>
              </a:rPr>
              <a:t>”                   Rick Warren</a:t>
            </a:r>
          </a:p>
        </p:txBody>
      </p:sp>
    </p:spTree>
    <p:extLst>
      <p:ext uri="{BB962C8B-B14F-4D97-AF65-F5344CB8AC3E}">
        <p14:creationId xmlns:p14="http://schemas.microsoft.com/office/powerpoint/2010/main" val="21051654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59E4799E-ADC8-47E4-9C5F-A7DABB37DAD9}" type="slidenum">
              <a:rPr lang="en-US">
                <a:solidFill>
                  <a:srgbClr val="000000"/>
                </a:solidFill>
              </a:rPr>
              <a:pPr>
                <a:defRPr/>
              </a:pPr>
              <a:t>9</a:t>
            </a:fld>
            <a:endParaRPr lang="en-US" dirty="0">
              <a:solidFill>
                <a:srgbClr val="000000"/>
              </a:solidFill>
            </a:endParaRPr>
          </a:p>
        </p:txBody>
      </p:sp>
      <p:sp>
        <p:nvSpPr>
          <p:cNvPr id="3077" name="Text Box 10"/>
          <p:cNvSpPr txBox="1">
            <a:spLocks noChangeArrowheads="1"/>
          </p:cNvSpPr>
          <p:nvPr/>
        </p:nvSpPr>
        <p:spPr bwMode="auto">
          <a:xfrm>
            <a:off x="9753600" y="6477001"/>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fontAlgn="base" hangingPunct="1">
              <a:spcBef>
                <a:spcPct val="50000"/>
              </a:spcBef>
              <a:spcAft>
                <a:spcPct val="0"/>
              </a:spcAft>
            </a:pPr>
            <a:endParaRPr lang="en-US" altLang="en-US">
              <a:solidFill>
                <a:srgbClr val="000000"/>
              </a:solidFill>
            </a:endParaRPr>
          </a:p>
        </p:txBody>
      </p:sp>
      <p:sp>
        <p:nvSpPr>
          <p:cNvPr id="6" name="Rectangle 5"/>
          <p:cNvSpPr/>
          <p:nvPr/>
        </p:nvSpPr>
        <p:spPr>
          <a:xfrm>
            <a:off x="340519" y="574087"/>
            <a:ext cx="8153400" cy="1181221"/>
          </a:xfrm>
          <a:prstGeom prst="rect">
            <a:avLst/>
          </a:prstGeom>
        </p:spPr>
        <p:txBody>
          <a:bodyPr wrap="square">
            <a:spAutoFit/>
          </a:bodyPr>
          <a:lstStyle/>
          <a:p>
            <a:pPr algn="ctr">
              <a:lnSpc>
                <a:spcPct val="115000"/>
              </a:lnSpc>
            </a:pPr>
            <a:r>
              <a:rPr lang="en-US" sz="3200" b="1" dirty="0">
                <a:solidFill>
                  <a:schemeClr val="bg1"/>
                </a:solidFill>
              </a:rPr>
              <a:t>Outreach: </a:t>
            </a:r>
          </a:p>
          <a:p>
            <a:pPr algn="ctr">
              <a:lnSpc>
                <a:spcPct val="115000"/>
              </a:lnSpc>
            </a:pPr>
            <a:r>
              <a:rPr lang="en-US" sz="3200" b="1" dirty="0">
                <a:solidFill>
                  <a:schemeClr val="bg1"/>
                </a:solidFill>
              </a:rPr>
              <a:t>Contextual Understanding </a:t>
            </a:r>
          </a:p>
        </p:txBody>
      </p:sp>
      <p:sp>
        <p:nvSpPr>
          <p:cNvPr id="3" name="TextBox 2">
            <a:extLst>
              <a:ext uri="{FF2B5EF4-FFF2-40B4-BE49-F238E27FC236}">
                <a16:creationId xmlns:a16="http://schemas.microsoft.com/office/drawing/2014/main" id="{C5A008D1-9AD5-4CBA-80DB-5DB9364F76D6}"/>
              </a:ext>
            </a:extLst>
          </p:cNvPr>
          <p:cNvSpPr txBox="1"/>
          <p:nvPr/>
        </p:nvSpPr>
        <p:spPr>
          <a:xfrm>
            <a:off x="780449" y="1755308"/>
            <a:ext cx="7669087" cy="4551567"/>
          </a:xfrm>
          <a:prstGeom prst="rect">
            <a:avLst/>
          </a:prstGeom>
          <a:noFill/>
        </p:spPr>
        <p:txBody>
          <a:bodyPr wrap="none" rtlCol="0">
            <a:spAutoFit/>
          </a:bodyPr>
          <a:lstStyle/>
          <a:p>
            <a:pPr marL="457200" indent="-457200">
              <a:lnSpc>
                <a:spcPct val="300000"/>
              </a:lnSpc>
              <a:buClr>
                <a:schemeClr val="bg1"/>
              </a:buClr>
              <a:buAutoNum type="arabicPeriod"/>
            </a:pPr>
            <a:r>
              <a:rPr lang="en-US" sz="2400" b="1" kern="0" dirty="0">
                <a:solidFill>
                  <a:schemeClr val="bg1"/>
                </a:solidFill>
                <a:effectLst>
                  <a:outerShdw blurRad="38100" dist="38100" dir="2700000" algn="tl">
                    <a:srgbClr val="000000">
                      <a:alpha val="43137"/>
                    </a:srgbClr>
                  </a:outerShdw>
                </a:effectLst>
                <a:latin typeface="+mj-lt"/>
              </a:rPr>
              <a:t>How to Exegete Your Culture: Ed Stetzer</a:t>
            </a:r>
          </a:p>
          <a:p>
            <a:pPr marL="457200" indent="-457200">
              <a:lnSpc>
                <a:spcPct val="300000"/>
              </a:lnSpc>
              <a:buClr>
                <a:schemeClr val="bg1"/>
              </a:buClr>
              <a:buAutoNum type="arabicPeriod"/>
            </a:pPr>
            <a:endParaRPr lang="en-US" sz="1400" b="1" kern="0" dirty="0">
              <a:solidFill>
                <a:schemeClr val="bg1"/>
              </a:solidFill>
              <a:effectLst>
                <a:outerShdw blurRad="38100" dist="38100" dir="2700000" algn="tl">
                  <a:srgbClr val="000000">
                    <a:alpha val="43137"/>
                  </a:srgbClr>
                </a:outerShdw>
              </a:effectLst>
              <a:latin typeface="+mj-lt"/>
            </a:endParaRPr>
          </a:p>
          <a:p>
            <a:pPr>
              <a:lnSpc>
                <a:spcPct val="150000"/>
              </a:lnSpc>
              <a:buClr>
                <a:schemeClr val="bg1"/>
              </a:buClr>
            </a:pPr>
            <a:r>
              <a:rPr lang="en-US" sz="2400" b="1" kern="0" dirty="0">
                <a:solidFill>
                  <a:schemeClr val="bg1"/>
                </a:solidFill>
                <a:effectLst>
                  <a:outerShdw blurRad="38100" dist="38100" dir="2700000" algn="tl">
                    <a:srgbClr val="000000">
                      <a:alpha val="43137"/>
                    </a:srgbClr>
                  </a:outerShdw>
                </a:effectLst>
                <a:latin typeface="+mj-lt"/>
              </a:rPr>
              <a:t>2. 14 Ways to Better Understand Your Community:</a:t>
            </a:r>
          </a:p>
          <a:p>
            <a:pPr>
              <a:lnSpc>
                <a:spcPct val="150000"/>
              </a:lnSpc>
              <a:buClr>
                <a:schemeClr val="bg1"/>
              </a:buClr>
            </a:pPr>
            <a:r>
              <a:rPr lang="en-US" sz="2400" b="1" kern="0" dirty="0">
                <a:solidFill>
                  <a:schemeClr val="bg1"/>
                </a:solidFill>
                <a:effectLst>
                  <a:outerShdw blurRad="38100" dist="38100" dir="2700000" algn="tl">
                    <a:srgbClr val="000000">
                      <a:alpha val="43137"/>
                    </a:srgbClr>
                  </a:outerShdw>
                </a:effectLst>
                <a:latin typeface="+mj-lt"/>
              </a:rPr>
              <a:t>	TMG (</a:t>
            </a:r>
            <a:r>
              <a:rPr lang="en-US" sz="2400" b="1" i="1" kern="0" dirty="0">
                <a:solidFill>
                  <a:schemeClr val="bg1"/>
                </a:solidFill>
                <a:effectLst>
                  <a:outerShdw blurRad="38100" dist="38100" dir="2700000" algn="tl">
                    <a:srgbClr val="000000">
                      <a:alpha val="43137"/>
                    </a:srgbClr>
                  </a:outerShdw>
                </a:effectLst>
                <a:latin typeface="+mj-lt"/>
              </a:rPr>
              <a:t>The Malphurs Group)</a:t>
            </a:r>
          </a:p>
          <a:p>
            <a:pPr>
              <a:lnSpc>
                <a:spcPct val="150000"/>
              </a:lnSpc>
              <a:buClr>
                <a:schemeClr val="bg1"/>
              </a:buClr>
            </a:pPr>
            <a:endParaRPr lang="en-US" sz="2400" b="1" i="1" kern="0" dirty="0">
              <a:solidFill>
                <a:schemeClr val="bg1"/>
              </a:solidFill>
              <a:effectLst>
                <a:outerShdw blurRad="38100" dist="38100" dir="2700000" algn="tl">
                  <a:srgbClr val="000000">
                    <a:alpha val="43137"/>
                  </a:srgbClr>
                </a:outerShdw>
              </a:effectLst>
              <a:latin typeface="+mj-lt"/>
            </a:endParaRPr>
          </a:p>
          <a:p>
            <a:pPr marL="457200" indent="-457200">
              <a:lnSpc>
                <a:spcPct val="150000"/>
              </a:lnSpc>
              <a:buClr>
                <a:schemeClr val="bg1"/>
              </a:buClr>
              <a:buAutoNum type="arabicPeriod" startAt="3"/>
            </a:pPr>
            <a:r>
              <a:rPr lang="en-US" sz="2400" b="1" kern="0" dirty="0">
                <a:solidFill>
                  <a:schemeClr val="bg1"/>
                </a:solidFill>
                <a:effectLst>
                  <a:outerShdw blurRad="38100" dist="38100" dir="2700000" algn="tl">
                    <a:srgbClr val="000000">
                      <a:alpha val="43137"/>
                    </a:srgbClr>
                  </a:outerShdw>
                </a:effectLst>
                <a:latin typeface="+mj-lt"/>
              </a:rPr>
              <a:t>The Percept Demographic Tool: </a:t>
            </a:r>
          </a:p>
          <a:p>
            <a:pPr>
              <a:lnSpc>
                <a:spcPct val="150000"/>
              </a:lnSpc>
              <a:buClr>
                <a:schemeClr val="bg1"/>
              </a:buClr>
            </a:pPr>
            <a:r>
              <a:rPr lang="en-US" sz="2400" b="1" kern="0" dirty="0">
                <a:solidFill>
                  <a:schemeClr val="bg1"/>
                </a:solidFill>
                <a:effectLst>
                  <a:outerShdw blurRad="38100" dist="38100" dir="2700000" algn="tl">
                    <a:srgbClr val="000000">
                      <a:alpha val="43137"/>
                    </a:srgbClr>
                  </a:outerShdw>
                </a:effectLst>
                <a:latin typeface="+mj-lt"/>
              </a:rPr>
              <a:t>          A Purchased Service </a:t>
            </a:r>
          </a:p>
        </p:txBody>
      </p:sp>
      <p:pic>
        <p:nvPicPr>
          <p:cNvPr id="8" name="Picture 7">
            <a:extLst>
              <a:ext uri="{FF2B5EF4-FFF2-40B4-BE49-F238E27FC236}">
                <a16:creationId xmlns:a16="http://schemas.microsoft.com/office/drawing/2014/main" id="{77F092EA-3F50-4B73-8E7C-96C01C4BD6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69726" y="2012348"/>
            <a:ext cx="2367748" cy="1416652"/>
          </a:xfrm>
          <a:prstGeom prst="rect">
            <a:avLst/>
          </a:prstGeom>
        </p:spPr>
      </p:pic>
      <p:pic>
        <p:nvPicPr>
          <p:cNvPr id="9" name="Picture 8" descr="14-ways-to-better-understand-your-community-Malphurs-Group">
            <a:hlinkClick r:id="rId4" tgtFrame="&quot;_blank&quot;"/>
            <a:extLst>
              <a:ext uri="{FF2B5EF4-FFF2-40B4-BE49-F238E27FC236}">
                <a16:creationId xmlns:a16="http://schemas.microsoft.com/office/drawing/2014/main" id="{C01B8816-CE72-428C-B5EB-7D5CB0D19419}"/>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8493919" y="3610886"/>
            <a:ext cx="2519362" cy="1272139"/>
          </a:xfrm>
          <a:prstGeom prst="rect">
            <a:avLst/>
          </a:prstGeom>
          <a:noFill/>
          <a:ln>
            <a:noFill/>
          </a:ln>
        </p:spPr>
      </p:pic>
      <p:pic>
        <p:nvPicPr>
          <p:cNvPr id="10" name="Picture 9" descr="A close up of text on a white background&#10;&#10;Description generated with very high confidence">
            <a:extLst>
              <a:ext uri="{FF2B5EF4-FFF2-40B4-BE49-F238E27FC236}">
                <a16:creationId xmlns:a16="http://schemas.microsoft.com/office/drawing/2014/main" id="{CAF95598-5C89-4175-8666-89528C07D59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449536" y="5153735"/>
            <a:ext cx="2648501" cy="1323266"/>
          </a:xfrm>
          <a:prstGeom prst="rect">
            <a:avLst/>
          </a:prstGeom>
        </p:spPr>
      </p:pic>
      <p:pic>
        <p:nvPicPr>
          <p:cNvPr id="12" name="Picture 11" descr="A close up of a logo&#10;&#10;Description generated with high confidence">
            <a:extLst>
              <a:ext uri="{FF2B5EF4-FFF2-40B4-BE49-F238E27FC236}">
                <a16:creationId xmlns:a16="http://schemas.microsoft.com/office/drawing/2014/main" id="{BCBA3338-D541-455E-AD3D-32D75AC4262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516545" y="498635"/>
            <a:ext cx="3236110" cy="1214662"/>
          </a:xfrm>
          <a:prstGeom prst="rect">
            <a:avLst/>
          </a:prstGeom>
        </p:spPr>
      </p:pic>
    </p:spTree>
    <p:extLst>
      <p:ext uri="{BB962C8B-B14F-4D97-AF65-F5344CB8AC3E}">
        <p14:creationId xmlns:p14="http://schemas.microsoft.com/office/powerpoint/2010/main" val="351175909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OWER3D TRANSITION" val="Openup.p3d 0"/>
  <p:tag name="POWER3D OPTIONS" val="Medium "/>
  <p:tag name="POWER3D SOUND" val="Open Up"/>
</p:tagLst>
</file>

<file path=ppt/tags/tag2.xml><?xml version="1.0" encoding="utf-8"?>
<p:tagLst xmlns:a="http://schemas.openxmlformats.org/drawingml/2006/main" xmlns:r="http://schemas.openxmlformats.org/officeDocument/2006/relationships" xmlns:p="http://schemas.openxmlformats.org/presentationml/2006/main">
  <p:tag name="POWER3D TRANSITION" val="Openup.p3d 0"/>
  <p:tag name="POWER3D OPTIONS" val="Medium "/>
  <p:tag name="POWER3D SOUND" val="Open Up"/>
</p:tagLst>
</file>

<file path=ppt/tags/tag3.xml><?xml version="1.0" encoding="utf-8"?>
<p:tagLst xmlns:a="http://schemas.openxmlformats.org/drawingml/2006/main" xmlns:r="http://schemas.openxmlformats.org/officeDocument/2006/relationships" xmlns:p="http://schemas.openxmlformats.org/presentationml/2006/main">
  <p:tag name="POWER3D TRANSITION" val="Openup.p3d 0"/>
  <p:tag name="POWER3D OPTIONS" val="Medium "/>
  <p:tag name="POWER3D SOUND" val="Open Up"/>
</p:tagLst>
</file>

<file path=ppt/tags/tag4.xml><?xml version="1.0" encoding="utf-8"?>
<p:tagLst xmlns:a="http://schemas.openxmlformats.org/drawingml/2006/main" xmlns:r="http://schemas.openxmlformats.org/officeDocument/2006/relationships" xmlns:p="http://schemas.openxmlformats.org/presentationml/2006/main">
  <p:tag name="POWER3D TRANSITION" val="Openup.p3d 0"/>
  <p:tag name="POWER3D OPTIONS" val="Medium "/>
  <p:tag name="POWER3D SOUND" val="Open Up"/>
</p:tagLst>
</file>

<file path=ppt/theme/theme1.xml><?xml version="1.0" encoding="utf-8"?>
<a:theme xmlns:a="http://schemas.openxmlformats.org/drawingml/2006/main" name="4_Default Design">
  <a:themeElements>
    <a:clrScheme name="4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Custom 1">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marL="990600" indent="-533400">
          <a:lnSpc>
            <a:spcPct val="150000"/>
          </a:lnSpc>
          <a:spcBef>
            <a:spcPct val="20000"/>
          </a:spcBef>
          <a:buClr>
            <a:schemeClr val="tx1"/>
          </a:buClr>
          <a:defRPr sz="3600" b="1" kern="0" dirty="0">
            <a:solidFill>
              <a:schemeClr val="bg1"/>
            </a:solidFill>
            <a:effectLst>
              <a:outerShdw blurRad="38100" dist="38100" dir="2700000" algn="tl">
                <a:srgbClr val="000000">
                  <a:alpha val="43137"/>
                </a:srgbClr>
              </a:outerShdw>
            </a:effectLst>
            <a:latin typeface="+mj-lt"/>
          </a:defRPr>
        </a:defPPr>
      </a:lstStyle>
    </a:txDef>
  </a:objectDefaults>
  <a:extraClrSchemeLst>
    <a:extraClrScheme>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9960</TotalTime>
  <Words>2480</Words>
  <Application>Microsoft Office PowerPoint</Application>
  <PresentationFormat>Widescreen</PresentationFormat>
  <Paragraphs>723</Paragraphs>
  <Slides>50</Slides>
  <Notes>39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50</vt:i4>
      </vt:variant>
    </vt:vector>
  </HeadingPairs>
  <TitlesOfParts>
    <vt:vector size="56" baseType="lpstr">
      <vt:lpstr>Arial</vt:lpstr>
      <vt:lpstr>Calibri</vt:lpstr>
      <vt:lpstr>Gill Sans MT</vt:lpstr>
      <vt:lpstr>Times New Roman</vt:lpstr>
      <vt:lpstr>Wingdings</vt:lpstr>
      <vt:lpstr>4_Default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Outreach: Practical Solutions The BridgeLink Story</vt:lpstr>
      <vt:lpstr>BridgeLink Major Lessons Learned</vt:lpstr>
      <vt:lpstr>BridgeLink Major Lessons Learned</vt:lpstr>
      <vt:lpstr>PowerPoint Presentation</vt:lpstr>
      <vt:lpstr>PowerPoint Presentation</vt:lpstr>
      <vt:lpstr>PowerPoint Presentation</vt:lpstr>
      <vt:lpstr>Onboarding:  Understand Assimilation Math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Resources:  Pyramid Principle</vt:lpstr>
      <vt:lpstr>PowerPoint Presentation</vt:lpstr>
      <vt:lpstr>Resources: Facilities Design Parity Story  </vt:lpstr>
      <vt:lpstr>Resources: Facilities Design Parity Story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 / Comments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M BARBER</dc:creator>
  <cp:lastModifiedBy>JAMES M BARBER</cp:lastModifiedBy>
  <cp:revision>119</cp:revision>
  <dcterms:created xsi:type="dcterms:W3CDTF">2018-05-24T18:25:57Z</dcterms:created>
  <dcterms:modified xsi:type="dcterms:W3CDTF">2018-06-26T19:30:39Z</dcterms:modified>
</cp:coreProperties>
</file>