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96" r:id="rId2"/>
    <p:sldId id="293" r:id="rId3"/>
    <p:sldId id="496" r:id="rId4"/>
    <p:sldId id="295" r:id="rId5"/>
    <p:sldId id="361" r:id="rId6"/>
    <p:sldId id="497" r:id="rId7"/>
    <p:sldId id="485" r:id="rId8"/>
    <p:sldId id="486" r:id="rId9"/>
    <p:sldId id="341" r:id="rId10"/>
    <p:sldId id="343" r:id="rId11"/>
    <p:sldId id="498" r:id="rId12"/>
    <p:sldId id="342" r:id="rId13"/>
    <p:sldId id="386" r:id="rId14"/>
    <p:sldId id="493" r:id="rId15"/>
    <p:sldId id="494" r:id="rId16"/>
    <p:sldId id="337" r:id="rId17"/>
    <p:sldId id="344" r:id="rId18"/>
    <p:sldId id="352" r:id="rId19"/>
    <p:sldId id="466" r:id="rId20"/>
    <p:sldId id="499" r:id="rId21"/>
    <p:sldId id="487" r:id="rId22"/>
    <p:sldId id="346" r:id="rId23"/>
    <p:sldId id="355" r:id="rId24"/>
    <p:sldId id="492" r:id="rId25"/>
    <p:sldId id="501" r:id="rId26"/>
    <p:sldId id="500" r:id="rId27"/>
    <p:sldId id="345" r:id="rId28"/>
    <p:sldId id="491" r:id="rId29"/>
    <p:sldId id="481" r:id="rId30"/>
    <p:sldId id="482" r:id="rId31"/>
    <p:sldId id="483" r:id="rId32"/>
    <p:sldId id="484" r:id="rId33"/>
    <p:sldId id="488" r:id="rId34"/>
    <p:sldId id="348" r:id="rId35"/>
    <p:sldId id="349" r:id="rId36"/>
    <p:sldId id="514" r:id="rId37"/>
    <p:sldId id="515" r:id="rId38"/>
    <p:sldId id="511" r:id="rId39"/>
    <p:sldId id="506" r:id="rId40"/>
    <p:sldId id="507" r:id="rId41"/>
    <p:sldId id="502" r:id="rId42"/>
    <p:sldId id="509" r:id="rId43"/>
    <p:sldId id="354" r:id="rId44"/>
    <p:sldId id="504" r:id="rId45"/>
    <p:sldId id="503" r:id="rId46"/>
    <p:sldId id="512" r:id="rId47"/>
    <p:sldId id="356" r:id="rId48"/>
    <p:sldId id="513" r:id="rId49"/>
    <p:sldId id="336" r:id="rId5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2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Strategy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AD83E1FC-498F-4F57-A0E5-0BC1A5F5D52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3</a:t>
          </a:r>
        </a:p>
      </dgm:t>
    </dgm:pt>
    <dgm:pt modelId="{B6162DD8-2D32-4D5E-8173-DFB3EAC715FE}" type="parTrans" cxnId="{5A3FA0A7-CB77-44C6-AB62-BC679BCAC463}">
      <dgm:prSet/>
      <dgm:spPr/>
      <dgm:t>
        <a:bodyPr/>
        <a:lstStyle/>
        <a:p>
          <a:endParaRPr lang="en-US"/>
        </a:p>
      </dgm:t>
    </dgm:pt>
    <dgm:pt modelId="{A8026412-05B1-4869-96D7-E1D650A33BFF}" type="sibTrans" cxnId="{5A3FA0A7-CB77-44C6-AB62-BC679BCAC463}">
      <dgm:prSet/>
      <dgm:spPr/>
      <dgm:t>
        <a:bodyPr/>
        <a:lstStyle/>
        <a:p>
          <a:endParaRPr lang="en-US"/>
        </a:p>
      </dgm:t>
    </dgm:pt>
    <dgm:pt modelId="{C08B097A-5426-427E-A26F-ECD2A331AA5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Structure</a:t>
          </a:r>
        </a:p>
      </dgm:t>
    </dgm:pt>
    <dgm:pt modelId="{522206F3-1CAF-4653-B7DF-53558A634AAD}" type="parTrans" cxnId="{21277865-F641-4D29-BAEA-1438F5237D76}">
      <dgm:prSet/>
      <dgm:spPr/>
      <dgm:t>
        <a:bodyPr/>
        <a:lstStyle/>
        <a:p>
          <a:endParaRPr lang="en-US"/>
        </a:p>
      </dgm:t>
    </dgm:pt>
    <dgm:pt modelId="{7C3998E5-7447-4760-B41A-221CF19FC4CB}" type="sibTrans" cxnId="{21277865-F641-4D29-BAEA-1438F5237D76}">
      <dgm:prSet/>
      <dgm:spPr/>
      <dgm:t>
        <a:bodyPr/>
        <a:lstStyle/>
        <a:p>
          <a:endParaRPr lang="en-US"/>
        </a:p>
      </dgm:t>
    </dgm:pt>
    <dgm:pt modelId="{DA9ECB15-26D0-4C7B-8D71-659CD1D39DB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4</a:t>
          </a:r>
        </a:p>
      </dgm:t>
    </dgm:pt>
    <dgm:pt modelId="{7C9C5BAA-DE3A-48DA-AED7-771AECD1A441}" type="parTrans" cxnId="{B47C76AC-9BA1-4FA9-97D6-9F91599C7B1D}">
      <dgm:prSet/>
      <dgm:spPr/>
      <dgm:t>
        <a:bodyPr/>
        <a:lstStyle/>
        <a:p>
          <a:endParaRPr lang="en-US"/>
        </a:p>
      </dgm:t>
    </dgm:pt>
    <dgm:pt modelId="{83A0CC9E-CE13-4065-808D-90FF655E6FE9}" type="sibTrans" cxnId="{B47C76AC-9BA1-4FA9-97D6-9F91599C7B1D}">
      <dgm:prSet/>
      <dgm:spPr/>
      <dgm:t>
        <a:bodyPr/>
        <a:lstStyle/>
        <a:p>
          <a:endParaRPr lang="en-US"/>
        </a:p>
      </dgm:t>
    </dgm:pt>
    <dgm:pt modelId="{637AC462-07C5-4C91-A5A2-A773E54DD4E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Leaders   </a:t>
          </a:r>
        </a:p>
      </dgm:t>
    </dgm:pt>
    <dgm:pt modelId="{48840FA3-8AC8-4DAB-A621-E1322895578B}" type="parTrans" cxnId="{0A75D59E-44BB-46BC-A116-64BE604D1D36}">
      <dgm:prSet/>
      <dgm:spPr/>
      <dgm:t>
        <a:bodyPr/>
        <a:lstStyle/>
        <a:p>
          <a:endParaRPr lang="en-US"/>
        </a:p>
      </dgm:t>
    </dgm:pt>
    <dgm:pt modelId="{EEEAB943-9C28-49DB-9C2D-DD4C91944D5B}" type="sibTrans" cxnId="{0A75D59E-44BB-46BC-A116-64BE604D1D36}">
      <dgm:prSet/>
      <dgm:spPr/>
      <dgm:t>
        <a:bodyPr/>
        <a:lstStyle/>
        <a:p>
          <a:endParaRPr lang="en-US"/>
        </a:p>
      </dgm:t>
    </dgm:pt>
    <dgm:pt modelId="{43E3BDE1-3B98-4E6A-8B54-EEE85ACFC37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Introduction to Bottom Components </a:t>
          </a:r>
        </a:p>
      </dgm:t>
    </dgm:pt>
    <dgm:pt modelId="{3E782A9B-53B8-4523-AC50-4AD4545A1C0F}" type="parTrans" cxnId="{2471D112-2D31-4947-803B-C22D94DE385E}">
      <dgm:prSet/>
      <dgm:spPr/>
      <dgm:t>
        <a:bodyPr/>
        <a:lstStyle/>
        <a:p>
          <a:endParaRPr lang="en-US"/>
        </a:p>
      </dgm:t>
    </dgm:pt>
    <dgm:pt modelId="{834690BE-23A3-4BA9-B69F-0CD0668D2387}" type="sibTrans" cxnId="{2471D112-2D31-4947-803B-C22D94DE385E}">
      <dgm:prSet/>
      <dgm:spPr/>
      <dgm:t>
        <a:bodyPr/>
        <a:lstStyle/>
        <a:p>
          <a:endParaRPr lang="en-US"/>
        </a:p>
      </dgm:t>
    </dgm:pt>
    <dgm:pt modelId="{2F6B10AC-9736-47BE-A240-C450CAC211C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1</a:t>
          </a:r>
        </a:p>
      </dgm:t>
    </dgm:pt>
    <dgm:pt modelId="{A1B40BF8-13D8-4D94-88FF-DDF4687DC55E}" type="parTrans" cxnId="{87645A82-8207-467A-B483-0E550F24732A}">
      <dgm:prSet/>
      <dgm:spPr/>
      <dgm:t>
        <a:bodyPr/>
        <a:lstStyle/>
        <a:p>
          <a:endParaRPr lang="en-US"/>
        </a:p>
      </dgm:t>
    </dgm:pt>
    <dgm:pt modelId="{EE246F8F-1A07-4F67-826B-FB1FF8435CD5}" type="sibTrans" cxnId="{87645A82-8207-467A-B483-0E550F24732A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715830AB-A66F-497E-8A43-D09385272975}" type="pres">
      <dgm:prSet presAssocID="{2F6B10AC-9736-47BE-A240-C450CAC211C5}" presName="composite" presStyleCnt="0"/>
      <dgm:spPr/>
    </dgm:pt>
    <dgm:pt modelId="{F11559DA-A6B4-47F8-AE5D-2B206CD31DE5}" type="pres">
      <dgm:prSet presAssocID="{2F6B10AC-9736-47BE-A240-C450CAC211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19ECED-6D6D-47AC-896B-166222D40FD7}" type="pres">
      <dgm:prSet presAssocID="{2F6B10AC-9736-47BE-A240-C450CAC211C5}" presName="descendantText" presStyleLbl="alignAcc1" presStyleIdx="0" presStyleCnt="4">
        <dgm:presLayoutVars>
          <dgm:bulletEnabled val="1"/>
        </dgm:presLayoutVars>
      </dgm:prSet>
      <dgm:spPr/>
    </dgm:pt>
    <dgm:pt modelId="{61171E2A-3751-49EA-89A6-F21B70D3894E}" type="pres">
      <dgm:prSet presAssocID="{EE246F8F-1A07-4F67-826B-FB1FF8435CD5}" presName="sp" presStyleCnt="0"/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1" presStyleCnt="4" custLinFactNeighborX="759" custLinFactNeighborY="-220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AA770F9-E960-4F45-8CCC-A634CA8E84CB}" type="pres">
      <dgm:prSet presAssocID="{AD83E1FC-498F-4F57-A0E5-0BC1A5F5D524}" presName="composite" presStyleCnt="0"/>
      <dgm:spPr/>
    </dgm:pt>
    <dgm:pt modelId="{8BD191FD-6951-4485-BB74-3DDC4FBFDD91}" type="pres">
      <dgm:prSet presAssocID="{AD83E1FC-498F-4F57-A0E5-0BC1A5F5D5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7FBC71-5FC1-4DD9-B2BC-DDAE4F2C06EE}" type="pres">
      <dgm:prSet presAssocID="{AD83E1FC-498F-4F57-A0E5-0BC1A5F5D524}" presName="descendantText" presStyleLbl="alignAcc1" presStyleIdx="2" presStyleCnt="4">
        <dgm:presLayoutVars>
          <dgm:bulletEnabled val="1"/>
        </dgm:presLayoutVars>
      </dgm:prSet>
      <dgm:spPr/>
    </dgm:pt>
    <dgm:pt modelId="{EE8FFFD6-90F5-4BA8-9D9A-44A308EA441A}" type="pres">
      <dgm:prSet presAssocID="{A8026412-05B1-4869-96D7-E1D650A33BFF}" presName="sp" presStyleCnt="0"/>
      <dgm:spPr/>
    </dgm:pt>
    <dgm:pt modelId="{F7D62058-D6AA-425D-AC75-0013E14F94AD}" type="pres">
      <dgm:prSet presAssocID="{DA9ECB15-26D0-4C7B-8D71-659CD1D39DB5}" presName="composite" presStyleCnt="0"/>
      <dgm:spPr/>
    </dgm:pt>
    <dgm:pt modelId="{402DC6B8-7B9C-4F76-AC1B-1637846A60F7}" type="pres">
      <dgm:prSet presAssocID="{DA9ECB15-26D0-4C7B-8D71-659CD1D39D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025E91-1C24-41B4-86EE-C5B4416BA6E9}" type="pres">
      <dgm:prSet presAssocID="{DA9ECB15-26D0-4C7B-8D71-659CD1D39D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471D112-2D31-4947-803B-C22D94DE385E}" srcId="{2F6B10AC-9736-47BE-A240-C450CAC211C5}" destId="{43E3BDE1-3B98-4E6A-8B54-EEE85ACFC379}" srcOrd="0" destOrd="0" parTransId="{3E782A9B-53B8-4523-AC50-4AD4545A1C0F}" sibTransId="{834690BE-23A3-4BA9-B69F-0CD0668D2387}"/>
    <dgm:cxn modelId="{B27AB220-724D-4BF9-A3C7-A92D473FEF8A}" type="presOf" srcId="{4872DEB8-4DAA-4B01-9B32-D5A359472DA9}" destId="{DE9C9745-1E8A-4246-BC76-08715AA2082D}" srcOrd="0" destOrd="0" presId="urn:microsoft.com/office/officeart/2005/8/layout/chevron2"/>
    <dgm:cxn modelId="{BD046A30-46B8-4BFE-A444-45DF1A43A5F4}" type="presOf" srcId="{DA9ECB15-26D0-4C7B-8D71-659CD1D39DB5}" destId="{402DC6B8-7B9C-4F76-AC1B-1637846A60F7}" srcOrd="0" destOrd="0" presId="urn:microsoft.com/office/officeart/2005/8/layout/chevron2"/>
    <dgm:cxn modelId="{4EE7C73E-8D10-4DF8-AEDF-8C49AFBBC2C2}" type="presOf" srcId="{AD83E1FC-498F-4F57-A0E5-0BC1A5F5D524}" destId="{8BD191FD-6951-4485-BB74-3DDC4FBFDD91}" srcOrd="0" destOrd="0" presId="urn:microsoft.com/office/officeart/2005/8/layout/chevron2"/>
    <dgm:cxn modelId="{F3E5B05D-6E15-4C61-8E63-024BC3F2DA96}" type="presOf" srcId="{C08B097A-5426-427E-A26F-ECD2A331AA50}" destId="{4B7FBC71-5FC1-4DD9-B2BC-DDAE4F2C06EE}" srcOrd="0" destOrd="0" presId="urn:microsoft.com/office/officeart/2005/8/layout/chevron2"/>
    <dgm:cxn modelId="{21277865-F641-4D29-BAEA-1438F5237D76}" srcId="{AD83E1FC-498F-4F57-A0E5-0BC1A5F5D524}" destId="{C08B097A-5426-427E-A26F-ECD2A331AA50}" srcOrd="0" destOrd="0" parTransId="{522206F3-1CAF-4653-B7DF-53558A634AAD}" sibTransId="{7C3998E5-7447-4760-B41A-221CF19FC4CB}"/>
    <dgm:cxn modelId="{BBF1CB46-6A1C-4B88-8A95-59AAAF511172}" type="presOf" srcId="{43E3BDE1-3B98-4E6A-8B54-EEE85ACFC379}" destId="{A119ECED-6D6D-47AC-896B-166222D40FD7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F3A20454-2357-45C0-8891-FBE396CD4FC1}" type="presOf" srcId="{2F6B10AC-9736-47BE-A240-C450CAC211C5}" destId="{F11559DA-A6B4-47F8-AE5D-2B206CD31DE5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87645A82-8207-467A-B483-0E550F24732A}" srcId="{D86A4E5D-3EB3-4DEB-A5D0-3001FDB6E8A7}" destId="{2F6B10AC-9736-47BE-A240-C450CAC211C5}" srcOrd="0" destOrd="0" parTransId="{A1B40BF8-13D8-4D94-88FF-DDF4687DC55E}" sibTransId="{EE246F8F-1A07-4F67-826B-FB1FF8435CD5}"/>
    <dgm:cxn modelId="{0A75D59E-44BB-46BC-A116-64BE604D1D36}" srcId="{DA9ECB15-26D0-4C7B-8D71-659CD1D39DB5}" destId="{637AC462-07C5-4C91-A5A2-A773E54DD4EA}" srcOrd="0" destOrd="0" parTransId="{48840FA3-8AC8-4DAB-A621-E1322895578B}" sibTransId="{EEEAB943-9C28-49DB-9C2D-DD4C91944D5B}"/>
    <dgm:cxn modelId="{9EC7B1A2-6A48-4EDF-934F-E45FF48644EB}" type="presOf" srcId="{637AC462-07C5-4C91-A5A2-A773E54DD4EA}" destId="{86025E91-1C24-41B4-86EE-C5B4416BA6E9}" srcOrd="0" destOrd="0" presId="urn:microsoft.com/office/officeart/2005/8/layout/chevron2"/>
    <dgm:cxn modelId="{5A3FA0A7-CB77-44C6-AB62-BC679BCAC463}" srcId="{D86A4E5D-3EB3-4DEB-A5D0-3001FDB6E8A7}" destId="{AD83E1FC-498F-4F57-A0E5-0BC1A5F5D524}" srcOrd="2" destOrd="0" parTransId="{B6162DD8-2D32-4D5E-8173-DFB3EAC715FE}" sibTransId="{A8026412-05B1-4869-96D7-E1D650A33BFF}"/>
    <dgm:cxn modelId="{B47C76AC-9BA1-4FA9-97D6-9F91599C7B1D}" srcId="{D86A4E5D-3EB3-4DEB-A5D0-3001FDB6E8A7}" destId="{DA9ECB15-26D0-4C7B-8D71-659CD1D39DB5}" srcOrd="3" destOrd="0" parTransId="{7C9C5BAA-DE3A-48DA-AED7-771AECD1A441}" sibTransId="{83A0CC9E-CE13-4065-808D-90FF655E6FE9}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1" destOrd="0" parTransId="{41B042CA-CDBA-4669-8F60-F4E59F983D00}" sibTransId="{D2ED0626-5969-472F-BEE5-8DC36EEA55A4}"/>
    <dgm:cxn modelId="{FBD23521-F62E-4104-9449-3CC02C064E92}" type="presParOf" srcId="{B6F553D4-98EF-4B93-BBFC-BC2852B046C3}" destId="{715830AB-A66F-497E-8A43-D09385272975}" srcOrd="0" destOrd="0" presId="urn:microsoft.com/office/officeart/2005/8/layout/chevron2"/>
    <dgm:cxn modelId="{A84AC1EB-2216-4E57-B586-7819E64534B6}" type="presParOf" srcId="{715830AB-A66F-497E-8A43-D09385272975}" destId="{F11559DA-A6B4-47F8-AE5D-2B206CD31DE5}" srcOrd="0" destOrd="0" presId="urn:microsoft.com/office/officeart/2005/8/layout/chevron2"/>
    <dgm:cxn modelId="{5DE4600E-0A21-4E88-93E8-25481B992B7C}" type="presParOf" srcId="{715830AB-A66F-497E-8A43-D09385272975}" destId="{A119ECED-6D6D-47AC-896B-166222D40FD7}" srcOrd="1" destOrd="0" presId="urn:microsoft.com/office/officeart/2005/8/layout/chevron2"/>
    <dgm:cxn modelId="{E4513132-5C0B-427A-BFC9-D1DD6F19F56B}" type="presParOf" srcId="{B6F553D4-98EF-4B93-BBFC-BC2852B046C3}" destId="{61171E2A-3751-49EA-89A6-F21B70D3894E}" srcOrd="1" destOrd="0" presId="urn:microsoft.com/office/officeart/2005/8/layout/chevron2"/>
    <dgm:cxn modelId="{682ACF05-1EBF-43F3-9DCC-C5E35D16BE0B}" type="presParOf" srcId="{B6F553D4-98EF-4B93-BBFC-BC2852B046C3}" destId="{ADB684A2-64D8-4F37-9851-257B5F8F68CD}" srcOrd="2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3" destOrd="0" presId="urn:microsoft.com/office/officeart/2005/8/layout/chevron2"/>
    <dgm:cxn modelId="{BBA33E7B-1740-488B-A0B8-83143E4E5856}" type="presParOf" srcId="{B6F553D4-98EF-4B93-BBFC-BC2852B046C3}" destId="{5AA770F9-E960-4F45-8CCC-A634CA8E84CB}" srcOrd="4" destOrd="0" presId="urn:microsoft.com/office/officeart/2005/8/layout/chevron2"/>
    <dgm:cxn modelId="{7D36E86D-4B98-4503-8B0F-0DAFA012B58F}" type="presParOf" srcId="{5AA770F9-E960-4F45-8CCC-A634CA8E84CB}" destId="{8BD191FD-6951-4485-BB74-3DDC4FBFDD91}" srcOrd="0" destOrd="0" presId="urn:microsoft.com/office/officeart/2005/8/layout/chevron2"/>
    <dgm:cxn modelId="{05A7732C-8AAC-4679-BFE5-4A8186C01DC2}" type="presParOf" srcId="{5AA770F9-E960-4F45-8CCC-A634CA8E84CB}" destId="{4B7FBC71-5FC1-4DD9-B2BC-DDAE4F2C06EE}" srcOrd="1" destOrd="0" presId="urn:microsoft.com/office/officeart/2005/8/layout/chevron2"/>
    <dgm:cxn modelId="{9C96E8E2-C937-4388-B863-AB197D88B585}" type="presParOf" srcId="{B6F553D4-98EF-4B93-BBFC-BC2852B046C3}" destId="{EE8FFFD6-90F5-4BA8-9D9A-44A308EA441A}" srcOrd="5" destOrd="0" presId="urn:microsoft.com/office/officeart/2005/8/layout/chevron2"/>
    <dgm:cxn modelId="{2B2DD254-2B47-4928-A611-7FF3479AED22}" type="presParOf" srcId="{B6F553D4-98EF-4B93-BBFC-BC2852B046C3}" destId="{F7D62058-D6AA-425D-AC75-0013E14F94AD}" srcOrd="6" destOrd="0" presId="urn:microsoft.com/office/officeart/2005/8/layout/chevron2"/>
    <dgm:cxn modelId="{139292D4-0309-4C94-BA8D-8E9690B92555}" type="presParOf" srcId="{F7D62058-D6AA-425D-AC75-0013E14F94AD}" destId="{402DC6B8-7B9C-4F76-AC1B-1637846A60F7}" srcOrd="0" destOrd="0" presId="urn:microsoft.com/office/officeart/2005/8/layout/chevron2"/>
    <dgm:cxn modelId="{96F20176-9592-42AB-B776-2E74BE9659CA}" type="presParOf" srcId="{F7D62058-D6AA-425D-AC75-0013E14F94AD}" destId="{86025E91-1C24-41B4-86EE-C5B4416BA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205812-83EA-4E41-87BA-2C21C8FB52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A2A50-195B-4AD3-87C1-102798D2701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Board</a:t>
          </a:r>
        </a:p>
      </dgm:t>
    </dgm:pt>
    <dgm:pt modelId="{327860F9-A22D-47A2-AC4B-6528191523F9}" type="parTrans" cxnId="{4694128C-F643-45A8-9E76-73534D851D9A}">
      <dgm:prSet/>
      <dgm:spPr/>
      <dgm:t>
        <a:bodyPr/>
        <a:lstStyle/>
        <a:p>
          <a:endParaRPr lang="en-US"/>
        </a:p>
      </dgm:t>
    </dgm:pt>
    <dgm:pt modelId="{8A037227-6011-4732-9E77-BA0B2388A274}" type="sibTrans" cxnId="{4694128C-F643-45A8-9E76-73534D851D9A}">
      <dgm:prSet/>
      <dgm:spPr/>
      <dgm:t>
        <a:bodyPr/>
        <a:lstStyle/>
        <a:p>
          <a:endParaRPr lang="en-US"/>
        </a:p>
      </dgm:t>
    </dgm:pt>
    <dgm:pt modelId="{9A40E208-7171-4856-9815-F166335B2E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Staff</a:t>
          </a:r>
        </a:p>
      </dgm:t>
    </dgm:pt>
    <dgm:pt modelId="{CBA46B79-69A2-45E8-927B-1ACE3A41D3C5}" type="parTrans" cxnId="{B89838DC-1CAA-4F9C-8AEE-57BF75317848}">
      <dgm:prSet/>
      <dgm:spPr/>
      <dgm:t>
        <a:bodyPr/>
        <a:lstStyle/>
        <a:p>
          <a:endParaRPr lang="en-US"/>
        </a:p>
      </dgm:t>
    </dgm:pt>
    <dgm:pt modelId="{F2B4092E-09AC-4276-B27F-1F5CC052AE5F}" type="sibTrans" cxnId="{B89838DC-1CAA-4F9C-8AEE-57BF75317848}">
      <dgm:prSet/>
      <dgm:spPr/>
      <dgm:t>
        <a:bodyPr/>
        <a:lstStyle/>
        <a:p>
          <a:endParaRPr lang="en-US"/>
        </a:p>
      </dgm:t>
    </dgm:pt>
    <dgm:pt modelId="{E211CF03-7A62-47B2-96AD-20D7C57644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Staff</a:t>
          </a:r>
        </a:p>
      </dgm:t>
    </dgm:pt>
    <dgm:pt modelId="{8CE2F6F0-9291-4A18-B04C-1C5492ACD4D9}" type="parTrans" cxnId="{387FA969-DDE0-4D91-822B-A29CFF037E15}">
      <dgm:prSet/>
      <dgm:spPr/>
      <dgm:t>
        <a:bodyPr/>
        <a:lstStyle/>
        <a:p>
          <a:endParaRPr lang="en-US"/>
        </a:p>
      </dgm:t>
    </dgm:pt>
    <dgm:pt modelId="{1444FA83-CE6E-4B1E-AEA2-6FEE212C308B}" type="sibTrans" cxnId="{387FA969-DDE0-4D91-822B-A29CFF037E15}">
      <dgm:prSet/>
      <dgm:spPr/>
      <dgm:t>
        <a:bodyPr/>
        <a:lstStyle/>
        <a:p>
          <a:endParaRPr lang="en-US"/>
        </a:p>
      </dgm:t>
    </dgm:pt>
    <dgm:pt modelId="{25B75E72-46F4-40CD-A5A1-B420BB1773D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Staff</a:t>
          </a:r>
        </a:p>
      </dgm:t>
    </dgm:pt>
    <dgm:pt modelId="{7C097726-39EF-4DB2-9C77-839BF94CEB77}" type="parTrans" cxnId="{856C7C8C-D74C-46DF-97DF-49A565D61FDB}">
      <dgm:prSet/>
      <dgm:spPr/>
      <dgm:t>
        <a:bodyPr/>
        <a:lstStyle/>
        <a:p>
          <a:endParaRPr lang="en-US"/>
        </a:p>
      </dgm:t>
    </dgm:pt>
    <dgm:pt modelId="{2E793455-FBD1-49CA-9205-7C3F085EFD00}" type="sibTrans" cxnId="{856C7C8C-D74C-46DF-97DF-49A565D61FDB}">
      <dgm:prSet/>
      <dgm:spPr/>
      <dgm:t>
        <a:bodyPr/>
        <a:lstStyle/>
        <a:p>
          <a:endParaRPr lang="en-US"/>
        </a:p>
      </dgm:t>
    </dgm:pt>
    <dgm:pt modelId="{738B97AB-840D-4FD1-A78B-C674918B597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Ministry</a:t>
          </a:r>
        </a:p>
      </dgm:t>
    </dgm:pt>
    <dgm:pt modelId="{14B69F45-C517-4BE8-8A3D-4863322936E6}" type="parTrans" cxnId="{A19C8956-2B73-490D-8159-96D9D0C8BACD}">
      <dgm:prSet/>
      <dgm:spPr/>
      <dgm:t>
        <a:bodyPr/>
        <a:lstStyle/>
        <a:p>
          <a:endParaRPr lang="en-US"/>
        </a:p>
      </dgm:t>
    </dgm:pt>
    <dgm:pt modelId="{0EE88E94-986B-4D91-9739-42429C818CDA}" type="sibTrans" cxnId="{A19C8956-2B73-490D-8159-96D9D0C8BACD}">
      <dgm:prSet/>
      <dgm:spPr/>
      <dgm:t>
        <a:bodyPr/>
        <a:lstStyle/>
        <a:p>
          <a:endParaRPr lang="en-US"/>
        </a:p>
      </dgm:t>
    </dgm:pt>
    <dgm:pt modelId="{5E4F94EE-B81F-4465-B139-018F1C6F5716}" type="pres">
      <dgm:prSet presAssocID="{61205812-83EA-4E41-87BA-2C21C8FB52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721B02-E834-4445-A3FA-C06C295DE974}" type="pres">
      <dgm:prSet presAssocID="{70AA2A50-195B-4AD3-87C1-102798D27011}" presName="hierRoot1" presStyleCnt="0">
        <dgm:presLayoutVars>
          <dgm:hierBranch val="init"/>
        </dgm:presLayoutVars>
      </dgm:prSet>
      <dgm:spPr/>
    </dgm:pt>
    <dgm:pt modelId="{0B01EC80-CB1C-46C1-8B41-53EEF079387B}" type="pres">
      <dgm:prSet presAssocID="{70AA2A50-195B-4AD3-87C1-102798D27011}" presName="rootComposite1" presStyleCnt="0"/>
      <dgm:spPr/>
    </dgm:pt>
    <dgm:pt modelId="{C6803FF9-1E00-4825-BDD7-B65BA5A67EDC}" type="pres">
      <dgm:prSet presAssocID="{70AA2A50-195B-4AD3-87C1-102798D27011}" presName="rootText1" presStyleLbl="node0" presStyleIdx="0" presStyleCnt="1">
        <dgm:presLayoutVars>
          <dgm:chPref val="3"/>
        </dgm:presLayoutVars>
      </dgm:prSet>
      <dgm:spPr/>
    </dgm:pt>
    <dgm:pt modelId="{FCAE68EB-636B-4E76-B3D2-BFACB502AA40}" type="pres">
      <dgm:prSet presAssocID="{70AA2A50-195B-4AD3-87C1-102798D27011}" presName="rootConnector1" presStyleLbl="node1" presStyleIdx="0" presStyleCnt="0"/>
      <dgm:spPr/>
    </dgm:pt>
    <dgm:pt modelId="{CDDE3B9E-89AF-4CD6-B5CB-EE42EC180AFD}" type="pres">
      <dgm:prSet presAssocID="{70AA2A50-195B-4AD3-87C1-102798D27011}" presName="hierChild2" presStyleCnt="0"/>
      <dgm:spPr/>
    </dgm:pt>
    <dgm:pt modelId="{6964EFCB-75A6-49BB-BC1F-508FE83CFF56}" type="pres">
      <dgm:prSet presAssocID="{CBA46B79-69A2-45E8-927B-1ACE3A41D3C5}" presName="Name37" presStyleLbl="parChTrans1D2" presStyleIdx="0" presStyleCnt="3"/>
      <dgm:spPr/>
    </dgm:pt>
    <dgm:pt modelId="{194C0BF6-B318-4832-8CCB-F582FB381293}" type="pres">
      <dgm:prSet presAssocID="{9A40E208-7171-4856-9815-F166335B2E7D}" presName="hierRoot2" presStyleCnt="0">
        <dgm:presLayoutVars>
          <dgm:hierBranch val="init"/>
        </dgm:presLayoutVars>
      </dgm:prSet>
      <dgm:spPr/>
    </dgm:pt>
    <dgm:pt modelId="{FF97B8D7-6A43-44A6-9E3B-A9012EE0ADA1}" type="pres">
      <dgm:prSet presAssocID="{9A40E208-7171-4856-9815-F166335B2E7D}" presName="rootComposite" presStyleCnt="0"/>
      <dgm:spPr/>
    </dgm:pt>
    <dgm:pt modelId="{CCE3C90F-A7D9-4FF1-B815-B7150401E4A7}" type="pres">
      <dgm:prSet presAssocID="{9A40E208-7171-4856-9815-F166335B2E7D}" presName="rootText" presStyleLbl="node2" presStyleIdx="0" presStyleCnt="3">
        <dgm:presLayoutVars>
          <dgm:chPref val="3"/>
        </dgm:presLayoutVars>
      </dgm:prSet>
      <dgm:spPr/>
    </dgm:pt>
    <dgm:pt modelId="{09E29E3D-AB58-4C66-88EF-FDE8963944D4}" type="pres">
      <dgm:prSet presAssocID="{9A40E208-7171-4856-9815-F166335B2E7D}" presName="rootConnector" presStyleLbl="node2" presStyleIdx="0" presStyleCnt="3"/>
      <dgm:spPr/>
    </dgm:pt>
    <dgm:pt modelId="{A3CA403C-71B5-4603-A176-90294B6C29EF}" type="pres">
      <dgm:prSet presAssocID="{9A40E208-7171-4856-9815-F166335B2E7D}" presName="hierChild4" presStyleCnt="0"/>
      <dgm:spPr/>
    </dgm:pt>
    <dgm:pt modelId="{4B90ADAA-A78A-4B98-A468-A018A5D16705}" type="pres">
      <dgm:prSet presAssocID="{9A40E208-7171-4856-9815-F166335B2E7D}" presName="hierChild5" presStyleCnt="0"/>
      <dgm:spPr/>
    </dgm:pt>
    <dgm:pt modelId="{16AE7790-163D-4ED4-9722-AF6932C30BC4}" type="pres">
      <dgm:prSet presAssocID="{8CE2F6F0-9291-4A18-B04C-1C5492ACD4D9}" presName="Name37" presStyleLbl="parChTrans1D2" presStyleIdx="1" presStyleCnt="3"/>
      <dgm:spPr/>
    </dgm:pt>
    <dgm:pt modelId="{49E40E64-8A0E-43C5-892D-545458866F0F}" type="pres">
      <dgm:prSet presAssocID="{E211CF03-7A62-47B2-96AD-20D7C57644AD}" presName="hierRoot2" presStyleCnt="0">
        <dgm:presLayoutVars>
          <dgm:hierBranch val="init"/>
        </dgm:presLayoutVars>
      </dgm:prSet>
      <dgm:spPr/>
    </dgm:pt>
    <dgm:pt modelId="{0EB9B6CD-A5C3-4A7A-A70C-6FE1EA1F2FFE}" type="pres">
      <dgm:prSet presAssocID="{E211CF03-7A62-47B2-96AD-20D7C57644AD}" presName="rootComposite" presStyleCnt="0"/>
      <dgm:spPr/>
    </dgm:pt>
    <dgm:pt modelId="{A89A1570-4EA2-4A7B-8D7F-130898537719}" type="pres">
      <dgm:prSet presAssocID="{E211CF03-7A62-47B2-96AD-20D7C57644AD}" presName="rootText" presStyleLbl="node2" presStyleIdx="1" presStyleCnt="3">
        <dgm:presLayoutVars>
          <dgm:chPref val="3"/>
        </dgm:presLayoutVars>
      </dgm:prSet>
      <dgm:spPr/>
    </dgm:pt>
    <dgm:pt modelId="{C5AA26BC-612A-4FA3-8D60-818126EBF74E}" type="pres">
      <dgm:prSet presAssocID="{E211CF03-7A62-47B2-96AD-20D7C57644AD}" presName="rootConnector" presStyleLbl="node2" presStyleIdx="1" presStyleCnt="3"/>
      <dgm:spPr/>
    </dgm:pt>
    <dgm:pt modelId="{F06155AC-4AA1-4E07-B01B-C6EB496DC323}" type="pres">
      <dgm:prSet presAssocID="{E211CF03-7A62-47B2-96AD-20D7C57644AD}" presName="hierChild4" presStyleCnt="0"/>
      <dgm:spPr/>
    </dgm:pt>
    <dgm:pt modelId="{642C10A8-7F3D-4D30-BC96-7E8CEA2EAF88}" type="pres">
      <dgm:prSet presAssocID="{E211CF03-7A62-47B2-96AD-20D7C57644AD}" presName="hierChild5" presStyleCnt="0"/>
      <dgm:spPr/>
    </dgm:pt>
    <dgm:pt modelId="{5C99B02F-897D-4E7A-B2B3-D71B494E01D9}" type="pres">
      <dgm:prSet presAssocID="{7C097726-39EF-4DB2-9C77-839BF94CEB77}" presName="Name37" presStyleLbl="parChTrans1D2" presStyleIdx="2" presStyleCnt="3"/>
      <dgm:spPr/>
    </dgm:pt>
    <dgm:pt modelId="{FC33E62A-A92D-4BF3-9A82-4260F9A7F198}" type="pres">
      <dgm:prSet presAssocID="{25B75E72-46F4-40CD-A5A1-B420BB1773D3}" presName="hierRoot2" presStyleCnt="0">
        <dgm:presLayoutVars>
          <dgm:hierBranch val="init"/>
        </dgm:presLayoutVars>
      </dgm:prSet>
      <dgm:spPr/>
    </dgm:pt>
    <dgm:pt modelId="{BE224BD6-3533-4D78-A84A-F24299C87F8E}" type="pres">
      <dgm:prSet presAssocID="{25B75E72-46F4-40CD-A5A1-B420BB1773D3}" presName="rootComposite" presStyleCnt="0"/>
      <dgm:spPr/>
    </dgm:pt>
    <dgm:pt modelId="{23F5A1AF-1438-4AEE-A34E-C485AC416EDF}" type="pres">
      <dgm:prSet presAssocID="{25B75E72-46F4-40CD-A5A1-B420BB1773D3}" presName="rootText" presStyleLbl="node2" presStyleIdx="2" presStyleCnt="3">
        <dgm:presLayoutVars>
          <dgm:chPref val="3"/>
        </dgm:presLayoutVars>
      </dgm:prSet>
      <dgm:spPr/>
    </dgm:pt>
    <dgm:pt modelId="{549EEDC2-1C8A-44D3-971F-4C4137B11C65}" type="pres">
      <dgm:prSet presAssocID="{25B75E72-46F4-40CD-A5A1-B420BB1773D3}" presName="rootConnector" presStyleLbl="node2" presStyleIdx="2" presStyleCnt="3"/>
      <dgm:spPr/>
    </dgm:pt>
    <dgm:pt modelId="{8E0405B1-6631-43AD-A392-435E60A0B387}" type="pres">
      <dgm:prSet presAssocID="{25B75E72-46F4-40CD-A5A1-B420BB1773D3}" presName="hierChild4" presStyleCnt="0"/>
      <dgm:spPr/>
    </dgm:pt>
    <dgm:pt modelId="{14E43213-81FE-4B33-A1E9-7197D8853C06}" type="pres">
      <dgm:prSet presAssocID="{14B69F45-C517-4BE8-8A3D-4863322936E6}" presName="Name37" presStyleLbl="parChTrans1D3" presStyleIdx="0" presStyleCnt="1"/>
      <dgm:spPr/>
    </dgm:pt>
    <dgm:pt modelId="{2E0CE1AE-2B10-46BD-8912-DB60F22B3C0E}" type="pres">
      <dgm:prSet presAssocID="{738B97AB-840D-4FD1-A78B-C674918B5972}" presName="hierRoot2" presStyleCnt="0">
        <dgm:presLayoutVars>
          <dgm:hierBranch val="init"/>
        </dgm:presLayoutVars>
      </dgm:prSet>
      <dgm:spPr/>
    </dgm:pt>
    <dgm:pt modelId="{37448972-DA41-423B-BBB3-C7C3ABDAEC44}" type="pres">
      <dgm:prSet presAssocID="{738B97AB-840D-4FD1-A78B-C674918B5972}" presName="rootComposite" presStyleCnt="0"/>
      <dgm:spPr/>
    </dgm:pt>
    <dgm:pt modelId="{BBC60DEC-6F3A-4376-811F-72AA3CCE2625}" type="pres">
      <dgm:prSet presAssocID="{738B97AB-840D-4FD1-A78B-C674918B5972}" presName="rootText" presStyleLbl="node3" presStyleIdx="0" presStyleCnt="1">
        <dgm:presLayoutVars>
          <dgm:chPref val="3"/>
        </dgm:presLayoutVars>
      </dgm:prSet>
      <dgm:spPr/>
    </dgm:pt>
    <dgm:pt modelId="{33C5C32D-5182-4F75-9279-6FCF9AF1A5D2}" type="pres">
      <dgm:prSet presAssocID="{738B97AB-840D-4FD1-A78B-C674918B5972}" presName="rootConnector" presStyleLbl="node3" presStyleIdx="0" presStyleCnt="1"/>
      <dgm:spPr/>
    </dgm:pt>
    <dgm:pt modelId="{F473FDB1-4154-4889-B21A-9FFB615592C5}" type="pres">
      <dgm:prSet presAssocID="{738B97AB-840D-4FD1-A78B-C674918B5972}" presName="hierChild4" presStyleCnt="0"/>
      <dgm:spPr/>
    </dgm:pt>
    <dgm:pt modelId="{43124D40-ECCA-47E0-BC5C-37C0770C1780}" type="pres">
      <dgm:prSet presAssocID="{738B97AB-840D-4FD1-A78B-C674918B5972}" presName="hierChild5" presStyleCnt="0"/>
      <dgm:spPr/>
    </dgm:pt>
    <dgm:pt modelId="{3B5418CA-3B1A-41C5-81FB-3736C5EF4B25}" type="pres">
      <dgm:prSet presAssocID="{25B75E72-46F4-40CD-A5A1-B420BB1773D3}" presName="hierChild5" presStyleCnt="0"/>
      <dgm:spPr/>
    </dgm:pt>
    <dgm:pt modelId="{C9C6F90A-E01F-4008-9547-E71BFE170D75}" type="pres">
      <dgm:prSet presAssocID="{70AA2A50-195B-4AD3-87C1-102798D27011}" presName="hierChild3" presStyleCnt="0"/>
      <dgm:spPr/>
    </dgm:pt>
  </dgm:ptLst>
  <dgm:cxnLst>
    <dgm:cxn modelId="{0DD3080F-1E0F-46CB-9F04-75BA67A35D48}" type="presOf" srcId="{61205812-83EA-4E41-87BA-2C21C8FB52D8}" destId="{5E4F94EE-B81F-4465-B139-018F1C6F5716}" srcOrd="0" destOrd="0" presId="urn:microsoft.com/office/officeart/2005/8/layout/orgChart1"/>
    <dgm:cxn modelId="{FBBF9E13-0C13-4CFA-A738-7EEEC2054860}" type="presOf" srcId="{25B75E72-46F4-40CD-A5A1-B420BB1773D3}" destId="{23F5A1AF-1438-4AEE-A34E-C485AC416EDF}" srcOrd="0" destOrd="0" presId="urn:microsoft.com/office/officeart/2005/8/layout/orgChart1"/>
    <dgm:cxn modelId="{5095D61D-C84C-45FF-A515-96E1B482683F}" type="presOf" srcId="{25B75E72-46F4-40CD-A5A1-B420BB1773D3}" destId="{549EEDC2-1C8A-44D3-971F-4C4137B11C65}" srcOrd="1" destOrd="0" presId="urn:microsoft.com/office/officeart/2005/8/layout/orgChart1"/>
    <dgm:cxn modelId="{C6AC7D1F-C009-498F-BA5A-1BFAC43DF80A}" type="presOf" srcId="{7C097726-39EF-4DB2-9C77-839BF94CEB77}" destId="{5C99B02F-897D-4E7A-B2B3-D71B494E01D9}" srcOrd="0" destOrd="0" presId="urn:microsoft.com/office/officeart/2005/8/layout/orgChart1"/>
    <dgm:cxn modelId="{E1402D2D-3578-4178-A2DD-B7C075B15B23}" type="presOf" srcId="{738B97AB-840D-4FD1-A78B-C674918B5972}" destId="{BBC60DEC-6F3A-4376-811F-72AA3CCE2625}" srcOrd="0" destOrd="0" presId="urn:microsoft.com/office/officeart/2005/8/layout/orgChart1"/>
    <dgm:cxn modelId="{636E533B-E567-485D-A3CD-77A946F18AAC}" type="presOf" srcId="{E211CF03-7A62-47B2-96AD-20D7C57644AD}" destId="{A89A1570-4EA2-4A7B-8D7F-130898537719}" srcOrd="0" destOrd="0" presId="urn:microsoft.com/office/officeart/2005/8/layout/orgChart1"/>
    <dgm:cxn modelId="{0613A13F-DAA5-4E2F-B8E5-F6F2CF692D5A}" type="presOf" srcId="{14B69F45-C517-4BE8-8A3D-4863322936E6}" destId="{14E43213-81FE-4B33-A1E9-7197D8853C06}" srcOrd="0" destOrd="0" presId="urn:microsoft.com/office/officeart/2005/8/layout/orgChart1"/>
    <dgm:cxn modelId="{387FA969-DDE0-4D91-822B-A29CFF037E15}" srcId="{70AA2A50-195B-4AD3-87C1-102798D27011}" destId="{E211CF03-7A62-47B2-96AD-20D7C57644AD}" srcOrd="1" destOrd="0" parTransId="{8CE2F6F0-9291-4A18-B04C-1C5492ACD4D9}" sibTransId="{1444FA83-CE6E-4B1E-AEA2-6FEE212C308B}"/>
    <dgm:cxn modelId="{639A466D-07A2-4D0C-A93A-4C0BA101B0AC}" type="presOf" srcId="{738B97AB-840D-4FD1-A78B-C674918B5972}" destId="{33C5C32D-5182-4F75-9279-6FCF9AF1A5D2}" srcOrd="1" destOrd="0" presId="urn:microsoft.com/office/officeart/2005/8/layout/orgChart1"/>
    <dgm:cxn modelId="{0E5CB26F-62AC-48D6-9B29-654DDEB68030}" type="presOf" srcId="{8CE2F6F0-9291-4A18-B04C-1C5492ACD4D9}" destId="{16AE7790-163D-4ED4-9722-AF6932C30BC4}" srcOrd="0" destOrd="0" presId="urn:microsoft.com/office/officeart/2005/8/layout/orgChart1"/>
    <dgm:cxn modelId="{34775475-C5EA-4E6C-89B7-B64D903645C8}" type="presOf" srcId="{9A40E208-7171-4856-9815-F166335B2E7D}" destId="{CCE3C90F-A7D9-4FF1-B815-B7150401E4A7}" srcOrd="0" destOrd="0" presId="urn:microsoft.com/office/officeart/2005/8/layout/orgChart1"/>
    <dgm:cxn modelId="{A19C8956-2B73-490D-8159-96D9D0C8BACD}" srcId="{25B75E72-46F4-40CD-A5A1-B420BB1773D3}" destId="{738B97AB-840D-4FD1-A78B-C674918B5972}" srcOrd="0" destOrd="0" parTransId="{14B69F45-C517-4BE8-8A3D-4863322936E6}" sibTransId="{0EE88E94-986B-4D91-9739-42429C818CDA}"/>
    <dgm:cxn modelId="{014E5687-F2FD-4E08-BAEC-33384677C176}" type="presOf" srcId="{70AA2A50-195B-4AD3-87C1-102798D27011}" destId="{C6803FF9-1E00-4825-BDD7-B65BA5A67EDC}" srcOrd="0" destOrd="0" presId="urn:microsoft.com/office/officeart/2005/8/layout/orgChart1"/>
    <dgm:cxn modelId="{4694128C-F643-45A8-9E76-73534D851D9A}" srcId="{61205812-83EA-4E41-87BA-2C21C8FB52D8}" destId="{70AA2A50-195B-4AD3-87C1-102798D27011}" srcOrd="0" destOrd="0" parTransId="{327860F9-A22D-47A2-AC4B-6528191523F9}" sibTransId="{8A037227-6011-4732-9E77-BA0B2388A274}"/>
    <dgm:cxn modelId="{856C7C8C-D74C-46DF-97DF-49A565D61FDB}" srcId="{70AA2A50-195B-4AD3-87C1-102798D27011}" destId="{25B75E72-46F4-40CD-A5A1-B420BB1773D3}" srcOrd="2" destOrd="0" parTransId="{7C097726-39EF-4DB2-9C77-839BF94CEB77}" sibTransId="{2E793455-FBD1-49CA-9205-7C3F085EFD00}"/>
    <dgm:cxn modelId="{4222318E-1E2F-4B9D-ABA5-E65CE61B5895}" type="presOf" srcId="{CBA46B79-69A2-45E8-927B-1ACE3A41D3C5}" destId="{6964EFCB-75A6-49BB-BC1F-508FE83CFF56}" srcOrd="0" destOrd="0" presId="urn:microsoft.com/office/officeart/2005/8/layout/orgChart1"/>
    <dgm:cxn modelId="{8C570FC5-AFE3-4BDC-BCE2-40B41B18F30D}" type="presOf" srcId="{70AA2A50-195B-4AD3-87C1-102798D27011}" destId="{FCAE68EB-636B-4E76-B3D2-BFACB502AA40}" srcOrd="1" destOrd="0" presId="urn:microsoft.com/office/officeart/2005/8/layout/orgChart1"/>
    <dgm:cxn modelId="{B89838DC-1CAA-4F9C-8AEE-57BF75317848}" srcId="{70AA2A50-195B-4AD3-87C1-102798D27011}" destId="{9A40E208-7171-4856-9815-F166335B2E7D}" srcOrd="0" destOrd="0" parTransId="{CBA46B79-69A2-45E8-927B-1ACE3A41D3C5}" sibTransId="{F2B4092E-09AC-4276-B27F-1F5CC052AE5F}"/>
    <dgm:cxn modelId="{D6A16EF7-2D7B-4DC4-8F89-F8B53734A5A4}" type="presOf" srcId="{E211CF03-7A62-47B2-96AD-20D7C57644AD}" destId="{C5AA26BC-612A-4FA3-8D60-818126EBF74E}" srcOrd="1" destOrd="0" presId="urn:microsoft.com/office/officeart/2005/8/layout/orgChart1"/>
    <dgm:cxn modelId="{0E4BE8F7-F199-4E0D-B661-8BF6A7D501FB}" type="presOf" srcId="{9A40E208-7171-4856-9815-F166335B2E7D}" destId="{09E29E3D-AB58-4C66-88EF-FDE8963944D4}" srcOrd="1" destOrd="0" presId="urn:microsoft.com/office/officeart/2005/8/layout/orgChart1"/>
    <dgm:cxn modelId="{44666D3D-A391-4A97-8F42-0EEDA23C5BD7}" type="presParOf" srcId="{5E4F94EE-B81F-4465-B139-018F1C6F5716}" destId="{E5721B02-E834-4445-A3FA-C06C295DE974}" srcOrd="0" destOrd="0" presId="urn:microsoft.com/office/officeart/2005/8/layout/orgChart1"/>
    <dgm:cxn modelId="{D1716DF4-1B70-48B4-8A7B-B847731CDF8A}" type="presParOf" srcId="{E5721B02-E834-4445-A3FA-C06C295DE974}" destId="{0B01EC80-CB1C-46C1-8B41-53EEF079387B}" srcOrd="0" destOrd="0" presId="urn:microsoft.com/office/officeart/2005/8/layout/orgChart1"/>
    <dgm:cxn modelId="{E8571535-E61A-48BF-B333-7D84E5FF8035}" type="presParOf" srcId="{0B01EC80-CB1C-46C1-8B41-53EEF079387B}" destId="{C6803FF9-1E00-4825-BDD7-B65BA5A67EDC}" srcOrd="0" destOrd="0" presId="urn:microsoft.com/office/officeart/2005/8/layout/orgChart1"/>
    <dgm:cxn modelId="{FBA47FA2-5CB3-4C3D-B203-09368E82AE23}" type="presParOf" srcId="{0B01EC80-CB1C-46C1-8B41-53EEF079387B}" destId="{FCAE68EB-636B-4E76-B3D2-BFACB502AA40}" srcOrd="1" destOrd="0" presId="urn:microsoft.com/office/officeart/2005/8/layout/orgChart1"/>
    <dgm:cxn modelId="{CB188577-D074-43BA-A46B-4A540682CB0D}" type="presParOf" srcId="{E5721B02-E834-4445-A3FA-C06C295DE974}" destId="{CDDE3B9E-89AF-4CD6-B5CB-EE42EC180AFD}" srcOrd="1" destOrd="0" presId="urn:microsoft.com/office/officeart/2005/8/layout/orgChart1"/>
    <dgm:cxn modelId="{72D4F859-4845-428E-94C8-AA62B1ACE3D3}" type="presParOf" srcId="{CDDE3B9E-89AF-4CD6-B5CB-EE42EC180AFD}" destId="{6964EFCB-75A6-49BB-BC1F-508FE83CFF56}" srcOrd="0" destOrd="0" presId="urn:microsoft.com/office/officeart/2005/8/layout/orgChart1"/>
    <dgm:cxn modelId="{491E081F-0C59-44CA-896E-6FEDFBBF1926}" type="presParOf" srcId="{CDDE3B9E-89AF-4CD6-B5CB-EE42EC180AFD}" destId="{194C0BF6-B318-4832-8CCB-F582FB381293}" srcOrd="1" destOrd="0" presId="urn:microsoft.com/office/officeart/2005/8/layout/orgChart1"/>
    <dgm:cxn modelId="{9C237035-1AE3-45E2-994A-2B0375D19569}" type="presParOf" srcId="{194C0BF6-B318-4832-8CCB-F582FB381293}" destId="{FF97B8D7-6A43-44A6-9E3B-A9012EE0ADA1}" srcOrd="0" destOrd="0" presId="urn:microsoft.com/office/officeart/2005/8/layout/orgChart1"/>
    <dgm:cxn modelId="{DF8C5AD1-BF7C-4E87-B068-9D5000EEA27D}" type="presParOf" srcId="{FF97B8D7-6A43-44A6-9E3B-A9012EE0ADA1}" destId="{CCE3C90F-A7D9-4FF1-B815-B7150401E4A7}" srcOrd="0" destOrd="0" presId="urn:microsoft.com/office/officeart/2005/8/layout/orgChart1"/>
    <dgm:cxn modelId="{59213268-40F3-4A60-B366-731499718D0F}" type="presParOf" srcId="{FF97B8D7-6A43-44A6-9E3B-A9012EE0ADA1}" destId="{09E29E3D-AB58-4C66-88EF-FDE8963944D4}" srcOrd="1" destOrd="0" presId="urn:microsoft.com/office/officeart/2005/8/layout/orgChart1"/>
    <dgm:cxn modelId="{B21B3157-08D3-4528-B60E-B5221700B6C6}" type="presParOf" srcId="{194C0BF6-B318-4832-8CCB-F582FB381293}" destId="{A3CA403C-71B5-4603-A176-90294B6C29EF}" srcOrd="1" destOrd="0" presId="urn:microsoft.com/office/officeart/2005/8/layout/orgChart1"/>
    <dgm:cxn modelId="{4A5FFF04-FB0F-43CE-AB87-9DFCBB5C3B0D}" type="presParOf" srcId="{194C0BF6-B318-4832-8CCB-F582FB381293}" destId="{4B90ADAA-A78A-4B98-A468-A018A5D16705}" srcOrd="2" destOrd="0" presId="urn:microsoft.com/office/officeart/2005/8/layout/orgChart1"/>
    <dgm:cxn modelId="{E5255E8D-9952-4356-894E-51D4116A60E7}" type="presParOf" srcId="{CDDE3B9E-89AF-4CD6-B5CB-EE42EC180AFD}" destId="{16AE7790-163D-4ED4-9722-AF6932C30BC4}" srcOrd="2" destOrd="0" presId="urn:microsoft.com/office/officeart/2005/8/layout/orgChart1"/>
    <dgm:cxn modelId="{AA94EB34-C553-4837-BBD1-B25B78C02490}" type="presParOf" srcId="{CDDE3B9E-89AF-4CD6-B5CB-EE42EC180AFD}" destId="{49E40E64-8A0E-43C5-892D-545458866F0F}" srcOrd="3" destOrd="0" presId="urn:microsoft.com/office/officeart/2005/8/layout/orgChart1"/>
    <dgm:cxn modelId="{5FF3B6F8-8909-4A6F-B5C9-03AC244B2384}" type="presParOf" srcId="{49E40E64-8A0E-43C5-892D-545458866F0F}" destId="{0EB9B6CD-A5C3-4A7A-A70C-6FE1EA1F2FFE}" srcOrd="0" destOrd="0" presId="urn:microsoft.com/office/officeart/2005/8/layout/orgChart1"/>
    <dgm:cxn modelId="{1B8DB4E5-D8ED-42D7-BC98-64361E7AF499}" type="presParOf" srcId="{0EB9B6CD-A5C3-4A7A-A70C-6FE1EA1F2FFE}" destId="{A89A1570-4EA2-4A7B-8D7F-130898537719}" srcOrd="0" destOrd="0" presId="urn:microsoft.com/office/officeart/2005/8/layout/orgChart1"/>
    <dgm:cxn modelId="{FEDB1DB5-5314-48D4-AD86-24B348FE8562}" type="presParOf" srcId="{0EB9B6CD-A5C3-4A7A-A70C-6FE1EA1F2FFE}" destId="{C5AA26BC-612A-4FA3-8D60-818126EBF74E}" srcOrd="1" destOrd="0" presId="urn:microsoft.com/office/officeart/2005/8/layout/orgChart1"/>
    <dgm:cxn modelId="{06AD0240-4F58-49C4-BAE2-FC01762A8DC8}" type="presParOf" srcId="{49E40E64-8A0E-43C5-892D-545458866F0F}" destId="{F06155AC-4AA1-4E07-B01B-C6EB496DC323}" srcOrd="1" destOrd="0" presId="urn:microsoft.com/office/officeart/2005/8/layout/orgChart1"/>
    <dgm:cxn modelId="{3762E103-017C-4AFF-9574-5209F643425A}" type="presParOf" srcId="{49E40E64-8A0E-43C5-892D-545458866F0F}" destId="{642C10A8-7F3D-4D30-BC96-7E8CEA2EAF88}" srcOrd="2" destOrd="0" presId="urn:microsoft.com/office/officeart/2005/8/layout/orgChart1"/>
    <dgm:cxn modelId="{685933F2-D0DB-4069-A21A-35C0F9179B73}" type="presParOf" srcId="{CDDE3B9E-89AF-4CD6-B5CB-EE42EC180AFD}" destId="{5C99B02F-897D-4E7A-B2B3-D71B494E01D9}" srcOrd="4" destOrd="0" presId="urn:microsoft.com/office/officeart/2005/8/layout/orgChart1"/>
    <dgm:cxn modelId="{2B035DD0-D830-44A4-9897-4EA7CA65B72A}" type="presParOf" srcId="{CDDE3B9E-89AF-4CD6-B5CB-EE42EC180AFD}" destId="{FC33E62A-A92D-4BF3-9A82-4260F9A7F198}" srcOrd="5" destOrd="0" presId="urn:microsoft.com/office/officeart/2005/8/layout/orgChart1"/>
    <dgm:cxn modelId="{2318F910-45A7-4128-83B9-5A3C829FFD4C}" type="presParOf" srcId="{FC33E62A-A92D-4BF3-9A82-4260F9A7F198}" destId="{BE224BD6-3533-4D78-A84A-F24299C87F8E}" srcOrd="0" destOrd="0" presId="urn:microsoft.com/office/officeart/2005/8/layout/orgChart1"/>
    <dgm:cxn modelId="{72E653B8-4F07-4D4D-95F5-56271C5EEF3E}" type="presParOf" srcId="{BE224BD6-3533-4D78-A84A-F24299C87F8E}" destId="{23F5A1AF-1438-4AEE-A34E-C485AC416EDF}" srcOrd="0" destOrd="0" presId="urn:microsoft.com/office/officeart/2005/8/layout/orgChart1"/>
    <dgm:cxn modelId="{F5F56BD7-C728-4734-87DE-C73E14323889}" type="presParOf" srcId="{BE224BD6-3533-4D78-A84A-F24299C87F8E}" destId="{549EEDC2-1C8A-44D3-971F-4C4137B11C65}" srcOrd="1" destOrd="0" presId="urn:microsoft.com/office/officeart/2005/8/layout/orgChart1"/>
    <dgm:cxn modelId="{9867CF7F-BA90-46C7-A0A3-AD475ED43ADC}" type="presParOf" srcId="{FC33E62A-A92D-4BF3-9A82-4260F9A7F198}" destId="{8E0405B1-6631-43AD-A392-435E60A0B387}" srcOrd="1" destOrd="0" presId="urn:microsoft.com/office/officeart/2005/8/layout/orgChart1"/>
    <dgm:cxn modelId="{AEA3F3F3-F988-4617-B374-471E880BE23B}" type="presParOf" srcId="{8E0405B1-6631-43AD-A392-435E60A0B387}" destId="{14E43213-81FE-4B33-A1E9-7197D8853C06}" srcOrd="0" destOrd="0" presId="urn:microsoft.com/office/officeart/2005/8/layout/orgChart1"/>
    <dgm:cxn modelId="{B0362D42-44D6-49C5-8F14-99A0ED64027E}" type="presParOf" srcId="{8E0405B1-6631-43AD-A392-435E60A0B387}" destId="{2E0CE1AE-2B10-46BD-8912-DB60F22B3C0E}" srcOrd="1" destOrd="0" presId="urn:microsoft.com/office/officeart/2005/8/layout/orgChart1"/>
    <dgm:cxn modelId="{7A733BB5-6292-4FEA-A566-8FE1F5D27210}" type="presParOf" srcId="{2E0CE1AE-2B10-46BD-8912-DB60F22B3C0E}" destId="{37448972-DA41-423B-BBB3-C7C3ABDAEC44}" srcOrd="0" destOrd="0" presId="urn:microsoft.com/office/officeart/2005/8/layout/orgChart1"/>
    <dgm:cxn modelId="{86F0A986-B3BD-491E-9A4D-C225E02DD6C6}" type="presParOf" srcId="{37448972-DA41-423B-BBB3-C7C3ABDAEC44}" destId="{BBC60DEC-6F3A-4376-811F-72AA3CCE2625}" srcOrd="0" destOrd="0" presId="urn:microsoft.com/office/officeart/2005/8/layout/orgChart1"/>
    <dgm:cxn modelId="{FBB8009B-1EE6-4874-8EDB-24C91A95593C}" type="presParOf" srcId="{37448972-DA41-423B-BBB3-C7C3ABDAEC44}" destId="{33C5C32D-5182-4F75-9279-6FCF9AF1A5D2}" srcOrd="1" destOrd="0" presId="urn:microsoft.com/office/officeart/2005/8/layout/orgChart1"/>
    <dgm:cxn modelId="{11D44776-BC5C-4F4C-B924-375FE1D90D55}" type="presParOf" srcId="{2E0CE1AE-2B10-46BD-8912-DB60F22B3C0E}" destId="{F473FDB1-4154-4889-B21A-9FFB615592C5}" srcOrd="1" destOrd="0" presId="urn:microsoft.com/office/officeart/2005/8/layout/orgChart1"/>
    <dgm:cxn modelId="{F6DA8434-261F-4EDE-ADF0-7BEC677BEC62}" type="presParOf" srcId="{2E0CE1AE-2B10-46BD-8912-DB60F22B3C0E}" destId="{43124D40-ECCA-47E0-BC5C-37C0770C1780}" srcOrd="2" destOrd="0" presId="urn:microsoft.com/office/officeart/2005/8/layout/orgChart1"/>
    <dgm:cxn modelId="{0FAE29D3-E8D3-4B06-A13B-C9FC5AF80C6C}" type="presParOf" srcId="{FC33E62A-A92D-4BF3-9A82-4260F9A7F198}" destId="{3B5418CA-3B1A-41C5-81FB-3736C5EF4B25}" srcOrd="2" destOrd="0" presId="urn:microsoft.com/office/officeart/2005/8/layout/orgChart1"/>
    <dgm:cxn modelId="{FA39BBD4-D036-4608-A916-3F83766F84EC}" type="presParOf" srcId="{E5721B02-E834-4445-A3FA-C06C295DE974}" destId="{C9C6F90A-E01F-4008-9547-E71BFE170D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1CF8F9-39AB-4974-96C6-000D1AA467F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9838ADB-CF69-4836-804F-6CE1EF5CE26B}">
      <dgm:prSet phldrT="[Text]" custT="1"/>
      <dgm:spPr/>
      <dgm:t>
        <a:bodyPr/>
        <a:lstStyle/>
        <a:p>
          <a:r>
            <a:rPr lang="en-US" sz="1800" b="1" dirty="0"/>
            <a:t>Demonstrate Hindrance from Structure</a:t>
          </a:r>
        </a:p>
      </dgm:t>
    </dgm:pt>
    <dgm:pt modelId="{0CE48249-5C0E-4C3D-9335-FE6C36A0B8BA}" type="parTrans" cxnId="{3A3444E6-5143-4CE2-9332-559765CEE823}">
      <dgm:prSet/>
      <dgm:spPr/>
      <dgm:t>
        <a:bodyPr/>
        <a:lstStyle/>
        <a:p>
          <a:endParaRPr lang="en-US" sz="1800"/>
        </a:p>
      </dgm:t>
    </dgm:pt>
    <dgm:pt modelId="{33491149-4163-4BE1-A91F-1607344C0C17}" type="sibTrans" cxnId="{3A3444E6-5143-4CE2-9332-559765CEE823}">
      <dgm:prSet/>
      <dgm:spPr/>
      <dgm:t>
        <a:bodyPr/>
        <a:lstStyle/>
        <a:p>
          <a:endParaRPr lang="en-US" sz="1800"/>
        </a:p>
      </dgm:t>
    </dgm:pt>
    <dgm:pt modelId="{56A8EEBC-2E2D-4B07-86EB-7AFCCE9CE829}">
      <dgm:prSet phldrT="[Text]" custT="1"/>
      <dgm:spPr/>
      <dgm:t>
        <a:bodyPr/>
        <a:lstStyle/>
        <a:p>
          <a:r>
            <a:rPr lang="en-US" sz="1800" b="1" dirty="0"/>
            <a:t>Limit Congregation Decisions to Short List </a:t>
          </a:r>
        </a:p>
      </dgm:t>
    </dgm:pt>
    <dgm:pt modelId="{39B33217-CF34-4127-A848-10D730784F19}" type="parTrans" cxnId="{21DFD50B-8A03-416D-BDA8-4E7770F5ADD0}">
      <dgm:prSet/>
      <dgm:spPr/>
      <dgm:t>
        <a:bodyPr/>
        <a:lstStyle/>
        <a:p>
          <a:endParaRPr lang="en-US" sz="1800"/>
        </a:p>
      </dgm:t>
    </dgm:pt>
    <dgm:pt modelId="{4BCDB865-A3FE-4E89-8B93-3DE5FBBE0573}" type="sibTrans" cxnId="{21DFD50B-8A03-416D-BDA8-4E7770F5ADD0}">
      <dgm:prSet/>
      <dgm:spPr/>
      <dgm:t>
        <a:bodyPr/>
        <a:lstStyle/>
        <a:p>
          <a:endParaRPr lang="en-US" sz="1800"/>
        </a:p>
      </dgm:t>
    </dgm:pt>
    <dgm:pt modelId="{41BDDD32-E1DE-40F8-9BE3-3C8F7C7E5CA0}">
      <dgm:prSet phldrT="[Text]" custT="1"/>
      <dgm:spPr/>
      <dgm:t>
        <a:bodyPr/>
        <a:lstStyle/>
        <a:p>
          <a:r>
            <a:rPr lang="en-US" sz="1800" b="1" dirty="0"/>
            <a:t>Celebrate release of Congregation to Ministry</a:t>
          </a:r>
        </a:p>
      </dgm:t>
    </dgm:pt>
    <dgm:pt modelId="{60C4959C-0938-41BE-8395-D5CAE0E4C269}" type="parTrans" cxnId="{22155F5A-8E7B-4727-B98A-9CFCA32E0273}">
      <dgm:prSet/>
      <dgm:spPr/>
      <dgm:t>
        <a:bodyPr/>
        <a:lstStyle/>
        <a:p>
          <a:endParaRPr lang="en-US" sz="1800"/>
        </a:p>
      </dgm:t>
    </dgm:pt>
    <dgm:pt modelId="{E084B977-7AD5-4CCB-9049-EB1AD85F3CD4}" type="sibTrans" cxnId="{22155F5A-8E7B-4727-B98A-9CFCA32E0273}">
      <dgm:prSet/>
      <dgm:spPr/>
      <dgm:t>
        <a:bodyPr/>
        <a:lstStyle/>
        <a:p>
          <a:endParaRPr lang="en-US" sz="1800"/>
        </a:p>
      </dgm:t>
    </dgm:pt>
    <dgm:pt modelId="{133836E4-322E-4140-923B-E74791661D9B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Demonstrate </a:t>
          </a:r>
          <a:r>
            <a:rPr lang="en-US" sz="2000" b="1" dirty="0">
              <a:solidFill>
                <a:schemeClr val="tx1"/>
              </a:solidFill>
            </a:rPr>
            <a:t>Board /Staff </a:t>
          </a:r>
          <a:r>
            <a:rPr lang="en-US" sz="1800" b="1" dirty="0">
              <a:solidFill>
                <a:schemeClr val="tx1"/>
              </a:solidFill>
            </a:rPr>
            <a:t>Capacity to make more decisions</a:t>
          </a:r>
        </a:p>
      </dgm:t>
    </dgm:pt>
    <dgm:pt modelId="{A154750D-3CA3-4D35-8618-E89142187154}" type="parTrans" cxnId="{975D0749-2AD4-49CF-B149-4693A159A81E}">
      <dgm:prSet/>
      <dgm:spPr/>
      <dgm:t>
        <a:bodyPr/>
        <a:lstStyle/>
        <a:p>
          <a:endParaRPr lang="en-US" sz="1800"/>
        </a:p>
      </dgm:t>
    </dgm:pt>
    <dgm:pt modelId="{47038C9B-44EB-48E8-8B6B-1C0EA79C8AAB}" type="sibTrans" cxnId="{975D0749-2AD4-49CF-B149-4693A159A81E}">
      <dgm:prSet/>
      <dgm:spPr/>
      <dgm:t>
        <a:bodyPr/>
        <a:lstStyle/>
        <a:p>
          <a:endParaRPr lang="en-US" sz="1800"/>
        </a:p>
      </dgm:t>
    </dgm:pt>
    <dgm:pt modelId="{6C654B3C-CF46-44FC-8FE6-3AE98FF569C8}" type="pres">
      <dgm:prSet presAssocID="{8E1CF8F9-39AB-4974-96C6-000D1AA467F2}" presName="CompostProcess" presStyleCnt="0">
        <dgm:presLayoutVars>
          <dgm:dir/>
          <dgm:resizeHandles val="exact"/>
        </dgm:presLayoutVars>
      </dgm:prSet>
      <dgm:spPr/>
    </dgm:pt>
    <dgm:pt modelId="{9717F0EB-AD63-4200-9DDE-3082A01F2614}" type="pres">
      <dgm:prSet presAssocID="{8E1CF8F9-39AB-4974-96C6-000D1AA467F2}" presName="arrow" presStyleLbl="bgShp" presStyleIdx="0" presStyleCnt="1"/>
      <dgm:spPr>
        <a:solidFill>
          <a:srgbClr val="FFC000"/>
        </a:solidFill>
      </dgm:spPr>
    </dgm:pt>
    <dgm:pt modelId="{940963A2-B190-4AEA-9C77-18B7AAA9F0B8}" type="pres">
      <dgm:prSet presAssocID="{8E1CF8F9-39AB-4974-96C6-000D1AA467F2}" presName="linearProcess" presStyleCnt="0"/>
      <dgm:spPr/>
    </dgm:pt>
    <dgm:pt modelId="{CE750F5A-164A-4A45-8115-A5CFF27EB0BC}" type="pres">
      <dgm:prSet presAssocID="{39838ADB-CF69-4836-804F-6CE1EF5CE26B}" presName="textNode" presStyleLbl="node1" presStyleIdx="0" presStyleCnt="4">
        <dgm:presLayoutVars>
          <dgm:bulletEnabled val="1"/>
        </dgm:presLayoutVars>
      </dgm:prSet>
      <dgm:spPr/>
    </dgm:pt>
    <dgm:pt modelId="{890C9751-FBF6-4887-9E97-CD6551404A46}" type="pres">
      <dgm:prSet presAssocID="{33491149-4163-4BE1-A91F-1607344C0C17}" presName="sibTrans" presStyleCnt="0"/>
      <dgm:spPr/>
    </dgm:pt>
    <dgm:pt modelId="{74EF3A40-D12B-4C03-8C43-346A8946E1AB}" type="pres">
      <dgm:prSet presAssocID="{56A8EEBC-2E2D-4B07-86EB-7AFCCE9CE829}" presName="textNode" presStyleLbl="node1" presStyleIdx="1" presStyleCnt="4">
        <dgm:presLayoutVars>
          <dgm:bulletEnabled val="1"/>
        </dgm:presLayoutVars>
      </dgm:prSet>
      <dgm:spPr/>
    </dgm:pt>
    <dgm:pt modelId="{77CD7A6F-E46D-414C-A2F5-3FD3D6C01A40}" type="pres">
      <dgm:prSet presAssocID="{4BCDB865-A3FE-4E89-8B93-3DE5FBBE0573}" presName="sibTrans" presStyleCnt="0"/>
      <dgm:spPr/>
    </dgm:pt>
    <dgm:pt modelId="{E03BFEA1-7973-445C-B95A-62E77BB63E8A}" type="pres">
      <dgm:prSet presAssocID="{41BDDD32-E1DE-40F8-9BE3-3C8F7C7E5CA0}" presName="textNode" presStyleLbl="node1" presStyleIdx="2" presStyleCnt="4">
        <dgm:presLayoutVars>
          <dgm:bulletEnabled val="1"/>
        </dgm:presLayoutVars>
      </dgm:prSet>
      <dgm:spPr/>
    </dgm:pt>
    <dgm:pt modelId="{172EF9CA-F8F7-49F4-8172-59782C156E6C}" type="pres">
      <dgm:prSet presAssocID="{E084B977-7AD5-4CCB-9049-EB1AD85F3CD4}" presName="sibTrans" presStyleCnt="0"/>
      <dgm:spPr/>
    </dgm:pt>
    <dgm:pt modelId="{0260891B-8915-452F-8164-D012D95C2C97}" type="pres">
      <dgm:prSet presAssocID="{133836E4-322E-4140-923B-E74791661D9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1DFD50B-8A03-416D-BDA8-4E7770F5ADD0}" srcId="{8E1CF8F9-39AB-4974-96C6-000D1AA467F2}" destId="{56A8EEBC-2E2D-4B07-86EB-7AFCCE9CE829}" srcOrd="1" destOrd="0" parTransId="{39B33217-CF34-4127-A848-10D730784F19}" sibTransId="{4BCDB865-A3FE-4E89-8B93-3DE5FBBE0573}"/>
    <dgm:cxn modelId="{BE98B564-F6CA-4893-85CD-CF349F65ACE8}" type="presOf" srcId="{133836E4-322E-4140-923B-E74791661D9B}" destId="{0260891B-8915-452F-8164-D012D95C2C97}" srcOrd="0" destOrd="0" presId="urn:microsoft.com/office/officeart/2005/8/layout/hProcess9"/>
    <dgm:cxn modelId="{975D0749-2AD4-49CF-B149-4693A159A81E}" srcId="{8E1CF8F9-39AB-4974-96C6-000D1AA467F2}" destId="{133836E4-322E-4140-923B-E74791661D9B}" srcOrd="3" destOrd="0" parTransId="{A154750D-3CA3-4D35-8618-E89142187154}" sibTransId="{47038C9B-44EB-48E8-8B6B-1C0EA79C8AAB}"/>
    <dgm:cxn modelId="{22155F5A-8E7B-4727-B98A-9CFCA32E0273}" srcId="{8E1CF8F9-39AB-4974-96C6-000D1AA467F2}" destId="{41BDDD32-E1DE-40F8-9BE3-3C8F7C7E5CA0}" srcOrd="2" destOrd="0" parTransId="{60C4959C-0938-41BE-8395-D5CAE0E4C269}" sibTransId="{E084B977-7AD5-4CCB-9049-EB1AD85F3CD4}"/>
    <dgm:cxn modelId="{7239C57A-65DE-4C8A-ABE1-D51EBFE36D5B}" type="presOf" srcId="{39838ADB-CF69-4836-804F-6CE1EF5CE26B}" destId="{CE750F5A-164A-4A45-8115-A5CFF27EB0BC}" srcOrd="0" destOrd="0" presId="urn:microsoft.com/office/officeart/2005/8/layout/hProcess9"/>
    <dgm:cxn modelId="{D67CF27F-5ED1-47B2-B46F-BEDB4EFD6D24}" type="presOf" srcId="{41BDDD32-E1DE-40F8-9BE3-3C8F7C7E5CA0}" destId="{E03BFEA1-7973-445C-B95A-62E77BB63E8A}" srcOrd="0" destOrd="0" presId="urn:microsoft.com/office/officeart/2005/8/layout/hProcess9"/>
    <dgm:cxn modelId="{D7EAE494-F99C-4295-A3FF-8EB894061748}" type="presOf" srcId="{8E1CF8F9-39AB-4974-96C6-000D1AA467F2}" destId="{6C654B3C-CF46-44FC-8FE6-3AE98FF569C8}" srcOrd="0" destOrd="0" presId="urn:microsoft.com/office/officeart/2005/8/layout/hProcess9"/>
    <dgm:cxn modelId="{3A3444E6-5143-4CE2-9332-559765CEE823}" srcId="{8E1CF8F9-39AB-4974-96C6-000D1AA467F2}" destId="{39838ADB-CF69-4836-804F-6CE1EF5CE26B}" srcOrd="0" destOrd="0" parTransId="{0CE48249-5C0E-4C3D-9335-FE6C36A0B8BA}" sibTransId="{33491149-4163-4BE1-A91F-1607344C0C17}"/>
    <dgm:cxn modelId="{8627DFF8-095E-4DCE-BC0C-2F9CD189FE41}" type="presOf" srcId="{56A8EEBC-2E2D-4B07-86EB-7AFCCE9CE829}" destId="{74EF3A40-D12B-4C03-8C43-346A8946E1AB}" srcOrd="0" destOrd="0" presId="urn:microsoft.com/office/officeart/2005/8/layout/hProcess9"/>
    <dgm:cxn modelId="{6AEBF566-4694-4847-9BA0-5717F3CEEC09}" type="presParOf" srcId="{6C654B3C-CF46-44FC-8FE6-3AE98FF569C8}" destId="{9717F0EB-AD63-4200-9DDE-3082A01F2614}" srcOrd="0" destOrd="0" presId="urn:microsoft.com/office/officeart/2005/8/layout/hProcess9"/>
    <dgm:cxn modelId="{53C8056A-7AF2-45FD-A0A9-35C80DE82852}" type="presParOf" srcId="{6C654B3C-CF46-44FC-8FE6-3AE98FF569C8}" destId="{940963A2-B190-4AEA-9C77-18B7AAA9F0B8}" srcOrd="1" destOrd="0" presId="urn:microsoft.com/office/officeart/2005/8/layout/hProcess9"/>
    <dgm:cxn modelId="{4722A86E-C14B-44EB-9C12-E6A48AF2752C}" type="presParOf" srcId="{940963A2-B190-4AEA-9C77-18B7AAA9F0B8}" destId="{CE750F5A-164A-4A45-8115-A5CFF27EB0BC}" srcOrd="0" destOrd="0" presId="urn:microsoft.com/office/officeart/2005/8/layout/hProcess9"/>
    <dgm:cxn modelId="{16411D9B-E8B9-4B77-B266-E5961BB0EA18}" type="presParOf" srcId="{940963A2-B190-4AEA-9C77-18B7AAA9F0B8}" destId="{890C9751-FBF6-4887-9E97-CD6551404A46}" srcOrd="1" destOrd="0" presId="urn:microsoft.com/office/officeart/2005/8/layout/hProcess9"/>
    <dgm:cxn modelId="{4A8F6B3A-91A0-42BA-8739-F77575C657F5}" type="presParOf" srcId="{940963A2-B190-4AEA-9C77-18B7AAA9F0B8}" destId="{74EF3A40-D12B-4C03-8C43-346A8946E1AB}" srcOrd="2" destOrd="0" presId="urn:microsoft.com/office/officeart/2005/8/layout/hProcess9"/>
    <dgm:cxn modelId="{3E1451F4-0A56-4739-A5C3-E7604BFBDA37}" type="presParOf" srcId="{940963A2-B190-4AEA-9C77-18B7AAA9F0B8}" destId="{77CD7A6F-E46D-414C-A2F5-3FD3D6C01A40}" srcOrd="3" destOrd="0" presId="urn:microsoft.com/office/officeart/2005/8/layout/hProcess9"/>
    <dgm:cxn modelId="{A0A1E0EA-6E53-4EA9-82AC-DE927B8ACA5A}" type="presParOf" srcId="{940963A2-B190-4AEA-9C77-18B7AAA9F0B8}" destId="{E03BFEA1-7973-445C-B95A-62E77BB63E8A}" srcOrd="4" destOrd="0" presId="urn:microsoft.com/office/officeart/2005/8/layout/hProcess9"/>
    <dgm:cxn modelId="{657D8B04-7B13-4B23-BBE1-AF4A47792371}" type="presParOf" srcId="{940963A2-B190-4AEA-9C77-18B7AAA9F0B8}" destId="{172EF9CA-F8F7-49F4-8172-59782C156E6C}" srcOrd="5" destOrd="0" presId="urn:microsoft.com/office/officeart/2005/8/layout/hProcess9"/>
    <dgm:cxn modelId="{F8A43E1A-3163-4EE5-8F04-2644026D3541}" type="presParOf" srcId="{940963A2-B190-4AEA-9C77-18B7AAA9F0B8}" destId="{0260891B-8915-452F-8164-D012D95C2C9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2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Strategy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AD83E1FC-498F-4F57-A0E5-0BC1A5F5D52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3</a:t>
          </a:r>
        </a:p>
      </dgm:t>
    </dgm:pt>
    <dgm:pt modelId="{B6162DD8-2D32-4D5E-8173-DFB3EAC715FE}" type="parTrans" cxnId="{5A3FA0A7-CB77-44C6-AB62-BC679BCAC463}">
      <dgm:prSet/>
      <dgm:spPr/>
      <dgm:t>
        <a:bodyPr/>
        <a:lstStyle/>
        <a:p>
          <a:endParaRPr lang="en-US"/>
        </a:p>
      </dgm:t>
    </dgm:pt>
    <dgm:pt modelId="{A8026412-05B1-4869-96D7-E1D650A33BFF}" type="sibTrans" cxnId="{5A3FA0A7-CB77-44C6-AB62-BC679BCAC463}">
      <dgm:prSet/>
      <dgm:spPr/>
      <dgm:t>
        <a:bodyPr/>
        <a:lstStyle/>
        <a:p>
          <a:endParaRPr lang="en-US"/>
        </a:p>
      </dgm:t>
    </dgm:pt>
    <dgm:pt modelId="{C08B097A-5426-427E-A26F-ECD2A331AA5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Structure</a:t>
          </a:r>
        </a:p>
      </dgm:t>
    </dgm:pt>
    <dgm:pt modelId="{522206F3-1CAF-4653-B7DF-53558A634AAD}" type="parTrans" cxnId="{21277865-F641-4D29-BAEA-1438F5237D76}">
      <dgm:prSet/>
      <dgm:spPr/>
      <dgm:t>
        <a:bodyPr/>
        <a:lstStyle/>
        <a:p>
          <a:endParaRPr lang="en-US"/>
        </a:p>
      </dgm:t>
    </dgm:pt>
    <dgm:pt modelId="{7C3998E5-7447-4760-B41A-221CF19FC4CB}" type="sibTrans" cxnId="{21277865-F641-4D29-BAEA-1438F5237D76}">
      <dgm:prSet/>
      <dgm:spPr/>
      <dgm:t>
        <a:bodyPr/>
        <a:lstStyle/>
        <a:p>
          <a:endParaRPr lang="en-US"/>
        </a:p>
      </dgm:t>
    </dgm:pt>
    <dgm:pt modelId="{DA9ECB15-26D0-4C7B-8D71-659CD1D39DB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4</a:t>
          </a:r>
        </a:p>
      </dgm:t>
    </dgm:pt>
    <dgm:pt modelId="{7C9C5BAA-DE3A-48DA-AED7-771AECD1A441}" type="parTrans" cxnId="{B47C76AC-9BA1-4FA9-97D6-9F91599C7B1D}">
      <dgm:prSet/>
      <dgm:spPr/>
      <dgm:t>
        <a:bodyPr/>
        <a:lstStyle/>
        <a:p>
          <a:endParaRPr lang="en-US"/>
        </a:p>
      </dgm:t>
    </dgm:pt>
    <dgm:pt modelId="{83A0CC9E-CE13-4065-808D-90FF655E6FE9}" type="sibTrans" cxnId="{B47C76AC-9BA1-4FA9-97D6-9F91599C7B1D}">
      <dgm:prSet/>
      <dgm:spPr/>
      <dgm:t>
        <a:bodyPr/>
        <a:lstStyle/>
        <a:p>
          <a:endParaRPr lang="en-US"/>
        </a:p>
      </dgm:t>
    </dgm:pt>
    <dgm:pt modelId="{637AC462-07C5-4C91-A5A2-A773E54DD4E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Leaders   </a:t>
          </a:r>
        </a:p>
      </dgm:t>
    </dgm:pt>
    <dgm:pt modelId="{48840FA3-8AC8-4DAB-A621-E1322895578B}" type="parTrans" cxnId="{0A75D59E-44BB-46BC-A116-64BE604D1D36}">
      <dgm:prSet/>
      <dgm:spPr/>
      <dgm:t>
        <a:bodyPr/>
        <a:lstStyle/>
        <a:p>
          <a:endParaRPr lang="en-US"/>
        </a:p>
      </dgm:t>
    </dgm:pt>
    <dgm:pt modelId="{EEEAB943-9C28-49DB-9C2D-DD4C91944D5B}" type="sibTrans" cxnId="{0A75D59E-44BB-46BC-A116-64BE604D1D36}">
      <dgm:prSet/>
      <dgm:spPr/>
      <dgm:t>
        <a:bodyPr/>
        <a:lstStyle/>
        <a:p>
          <a:endParaRPr lang="en-US"/>
        </a:p>
      </dgm:t>
    </dgm:pt>
    <dgm:pt modelId="{43E3BDE1-3B98-4E6A-8B54-EEE85ACFC37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Introduction to Bottom Components </a:t>
          </a:r>
        </a:p>
      </dgm:t>
    </dgm:pt>
    <dgm:pt modelId="{3E782A9B-53B8-4523-AC50-4AD4545A1C0F}" type="parTrans" cxnId="{2471D112-2D31-4947-803B-C22D94DE385E}">
      <dgm:prSet/>
      <dgm:spPr/>
      <dgm:t>
        <a:bodyPr/>
        <a:lstStyle/>
        <a:p>
          <a:endParaRPr lang="en-US"/>
        </a:p>
      </dgm:t>
    </dgm:pt>
    <dgm:pt modelId="{834690BE-23A3-4BA9-B69F-0CD0668D2387}" type="sibTrans" cxnId="{2471D112-2D31-4947-803B-C22D94DE385E}">
      <dgm:prSet/>
      <dgm:spPr/>
      <dgm:t>
        <a:bodyPr/>
        <a:lstStyle/>
        <a:p>
          <a:endParaRPr lang="en-US"/>
        </a:p>
      </dgm:t>
    </dgm:pt>
    <dgm:pt modelId="{2F6B10AC-9736-47BE-A240-C450CAC211C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1</a:t>
          </a:r>
        </a:p>
      </dgm:t>
    </dgm:pt>
    <dgm:pt modelId="{A1B40BF8-13D8-4D94-88FF-DDF4687DC55E}" type="parTrans" cxnId="{87645A82-8207-467A-B483-0E550F24732A}">
      <dgm:prSet/>
      <dgm:spPr/>
      <dgm:t>
        <a:bodyPr/>
        <a:lstStyle/>
        <a:p>
          <a:endParaRPr lang="en-US"/>
        </a:p>
      </dgm:t>
    </dgm:pt>
    <dgm:pt modelId="{EE246F8F-1A07-4F67-826B-FB1FF8435CD5}" type="sibTrans" cxnId="{87645A82-8207-467A-B483-0E550F24732A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715830AB-A66F-497E-8A43-D09385272975}" type="pres">
      <dgm:prSet presAssocID="{2F6B10AC-9736-47BE-A240-C450CAC211C5}" presName="composite" presStyleCnt="0"/>
      <dgm:spPr/>
    </dgm:pt>
    <dgm:pt modelId="{F11559DA-A6B4-47F8-AE5D-2B206CD31DE5}" type="pres">
      <dgm:prSet presAssocID="{2F6B10AC-9736-47BE-A240-C450CAC211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19ECED-6D6D-47AC-896B-166222D40FD7}" type="pres">
      <dgm:prSet presAssocID="{2F6B10AC-9736-47BE-A240-C450CAC211C5}" presName="descendantText" presStyleLbl="alignAcc1" presStyleIdx="0" presStyleCnt="4">
        <dgm:presLayoutVars>
          <dgm:bulletEnabled val="1"/>
        </dgm:presLayoutVars>
      </dgm:prSet>
      <dgm:spPr/>
    </dgm:pt>
    <dgm:pt modelId="{61171E2A-3751-49EA-89A6-F21B70D3894E}" type="pres">
      <dgm:prSet presAssocID="{EE246F8F-1A07-4F67-826B-FB1FF8435CD5}" presName="sp" presStyleCnt="0"/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1" presStyleCnt="4" custLinFactNeighborX="759" custLinFactNeighborY="-220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AA770F9-E960-4F45-8CCC-A634CA8E84CB}" type="pres">
      <dgm:prSet presAssocID="{AD83E1FC-498F-4F57-A0E5-0BC1A5F5D524}" presName="composite" presStyleCnt="0"/>
      <dgm:spPr/>
    </dgm:pt>
    <dgm:pt modelId="{8BD191FD-6951-4485-BB74-3DDC4FBFDD91}" type="pres">
      <dgm:prSet presAssocID="{AD83E1FC-498F-4F57-A0E5-0BC1A5F5D5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7FBC71-5FC1-4DD9-B2BC-DDAE4F2C06EE}" type="pres">
      <dgm:prSet presAssocID="{AD83E1FC-498F-4F57-A0E5-0BC1A5F5D524}" presName="descendantText" presStyleLbl="alignAcc1" presStyleIdx="2" presStyleCnt="4">
        <dgm:presLayoutVars>
          <dgm:bulletEnabled val="1"/>
        </dgm:presLayoutVars>
      </dgm:prSet>
      <dgm:spPr/>
    </dgm:pt>
    <dgm:pt modelId="{EE8FFFD6-90F5-4BA8-9D9A-44A308EA441A}" type="pres">
      <dgm:prSet presAssocID="{A8026412-05B1-4869-96D7-E1D650A33BFF}" presName="sp" presStyleCnt="0"/>
      <dgm:spPr/>
    </dgm:pt>
    <dgm:pt modelId="{F7D62058-D6AA-425D-AC75-0013E14F94AD}" type="pres">
      <dgm:prSet presAssocID="{DA9ECB15-26D0-4C7B-8D71-659CD1D39DB5}" presName="composite" presStyleCnt="0"/>
      <dgm:spPr/>
    </dgm:pt>
    <dgm:pt modelId="{402DC6B8-7B9C-4F76-AC1B-1637846A60F7}" type="pres">
      <dgm:prSet presAssocID="{DA9ECB15-26D0-4C7B-8D71-659CD1D39D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025E91-1C24-41B4-86EE-C5B4416BA6E9}" type="pres">
      <dgm:prSet presAssocID="{DA9ECB15-26D0-4C7B-8D71-659CD1D39D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471D112-2D31-4947-803B-C22D94DE385E}" srcId="{2F6B10AC-9736-47BE-A240-C450CAC211C5}" destId="{43E3BDE1-3B98-4E6A-8B54-EEE85ACFC379}" srcOrd="0" destOrd="0" parTransId="{3E782A9B-53B8-4523-AC50-4AD4545A1C0F}" sibTransId="{834690BE-23A3-4BA9-B69F-0CD0668D2387}"/>
    <dgm:cxn modelId="{B27AB220-724D-4BF9-A3C7-A92D473FEF8A}" type="presOf" srcId="{4872DEB8-4DAA-4B01-9B32-D5A359472DA9}" destId="{DE9C9745-1E8A-4246-BC76-08715AA2082D}" srcOrd="0" destOrd="0" presId="urn:microsoft.com/office/officeart/2005/8/layout/chevron2"/>
    <dgm:cxn modelId="{BD046A30-46B8-4BFE-A444-45DF1A43A5F4}" type="presOf" srcId="{DA9ECB15-26D0-4C7B-8D71-659CD1D39DB5}" destId="{402DC6B8-7B9C-4F76-AC1B-1637846A60F7}" srcOrd="0" destOrd="0" presId="urn:microsoft.com/office/officeart/2005/8/layout/chevron2"/>
    <dgm:cxn modelId="{4EE7C73E-8D10-4DF8-AEDF-8C49AFBBC2C2}" type="presOf" srcId="{AD83E1FC-498F-4F57-A0E5-0BC1A5F5D524}" destId="{8BD191FD-6951-4485-BB74-3DDC4FBFDD91}" srcOrd="0" destOrd="0" presId="urn:microsoft.com/office/officeart/2005/8/layout/chevron2"/>
    <dgm:cxn modelId="{F3E5B05D-6E15-4C61-8E63-024BC3F2DA96}" type="presOf" srcId="{C08B097A-5426-427E-A26F-ECD2A331AA50}" destId="{4B7FBC71-5FC1-4DD9-B2BC-DDAE4F2C06EE}" srcOrd="0" destOrd="0" presId="urn:microsoft.com/office/officeart/2005/8/layout/chevron2"/>
    <dgm:cxn modelId="{21277865-F641-4D29-BAEA-1438F5237D76}" srcId="{AD83E1FC-498F-4F57-A0E5-0BC1A5F5D524}" destId="{C08B097A-5426-427E-A26F-ECD2A331AA50}" srcOrd="0" destOrd="0" parTransId="{522206F3-1CAF-4653-B7DF-53558A634AAD}" sibTransId="{7C3998E5-7447-4760-B41A-221CF19FC4CB}"/>
    <dgm:cxn modelId="{BBF1CB46-6A1C-4B88-8A95-59AAAF511172}" type="presOf" srcId="{43E3BDE1-3B98-4E6A-8B54-EEE85ACFC379}" destId="{A119ECED-6D6D-47AC-896B-166222D40FD7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F3A20454-2357-45C0-8891-FBE396CD4FC1}" type="presOf" srcId="{2F6B10AC-9736-47BE-A240-C450CAC211C5}" destId="{F11559DA-A6B4-47F8-AE5D-2B206CD31DE5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87645A82-8207-467A-B483-0E550F24732A}" srcId="{D86A4E5D-3EB3-4DEB-A5D0-3001FDB6E8A7}" destId="{2F6B10AC-9736-47BE-A240-C450CAC211C5}" srcOrd="0" destOrd="0" parTransId="{A1B40BF8-13D8-4D94-88FF-DDF4687DC55E}" sibTransId="{EE246F8F-1A07-4F67-826B-FB1FF8435CD5}"/>
    <dgm:cxn modelId="{0A75D59E-44BB-46BC-A116-64BE604D1D36}" srcId="{DA9ECB15-26D0-4C7B-8D71-659CD1D39DB5}" destId="{637AC462-07C5-4C91-A5A2-A773E54DD4EA}" srcOrd="0" destOrd="0" parTransId="{48840FA3-8AC8-4DAB-A621-E1322895578B}" sibTransId="{EEEAB943-9C28-49DB-9C2D-DD4C91944D5B}"/>
    <dgm:cxn modelId="{9EC7B1A2-6A48-4EDF-934F-E45FF48644EB}" type="presOf" srcId="{637AC462-07C5-4C91-A5A2-A773E54DD4EA}" destId="{86025E91-1C24-41B4-86EE-C5B4416BA6E9}" srcOrd="0" destOrd="0" presId="urn:microsoft.com/office/officeart/2005/8/layout/chevron2"/>
    <dgm:cxn modelId="{5A3FA0A7-CB77-44C6-AB62-BC679BCAC463}" srcId="{D86A4E5D-3EB3-4DEB-A5D0-3001FDB6E8A7}" destId="{AD83E1FC-498F-4F57-A0E5-0BC1A5F5D524}" srcOrd="2" destOrd="0" parTransId="{B6162DD8-2D32-4D5E-8173-DFB3EAC715FE}" sibTransId="{A8026412-05B1-4869-96D7-E1D650A33BFF}"/>
    <dgm:cxn modelId="{B47C76AC-9BA1-4FA9-97D6-9F91599C7B1D}" srcId="{D86A4E5D-3EB3-4DEB-A5D0-3001FDB6E8A7}" destId="{DA9ECB15-26D0-4C7B-8D71-659CD1D39DB5}" srcOrd="3" destOrd="0" parTransId="{7C9C5BAA-DE3A-48DA-AED7-771AECD1A441}" sibTransId="{83A0CC9E-CE13-4065-808D-90FF655E6FE9}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1" destOrd="0" parTransId="{41B042CA-CDBA-4669-8F60-F4E59F983D00}" sibTransId="{D2ED0626-5969-472F-BEE5-8DC36EEA55A4}"/>
    <dgm:cxn modelId="{FBD23521-F62E-4104-9449-3CC02C064E92}" type="presParOf" srcId="{B6F553D4-98EF-4B93-BBFC-BC2852B046C3}" destId="{715830AB-A66F-497E-8A43-D09385272975}" srcOrd="0" destOrd="0" presId="urn:microsoft.com/office/officeart/2005/8/layout/chevron2"/>
    <dgm:cxn modelId="{A84AC1EB-2216-4E57-B586-7819E64534B6}" type="presParOf" srcId="{715830AB-A66F-497E-8A43-D09385272975}" destId="{F11559DA-A6B4-47F8-AE5D-2B206CD31DE5}" srcOrd="0" destOrd="0" presId="urn:microsoft.com/office/officeart/2005/8/layout/chevron2"/>
    <dgm:cxn modelId="{5DE4600E-0A21-4E88-93E8-25481B992B7C}" type="presParOf" srcId="{715830AB-A66F-497E-8A43-D09385272975}" destId="{A119ECED-6D6D-47AC-896B-166222D40FD7}" srcOrd="1" destOrd="0" presId="urn:microsoft.com/office/officeart/2005/8/layout/chevron2"/>
    <dgm:cxn modelId="{E4513132-5C0B-427A-BFC9-D1DD6F19F56B}" type="presParOf" srcId="{B6F553D4-98EF-4B93-BBFC-BC2852B046C3}" destId="{61171E2A-3751-49EA-89A6-F21B70D3894E}" srcOrd="1" destOrd="0" presId="urn:microsoft.com/office/officeart/2005/8/layout/chevron2"/>
    <dgm:cxn modelId="{682ACF05-1EBF-43F3-9DCC-C5E35D16BE0B}" type="presParOf" srcId="{B6F553D4-98EF-4B93-BBFC-BC2852B046C3}" destId="{ADB684A2-64D8-4F37-9851-257B5F8F68CD}" srcOrd="2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3" destOrd="0" presId="urn:microsoft.com/office/officeart/2005/8/layout/chevron2"/>
    <dgm:cxn modelId="{BBA33E7B-1740-488B-A0B8-83143E4E5856}" type="presParOf" srcId="{B6F553D4-98EF-4B93-BBFC-BC2852B046C3}" destId="{5AA770F9-E960-4F45-8CCC-A634CA8E84CB}" srcOrd="4" destOrd="0" presId="urn:microsoft.com/office/officeart/2005/8/layout/chevron2"/>
    <dgm:cxn modelId="{7D36E86D-4B98-4503-8B0F-0DAFA012B58F}" type="presParOf" srcId="{5AA770F9-E960-4F45-8CCC-A634CA8E84CB}" destId="{8BD191FD-6951-4485-BB74-3DDC4FBFDD91}" srcOrd="0" destOrd="0" presId="urn:microsoft.com/office/officeart/2005/8/layout/chevron2"/>
    <dgm:cxn modelId="{05A7732C-8AAC-4679-BFE5-4A8186C01DC2}" type="presParOf" srcId="{5AA770F9-E960-4F45-8CCC-A634CA8E84CB}" destId="{4B7FBC71-5FC1-4DD9-B2BC-DDAE4F2C06EE}" srcOrd="1" destOrd="0" presId="urn:microsoft.com/office/officeart/2005/8/layout/chevron2"/>
    <dgm:cxn modelId="{9C96E8E2-C937-4388-B863-AB197D88B585}" type="presParOf" srcId="{B6F553D4-98EF-4B93-BBFC-BC2852B046C3}" destId="{EE8FFFD6-90F5-4BA8-9D9A-44A308EA441A}" srcOrd="5" destOrd="0" presId="urn:microsoft.com/office/officeart/2005/8/layout/chevron2"/>
    <dgm:cxn modelId="{2B2DD254-2B47-4928-A611-7FF3479AED22}" type="presParOf" srcId="{B6F553D4-98EF-4B93-BBFC-BC2852B046C3}" destId="{F7D62058-D6AA-425D-AC75-0013E14F94AD}" srcOrd="6" destOrd="0" presId="urn:microsoft.com/office/officeart/2005/8/layout/chevron2"/>
    <dgm:cxn modelId="{139292D4-0309-4C94-BA8D-8E9690B92555}" type="presParOf" srcId="{F7D62058-D6AA-425D-AC75-0013E14F94AD}" destId="{402DC6B8-7B9C-4F76-AC1B-1637846A60F7}" srcOrd="0" destOrd="0" presId="urn:microsoft.com/office/officeart/2005/8/layout/chevron2"/>
    <dgm:cxn modelId="{96F20176-9592-42AB-B776-2E74BE9659CA}" type="presParOf" srcId="{F7D62058-D6AA-425D-AC75-0013E14F94AD}" destId="{86025E91-1C24-41B4-86EE-C5B4416BA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45563E-0E19-4E79-AF15-52F48D0309F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C4F76-8467-497A-BAC4-49A5B8E08BB5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Recruit</a:t>
          </a:r>
        </a:p>
      </dgm:t>
    </dgm:pt>
    <dgm:pt modelId="{BB5BDCEF-907C-402A-8909-5661A5736DF1}" type="parTrans" cxnId="{50F96B4D-3100-4E08-B8EF-DF1C52E9EFF5}">
      <dgm:prSet/>
      <dgm:spPr/>
      <dgm:t>
        <a:bodyPr/>
        <a:lstStyle/>
        <a:p>
          <a:endParaRPr lang="en-US"/>
        </a:p>
      </dgm:t>
    </dgm:pt>
    <dgm:pt modelId="{0B765229-26BB-4E7E-90E6-E837C94FC07E}" type="sibTrans" cxnId="{50F96B4D-3100-4E08-B8EF-DF1C52E9EFF5}">
      <dgm:prSet/>
      <dgm:spPr/>
      <dgm:t>
        <a:bodyPr/>
        <a:lstStyle/>
        <a:p>
          <a:endParaRPr lang="en-US"/>
        </a:p>
      </dgm:t>
    </dgm:pt>
    <dgm:pt modelId="{1FCE9F34-88BB-4E29-B888-C725128DC4C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Strategy</a:t>
          </a:r>
        </a:p>
      </dgm:t>
    </dgm:pt>
    <dgm:pt modelId="{AFDDF854-0BD1-41F1-BE73-D0969BA08C19}" type="parTrans" cxnId="{0A26A714-D41E-4F4E-A38C-19FCFF5CFBDC}">
      <dgm:prSet/>
      <dgm:spPr/>
      <dgm:t>
        <a:bodyPr/>
        <a:lstStyle/>
        <a:p>
          <a:endParaRPr lang="en-US"/>
        </a:p>
      </dgm:t>
    </dgm:pt>
    <dgm:pt modelId="{CE723F79-9EA5-4B1A-AD25-6471D3FED468}" type="sibTrans" cxnId="{0A26A714-D41E-4F4E-A38C-19FCFF5CFBDC}">
      <dgm:prSet/>
      <dgm:spPr/>
      <dgm:t>
        <a:bodyPr/>
        <a:lstStyle/>
        <a:p>
          <a:endParaRPr lang="en-US"/>
        </a:p>
      </dgm:t>
    </dgm:pt>
    <dgm:pt modelId="{181ABE23-79A5-481E-8A62-D12BB5D3EB9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Structure</a:t>
          </a:r>
        </a:p>
      </dgm:t>
    </dgm:pt>
    <dgm:pt modelId="{41290685-53B8-49BD-BE6B-4BD25779A7E7}" type="parTrans" cxnId="{25E6EB95-13BD-4188-BD64-88F1875CAA40}">
      <dgm:prSet/>
      <dgm:spPr/>
      <dgm:t>
        <a:bodyPr/>
        <a:lstStyle/>
        <a:p>
          <a:endParaRPr lang="en-US"/>
        </a:p>
      </dgm:t>
    </dgm:pt>
    <dgm:pt modelId="{F9746DEF-F8C6-4F8E-B866-2DBC22F6063A}" type="sibTrans" cxnId="{25E6EB95-13BD-4188-BD64-88F1875CAA40}">
      <dgm:prSet/>
      <dgm:spPr/>
      <dgm:t>
        <a:bodyPr/>
        <a:lstStyle/>
        <a:p>
          <a:endParaRPr lang="en-US"/>
        </a:p>
      </dgm:t>
    </dgm:pt>
    <dgm:pt modelId="{FCFD57B8-DF43-4E95-BC09-3131F028451B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b="1" i="0" u="sng" dirty="0">
              <a:solidFill>
                <a:schemeClr val="tx1"/>
              </a:solidFill>
            </a:rPr>
            <a:t>Select</a:t>
          </a:r>
        </a:p>
      </dgm:t>
    </dgm:pt>
    <dgm:pt modelId="{E825BEAE-BB91-449B-962F-B413516BA0BC}" type="parTrans" cxnId="{90AD16D6-EF7C-47C1-BD2B-9689E9CA68C3}">
      <dgm:prSet/>
      <dgm:spPr/>
      <dgm:t>
        <a:bodyPr/>
        <a:lstStyle/>
        <a:p>
          <a:endParaRPr lang="en-US"/>
        </a:p>
      </dgm:t>
    </dgm:pt>
    <dgm:pt modelId="{73ECB020-2489-4FE4-A437-09E93D49C7BC}" type="sibTrans" cxnId="{90AD16D6-EF7C-47C1-BD2B-9689E9CA68C3}">
      <dgm:prSet/>
      <dgm:spPr/>
      <dgm:t>
        <a:bodyPr/>
        <a:lstStyle/>
        <a:p>
          <a:endParaRPr lang="en-US"/>
        </a:p>
      </dgm:t>
    </dgm:pt>
    <dgm:pt modelId="{DCCA6656-66D1-4C07-9965-CC9B5C6131E7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Develop, Coach</a:t>
          </a:r>
        </a:p>
      </dgm:t>
    </dgm:pt>
    <dgm:pt modelId="{09648DFF-E752-48F9-A551-346171272ED4}" type="parTrans" cxnId="{F1F645C4-DB3B-4201-9BEB-CEE092B8347D}">
      <dgm:prSet/>
      <dgm:spPr/>
      <dgm:t>
        <a:bodyPr/>
        <a:lstStyle/>
        <a:p>
          <a:endParaRPr lang="en-US"/>
        </a:p>
      </dgm:t>
    </dgm:pt>
    <dgm:pt modelId="{2CB6BCAF-B62A-4FAC-9022-EFB8140C3760}" type="sibTrans" cxnId="{F1F645C4-DB3B-4201-9BEB-CEE092B8347D}">
      <dgm:prSet/>
      <dgm:spPr/>
      <dgm:t>
        <a:bodyPr/>
        <a:lstStyle/>
        <a:p>
          <a:endParaRPr lang="en-US"/>
        </a:p>
      </dgm:t>
    </dgm:pt>
    <dgm:pt modelId="{46AB2BB1-8CC7-43F2-BE4D-50E3842E2278}" type="pres">
      <dgm:prSet presAssocID="{7845563E-0E19-4E79-AF15-52F48D0309FC}" presName="Name0" presStyleCnt="0">
        <dgm:presLayoutVars>
          <dgm:chMax val="7"/>
          <dgm:dir/>
          <dgm:animOne val="branch"/>
        </dgm:presLayoutVars>
      </dgm:prSet>
      <dgm:spPr/>
    </dgm:pt>
    <dgm:pt modelId="{C619E904-380E-4A5F-960D-84C59281114E}" type="pres">
      <dgm:prSet presAssocID="{D7BC4F76-8467-497A-BAC4-49A5B8E08BB5}" presName="parTx1" presStyleLbl="node1" presStyleIdx="0" presStyleCnt="3"/>
      <dgm:spPr/>
    </dgm:pt>
    <dgm:pt modelId="{FD88862C-5FDC-4B82-845B-89DEC67712F4}" type="pres">
      <dgm:prSet presAssocID="{D7BC4F76-8467-497A-BAC4-49A5B8E08BB5}" presName="spPre1" presStyleCnt="0"/>
      <dgm:spPr/>
    </dgm:pt>
    <dgm:pt modelId="{6065B227-4BBA-4F4D-89B5-D429CC0886B5}" type="pres">
      <dgm:prSet presAssocID="{D7BC4F76-8467-497A-BAC4-49A5B8E08BB5}" presName="chLin1" presStyleCnt="0"/>
      <dgm:spPr/>
    </dgm:pt>
    <dgm:pt modelId="{F4C2F129-1B79-4772-8829-8603FA566FC0}" type="pres">
      <dgm:prSet presAssocID="{AFDDF854-0BD1-41F1-BE73-D0969BA08C19}" presName="Name11" presStyleLbl="parChTrans1D1" presStyleIdx="0" presStyleCnt="8"/>
      <dgm:spPr/>
    </dgm:pt>
    <dgm:pt modelId="{EC71DB88-2543-4194-8CBD-29E32FC6B75E}" type="pres">
      <dgm:prSet presAssocID="{AFDDF854-0BD1-41F1-BE73-D0969BA08C19}" presName="Name31" presStyleLbl="parChTrans1D1" presStyleIdx="1" presStyleCnt="8"/>
      <dgm:spPr/>
    </dgm:pt>
    <dgm:pt modelId="{6E566B6A-8E9C-475F-8113-73308D8DE7BB}" type="pres">
      <dgm:prSet presAssocID="{1FCE9F34-88BB-4E29-B888-C725128DC4CD}" presName="txAndLines1" presStyleCnt="0"/>
      <dgm:spPr/>
    </dgm:pt>
    <dgm:pt modelId="{A7AC590B-3992-437D-97C2-388237836C6C}" type="pres">
      <dgm:prSet presAssocID="{1FCE9F34-88BB-4E29-B888-C725128DC4CD}" presName="anchor1" presStyleCnt="0"/>
      <dgm:spPr/>
    </dgm:pt>
    <dgm:pt modelId="{EE3177DF-D2C8-41D9-8FEC-6F9ECF48E83D}" type="pres">
      <dgm:prSet presAssocID="{1FCE9F34-88BB-4E29-B888-C725128DC4CD}" presName="backup1" presStyleCnt="0"/>
      <dgm:spPr/>
    </dgm:pt>
    <dgm:pt modelId="{3B69413E-1905-46E2-8EA7-AEB9D8410AE4}" type="pres">
      <dgm:prSet presAssocID="{1FCE9F34-88BB-4E29-B888-C725128DC4CD}" presName="preLine1" presStyleLbl="parChTrans1D1" presStyleIdx="2" presStyleCnt="8"/>
      <dgm:spPr/>
    </dgm:pt>
    <dgm:pt modelId="{C57F55D7-455E-4E6D-BEF1-9017A16F87A2}" type="pres">
      <dgm:prSet presAssocID="{1FCE9F34-88BB-4E29-B888-C725128DC4CD}" presName="desTx1" presStyleLbl="revTx" presStyleIdx="0" presStyleCnt="0">
        <dgm:presLayoutVars>
          <dgm:bulletEnabled val="1"/>
        </dgm:presLayoutVars>
      </dgm:prSet>
      <dgm:spPr/>
    </dgm:pt>
    <dgm:pt modelId="{F26BB853-5D92-4EDE-95BE-90256DDF7297}" type="pres">
      <dgm:prSet presAssocID="{1FCE9F34-88BB-4E29-B888-C725128DC4CD}" presName="postLine1" presStyleLbl="parChTrans1D1" presStyleIdx="3" presStyleCnt="8"/>
      <dgm:spPr/>
    </dgm:pt>
    <dgm:pt modelId="{FA741B23-E5A4-41D3-8C2A-97D7B8C4E388}" type="pres">
      <dgm:prSet presAssocID="{41290685-53B8-49BD-BE6B-4BD25779A7E7}" presName="Name11" presStyleLbl="parChTrans1D1" presStyleIdx="4" presStyleCnt="8"/>
      <dgm:spPr/>
    </dgm:pt>
    <dgm:pt modelId="{4F32422D-55D1-4D7F-ACB0-D57C21556FB7}" type="pres">
      <dgm:prSet presAssocID="{41290685-53B8-49BD-BE6B-4BD25779A7E7}" presName="Name31" presStyleLbl="parChTrans1D1" presStyleIdx="5" presStyleCnt="8"/>
      <dgm:spPr/>
    </dgm:pt>
    <dgm:pt modelId="{4074F8FB-27A9-47B1-997C-7C057E16F24E}" type="pres">
      <dgm:prSet presAssocID="{181ABE23-79A5-481E-8A62-D12BB5D3EB9D}" presName="txAndLines1" presStyleCnt="0"/>
      <dgm:spPr/>
    </dgm:pt>
    <dgm:pt modelId="{9D39B35E-E933-486B-A206-8363E5C8AF54}" type="pres">
      <dgm:prSet presAssocID="{181ABE23-79A5-481E-8A62-D12BB5D3EB9D}" presName="anchor1" presStyleCnt="0"/>
      <dgm:spPr/>
    </dgm:pt>
    <dgm:pt modelId="{D627F3B8-F0AD-4709-8DFD-0A17673DABF4}" type="pres">
      <dgm:prSet presAssocID="{181ABE23-79A5-481E-8A62-D12BB5D3EB9D}" presName="backup1" presStyleCnt="0"/>
      <dgm:spPr/>
    </dgm:pt>
    <dgm:pt modelId="{99A1CE26-E7D3-4E0F-ACF3-60C8AE8A4611}" type="pres">
      <dgm:prSet presAssocID="{181ABE23-79A5-481E-8A62-D12BB5D3EB9D}" presName="preLine1" presStyleLbl="parChTrans1D1" presStyleIdx="6" presStyleCnt="8"/>
      <dgm:spPr/>
    </dgm:pt>
    <dgm:pt modelId="{48649C0E-B844-4B1D-A3D9-30D2B5623042}" type="pres">
      <dgm:prSet presAssocID="{181ABE23-79A5-481E-8A62-D12BB5D3EB9D}" presName="desTx1" presStyleLbl="revTx" presStyleIdx="0" presStyleCnt="0">
        <dgm:presLayoutVars>
          <dgm:bulletEnabled val="1"/>
        </dgm:presLayoutVars>
      </dgm:prSet>
      <dgm:spPr/>
    </dgm:pt>
    <dgm:pt modelId="{EFF50089-FFCD-4FEB-9BA1-5C4BB2A481D1}" type="pres">
      <dgm:prSet presAssocID="{181ABE23-79A5-481E-8A62-D12BB5D3EB9D}" presName="postLine1" presStyleLbl="parChTrans1D1" presStyleIdx="7" presStyleCnt="8"/>
      <dgm:spPr/>
    </dgm:pt>
    <dgm:pt modelId="{E0B86A88-2296-4CE5-82F8-D55A9B8F8C8C}" type="pres">
      <dgm:prSet presAssocID="{D7BC4F76-8467-497A-BAC4-49A5B8E08BB5}" presName="spPost1" presStyleCnt="0"/>
      <dgm:spPr/>
    </dgm:pt>
    <dgm:pt modelId="{746231FE-7CD6-45BD-902E-6D26C21A2540}" type="pres">
      <dgm:prSet presAssocID="{FCFD57B8-DF43-4E95-BC09-3131F028451B}" presName="parTx2" presStyleLbl="node1" presStyleIdx="1" presStyleCnt="3"/>
      <dgm:spPr/>
    </dgm:pt>
    <dgm:pt modelId="{E0053631-B957-41F8-B3C0-B528571AE6D7}" type="pres">
      <dgm:prSet presAssocID="{DCCA6656-66D1-4C07-9965-CC9B5C6131E7}" presName="parTx3" presStyleLbl="node1" presStyleIdx="2" presStyleCnt="3"/>
      <dgm:spPr/>
    </dgm:pt>
  </dgm:ptLst>
  <dgm:cxnLst>
    <dgm:cxn modelId="{0A26A714-D41E-4F4E-A38C-19FCFF5CFBDC}" srcId="{D7BC4F76-8467-497A-BAC4-49A5B8E08BB5}" destId="{1FCE9F34-88BB-4E29-B888-C725128DC4CD}" srcOrd="0" destOrd="0" parTransId="{AFDDF854-0BD1-41F1-BE73-D0969BA08C19}" sibTransId="{CE723F79-9EA5-4B1A-AD25-6471D3FED468}"/>
    <dgm:cxn modelId="{B4748216-EDE7-410A-808B-6CD0BDE65BF0}" type="presOf" srcId="{1FCE9F34-88BB-4E29-B888-C725128DC4CD}" destId="{C57F55D7-455E-4E6D-BEF1-9017A16F87A2}" srcOrd="0" destOrd="0" presId="urn:microsoft.com/office/officeart/2009/3/layout/SubStepProcess"/>
    <dgm:cxn modelId="{75307268-FCF0-4A74-B477-0FC00F6F9FE0}" type="presOf" srcId="{181ABE23-79A5-481E-8A62-D12BB5D3EB9D}" destId="{48649C0E-B844-4B1D-A3D9-30D2B5623042}" srcOrd="0" destOrd="0" presId="urn:microsoft.com/office/officeart/2009/3/layout/SubStepProcess"/>
    <dgm:cxn modelId="{50F96B4D-3100-4E08-B8EF-DF1C52E9EFF5}" srcId="{7845563E-0E19-4E79-AF15-52F48D0309FC}" destId="{D7BC4F76-8467-497A-BAC4-49A5B8E08BB5}" srcOrd="0" destOrd="0" parTransId="{BB5BDCEF-907C-402A-8909-5661A5736DF1}" sibTransId="{0B765229-26BB-4E7E-90E6-E837C94FC07E}"/>
    <dgm:cxn modelId="{25E6EB95-13BD-4188-BD64-88F1875CAA40}" srcId="{D7BC4F76-8467-497A-BAC4-49A5B8E08BB5}" destId="{181ABE23-79A5-481E-8A62-D12BB5D3EB9D}" srcOrd="1" destOrd="0" parTransId="{41290685-53B8-49BD-BE6B-4BD25779A7E7}" sibTransId="{F9746DEF-F8C6-4F8E-B866-2DBC22F6063A}"/>
    <dgm:cxn modelId="{0FF677AB-4ACC-423D-BFB8-7F656D02D5DB}" type="presOf" srcId="{7845563E-0E19-4E79-AF15-52F48D0309FC}" destId="{46AB2BB1-8CC7-43F2-BE4D-50E3842E2278}" srcOrd="0" destOrd="0" presId="urn:microsoft.com/office/officeart/2009/3/layout/SubStepProcess"/>
    <dgm:cxn modelId="{F1F645C4-DB3B-4201-9BEB-CEE092B8347D}" srcId="{7845563E-0E19-4E79-AF15-52F48D0309FC}" destId="{DCCA6656-66D1-4C07-9965-CC9B5C6131E7}" srcOrd="2" destOrd="0" parTransId="{09648DFF-E752-48F9-A551-346171272ED4}" sibTransId="{2CB6BCAF-B62A-4FAC-9022-EFB8140C3760}"/>
    <dgm:cxn modelId="{252C1BC7-1629-4E21-A630-3A23D6AFC71D}" type="presOf" srcId="{DCCA6656-66D1-4C07-9965-CC9B5C6131E7}" destId="{E0053631-B957-41F8-B3C0-B528571AE6D7}" srcOrd="0" destOrd="0" presId="urn:microsoft.com/office/officeart/2009/3/layout/SubStepProcess"/>
    <dgm:cxn modelId="{90AD16D6-EF7C-47C1-BD2B-9689E9CA68C3}" srcId="{7845563E-0E19-4E79-AF15-52F48D0309FC}" destId="{FCFD57B8-DF43-4E95-BC09-3131F028451B}" srcOrd="1" destOrd="0" parTransId="{E825BEAE-BB91-449B-962F-B413516BA0BC}" sibTransId="{73ECB020-2489-4FE4-A437-09E93D49C7BC}"/>
    <dgm:cxn modelId="{DB2D63DA-9828-4740-BD64-988FCA2238DC}" type="presOf" srcId="{D7BC4F76-8467-497A-BAC4-49A5B8E08BB5}" destId="{C619E904-380E-4A5F-960D-84C59281114E}" srcOrd="0" destOrd="0" presId="urn:microsoft.com/office/officeart/2009/3/layout/SubStepProcess"/>
    <dgm:cxn modelId="{5DC107E0-4A86-44D5-AF1B-2151982BBC3C}" type="presOf" srcId="{FCFD57B8-DF43-4E95-BC09-3131F028451B}" destId="{746231FE-7CD6-45BD-902E-6D26C21A2540}" srcOrd="0" destOrd="0" presId="urn:microsoft.com/office/officeart/2009/3/layout/SubStepProcess"/>
    <dgm:cxn modelId="{089B08F1-F78D-4A1D-9CB9-AC78C0CA6EDE}" type="presParOf" srcId="{46AB2BB1-8CC7-43F2-BE4D-50E3842E2278}" destId="{C619E904-380E-4A5F-960D-84C59281114E}" srcOrd="0" destOrd="0" presId="urn:microsoft.com/office/officeart/2009/3/layout/SubStepProcess"/>
    <dgm:cxn modelId="{D06EEF51-737A-45BF-8640-1C876C088143}" type="presParOf" srcId="{46AB2BB1-8CC7-43F2-BE4D-50E3842E2278}" destId="{FD88862C-5FDC-4B82-845B-89DEC67712F4}" srcOrd="1" destOrd="0" presId="urn:microsoft.com/office/officeart/2009/3/layout/SubStepProcess"/>
    <dgm:cxn modelId="{2414C9C9-B563-49AA-8437-A74200EB7894}" type="presParOf" srcId="{46AB2BB1-8CC7-43F2-BE4D-50E3842E2278}" destId="{6065B227-4BBA-4F4D-89B5-D429CC0886B5}" srcOrd="2" destOrd="0" presId="urn:microsoft.com/office/officeart/2009/3/layout/SubStepProcess"/>
    <dgm:cxn modelId="{58CA8254-67C2-454D-9958-7BDDF58416D1}" type="presParOf" srcId="{6065B227-4BBA-4F4D-89B5-D429CC0886B5}" destId="{F4C2F129-1B79-4772-8829-8603FA566FC0}" srcOrd="0" destOrd="0" presId="urn:microsoft.com/office/officeart/2009/3/layout/SubStepProcess"/>
    <dgm:cxn modelId="{098ED457-AF30-410D-8335-6351511BB56B}" type="presParOf" srcId="{6065B227-4BBA-4F4D-89B5-D429CC0886B5}" destId="{EC71DB88-2543-4194-8CBD-29E32FC6B75E}" srcOrd="1" destOrd="0" presId="urn:microsoft.com/office/officeart/2009/3/layout/SubStepProcess"/>
    <dgm:cxn modelId="{2B7F3243-CF7F-4E82-A0C0-1CAEEDC34D87}" type="presParOf" srcId="{6065B227-4BBA-4F4D-89B5-D429CC0886B5}" destId="{6E566B6A-8E9C-475F-8113-73308D8DE7BB}" srcOrd="2" destOrd="0" presId="urn:microsoft.com/office/officeart/2009/3/layout/SubStepProcess"/>
    <dgm:cxn modelId="{8A509548-7206-4EEE-A2BD-EE9976EB1A45}" type="presParOf" srcId="{6E566B6A-8E9C-475F-8113-73308D8DE7BB}" destId="{A7AC590B-3992-437D-97C2-388237836C6C}" srcOrd="0" destOrd="0" presId="urn:microsoft.com/office/officeart/2009/3/layout/SubStepProcess"/>
    <dgm:cxn modelId="{508F4F74-537E-4799-99EE-020DD7714654}" type="presParOf" srcId="{6E566B6A-8E9C-475F-8113-73308D8DE7BB}" destId="{EE3177DF-D2C8-41D9-8FEC-6F9ECF48E83D}" srcOrd="1" destOrd="0" presId="urn:microsoft.com/office/officeart/2009/3/layout/SubStepProcess"/>
    <dgm:cxn modelId="{D7B5D4DE-1F31-4B0C-9FC0-69C847D49FCF}" type="presParOf" srcId="{6E566B6A-8E9C-475F-8113-73308D8DE7BB}" destId="{3B69413E-1905-46E2-8EA7-AEB9D8410AE4}" srcOrd="2" destOrd="0" presId="urn:microsoft.com/office/officeart/2009/3/layout/SubStepProcess"/>
    <dgm:cxn modelId="{0B7F31E5-7D8B-4A1B-B08F-525B1801B605}" type="presParOf" srcId="{6E566B6A-8E9C-475F-8113-73308D8DE7BB}" destId="{C57F55D7-455E-4E6D-BEF1-9017A16F87A2}" srcOrd="3" destOrd="0" presId="urn:microsoft.com/office/officeart/2009/3/layout/SubStepProcess"/>
    <dgm:cxn modelId="{B1960054-390F-42DE-9FB0-6BEC06163802}" type="presParOf" srcId="{6E566B6A-8E9C-475F-8113-73308D8DE7BB}" destId="{F26BB853-5D92-4EDE-95BE-90256DDF7297}" srcOrd="4" destOrd="0" presId="urn:microsoft.com/office/officeart/2009/3/layout/SubStepProcess"/>
    <dgm:cxn modelId="{62E5221D-089D-4B00-8B0B-4CA38E04FECD}" type="presParOf" srcId="{6065B227-4BBA-4F4D-89B5-D429CC0886B5}" destId="{FA741B23-E5A4-41D3-8C2A-97D7B8C4E388}" srcOrd="3" destOrd="0" presId="urn:microsoft.com/office/officeart/2009/3/layout/SubStepProcess"/>
    <dgm:cxn modelId="{CF46433C-612A-4FB0-8890-AF9FDC47BF75}" type="presParOf" srcId="{6065B227-4BBA-4F4D-89B5-D429CC0886B5}" destId="{4F32422D-55D1-4D7F-ACB0-D57C21556FB7}" srcOrd="4" destOrd="0" presId="urn:microsoft.com/office/officeart/2009/3/layout/SubStepProcess"/>
    <dgm:cxn modelId="{2C3FBEDC-3B14-40E1-8FFC-9D4B5FCFCD7B}" type="presParOf" srcId="{6065B227-4BBA-4F4D-89B5-D429CC0886B5}" destId="{4074F8FB-27A9-47B1-997C-7C057E16F24E}" srcOrd="5" destOrd="0" presId="urn:microsoft.com/office/officeart/2009/3/layout/SubStepProcess"/>
    <dgm:cxn modelId="{7418E87F-B2D3-4022-B1A6-A1C0B3B640A2}" type="presParOf" srcId="{4074F8FB-27A9-47B1-997C-7C057E16F24E}" destId="{9D39B35E-E933-486B-A206-8363E5C8AF54}" srcOrd="0" destOrd="0" presId="urn:microsoft.com/office/officeart/2009/3/layout/SubStepProcess"/>
    <dgm:cxn modelId="{4F481982-6379-4A41-8435-6148150B855A}" type="presParOf" srcId="{4074F8FB-27A9-47B1-997C-7C057E16F24E}" destId="{D627F3B8-F0AD-4709-8DFD-0A17673DABF4}" srcOrd="1" destOrd="0" presId="urn:microsoft.com/office/officeart/2009/3/layout/SubStepProcess"/>
    <dgm:cxn modelId="{E929CC1B-AB44-41CB-B602-7A249062ADDA}" type="presParOf" srcId="{4074F8FB-27A9-47B1-997C-7C057E16F24E}" destId="{99A1CE26-E7D3-4E0F-ACF3-60C8AE8A4611}" srcOrd="2" destOrd="0" presId="urn:microsoft.com/office/officeart/2009/3/layout/SubStepProcess"/>
    <dgm:cxn modelId="{E9ADDB08-E5EB-4D53-87D3-B85BE7BD3268}" type="presParOf" srcId="{4074F8FB-27A9-47B1-997C-7C057E16F24E}" destId="{48649C0E-B844-4B1D-A3D9-30D2B5623042}" srcOrd="3" destOrd="0" presId="urn:microsoft.com/office/officeart/2009/3/layout/SubStepProcess"/>
    <dgm:cxn modelId="{C6323039-6AB7-4483-AEE7-B7027A3EC48A}" type="presParOf" srcId="{4074F8FB-27A9-47B1-997C-7C057E16F24E}" destId="{EFF50089-FFCD-4FEB-9BA1-5C4BB2A481D1}" srcOrd="4" destOrd="0" presId="urn:microsoft.com/office/officeart/2009/3/layout/SubStepProcess"/>
    <dgm:cxn modelId="{4993DA5E-461A-4AE5-AFCA-E4C6CC6BAE64}" type="presParOf" srcId="{46AB2BB1-8CC7-43F2-BE4D-50E3842E2278}" destId="{E0B86A88-2296-4CE5-82F8-D55A9B8F8C8C}" srcOrd="3" destOrd="0" presId="urn:microsoft.com/office/officeart/2009/3/layout/SubStepProcess"/>
    <dgm:cxn modelId="{822F6284-8FF8-4BE5-9509-29F1A565A266}" type="presParOf" srcId="{46AB2BB1-8CC7-43F2-BE4D-50E3842E2278}" destId="{746231FE-7CD6-45BD-902E-6D26C21A2540}" srcOrd="4" destOrd="0" presId="urn:microsoft.com/office/officeart/2009/3/layout/SubStepProcess"/>
    <dgm:cxn modelId="{36864713-D1D9-403A-A6DA-2C7865C8E362}" type="presParOf" srcId="{46AB2BB1-8CC7-43F2-BE4D-50E3842E2278}" destId="{E0053631-B957-41F8-B3C0-B528571AE6D7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45563E-0E19-4E79-AF15-52F48D0309F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C4F76-8467-497A-BAC4-49A5B8E08BB5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Recruit</a:t>
          </a:r>
        </a:p>
      </dgm:t>
    </dgm:pt>
    <dgm:pt modelId="{BB5BDCEF-907C-402A-8909-5661A5736DF1}" type="parTrans" cxnId="{50F96B4D-3100-4E08-B8EF-DF1C52E9EFF5}">
      <dgm:prSet/>
      <dgm:spPr/>
      <dgm:t>
        <a:bodyPr/>
        <a:lstStyle/>
        <a:p>
          <a:endParaRPr lang="en-US"/>
        </a:p>
      </dgm:t>
    </dgm:pt>
    <dgm:pt modelId="{0B765229-26BB-4E7E-90E6-E837C94FC07E}" type="sibTrans" cxnId="{50F96B4D-3100-4E08-B8EF-DF1C52E9EFF5}">
      <dgm:prSet/>
      <dgm:spPr/>
      <dgm:t>
        <a:bodyPr/>
        <a:lstStyle/>
        <a:p>
          <a:endParaRPr lang="en-US"/>
        </a:p>
      </dgm:t>
    </dgm:pt>
    <dgm:pt modelId="{1FCE9F34-88BB-4E29-B888-C725128DC4C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Strategy</a:t>
          </a:r>
        </a:p>
      </dgm:t>
    </dgm:pt>
    <dgm:pt modelId="{AFDDF854-0BD1-41F1-BE73-D0969BA08C19}" type="parTrans" cxnId="{0A26A714-D41E-4F4E-A38C-19FCFF5CFBDC}">
      <dgm:prSet/>
      <dgm:spPr/>
      <dgm:t>
        <a:bodyPr/>
        <a:lstStyle/>
        <a:p>
          <a:endParaRPr lang="en-US"/>
        </a:p>
      </dgm:t>
    </dgm:pt>
    <dgm:pt modelId="{CE723F79-9EA5-4B1A-AD25-6471D3FED468}" type="sibTrans" cxnId="{0A26A714-D41E-4F4E-A38C-19FCFF5CFBDC}">
      <dgm:prSet/>
      <dgm:spPr/>
      <dgm:t>
        <a:bodyPr/>
        <a:lstStyle/>
        <a:p>
          <a:endParaRPr lang="en-US"/>
        </a:p>
      </dgm:t>
    </dgm:pt>
    <dgm:pt modelId="{181ABE23-79A5-481E-8A62-D12BB5D3EB9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Structure</a:t>
          </a:r>
        </a:p>
      </dgm:t>
    </dgm:pt>
    <dgm:pt modelId="{41290685-53B8-49BD-BE6B-4BD25779A7E7}" type="parTrans" cxnId="{25E6EB95-13BD-4188-BD64-88F1875CAA40}">
      <dgm:prSet/>
      <dgm:spPr/>
      <dgm:t>
        <a:bodyPr/>
        <a:lstStyle/>
        <a:p>
          <a:endParaRPr lang="en-US"/>
        </a:p>
      </dgm:t>
    </dgm:pt>
    <dgm:pt modelId="{F9746DEF-F8C6-4F8E-B866-2DBC22F6063A}" type="sibTrans" cxnId="{25E6EB95-13BD-4188-BD64-88F1875CAA40}">
      <dgm:prSet/>
      <dgm:spPr/>
      <dgm:t>
        <a:bodyPr/>
        <a:lstStyle/>
        <a:p>
          <a:endParaRPr lang="en-US"/>
        </a:p>
      </dgm:t>
    </dgm:pt>
    <dgm:pt modelId="{FCFD57B8-DF43-4E95-BC09-3131F028451B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Select</a:t>
          </a:r>
        </a:p>
      </dgm:t>
    </dgm:pt>
    <dgm:pt modelId="{E825BEAE-BB91-449B-962F-B413516BA0BC}" type="parTrans" cxnId="{90AD16D6-EF7C-47C1-BD2B-9689E9CA68C3}">
      <dgm:prSet/>
      <dgm:spPr/>
      <dgm:t>
        <a:bodyPr/>
        <a:lstStyle/>
        <a:p>
          <a:endParaRPr lang="en-US"/>
        </a:p>
      </dgm:t>
    </dgm:pt>
    <dgm:pt modelId="{73ECB020-2489-4FE4-A437-09E93D49C7BC}" type="sibTrans" cxnId="{90AD16D6-EF7C-47C1-BD2B-9689E9CA68C3}">
      <dgm:prSet/>
      <dgm:spPr/>
      <dgm:t>
        <a:bodyPr/>
        <a:lstStyle/>
        <a:p>
          <a:endParaRPr lang="en-US"/>
        </a:p>
      </dgm:t>
    </dgm:pt>
    <dgm:pt modelId="{DCCA6656-66D1-4C07-9965-CC9B5C6131E7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Develop, Coach</a:t>
          </a:r>
        </a:p>
      </dgm:t>
    </dgm:pt>
    <dgm:pt modelId="{09648DFF-E752-48F9-A551-346171272ED4}" type="parTrans" cxnId="{F1F645C4-DB3B-4201-9BEB-CEE092B8347D}">
      <dgm:prSet/>
      <dgm:spPr/>
      <dgm:t>
        <a:bodyPr/>
        <a:lstStyle/>
        <a:p>
          <a:endParaRPr lang="en-US"/>
        </a:p>
      </dgm:t>
    </dgm:pt>
    <dgm:pt modelId="{2CB6BCAF-B62A-4FAC-9022-EFB8140C3760}" type="sibTrans" cxnId="{F1F645C4-DB3B-4201-9BEB-CEE092B8347D}">
      <dgm:prSet/>
      <dgm:spPr/>
      <dgm:t>
        <a:bodyPr/>
        <a:lstStyle/>
        <a:p>
          <a:endParaRPr lang="en-US"/>
        </a:p>
      </dgm:t>
    </dgm:pt>
    <dgm:pt modelId="{46AB2BB1-8CC7-43F2-BE4D-50E3842E2278}" type="pres">
      <dgm:prSet presAssocID="{7845563E-0E19-4E79-AF15-52F48D0309FC}" presName="Name0" presStyleCnt="0">
        <dgm:presLayoutVars>
          <dgm:chMax val="7"/>
          <dgm:dir/>
          <dgm:animOne val="branch"/>
        </dgm:presLayoutVars>
      </dgm:prSet>
      <dgm:spPr/>
    </dgm:pt>
    <dgm:pt modelId="{C619E904-380E-4A5F-960D-84C59281114E}" type="pres">
      <dgm:prSet presAssocID="{D7BC4F76-8467-497A-BAC4-49A5B8E08BB5}" presName="parTx1" presStyleLbl="node1" presStyleIdx="0" presStyleCnt="3"/>
      <dgm:spPr/>
    </dgm:pt>
    <dgm:pt modelId="{FD88862C-5FDC-4B82-845B-89DEC67712F4}" type="pres">
      <dgm:prSet presAssocID="{D7BC4F76-8467-497A-BAC4-49A5B8E08BB5}" presName="spPre1" presStyleCnt="0"/>
      <dgm:spPr/>
    </dgm:pt>
    <dgm:pt modelId="{6065B227-4BBA-4F4D-89B5-D429CC0886B5}" type="pres">
      <dgm:prSet presAssocID="{D7BC4F76-8467-497A-BAC4-49A5B8E08BB5}" presName="chLin1" presStyleCnt="0"/>
      <dgm:spPr/>
    </dgm:pt>
    <dgm:pt modelId="{F4C2F129-1B79-4772-8829-8603FA566FC0}" type="pres">
      <dgm:prSet presAssocID="{AFDDF854-0BD1-41F1-BE73-D0969BA08C19}" presName="Name11" presStyleLbl="parChTrans1D1" presStyleIdx="0" presStyleCnt="8"/>
      <dgm:spPr/>
    </dgm:pt>
    <dgm:pt modelId="{EC71DB88-2543-4194-8CBD-29E32FC6B75E}" type="pres">
      <dgm:prSet presAssocID="{AFDDF854-0BD1-41F1-BE73-D0969BA08C19}" presName="Name31" presStyleLbl="parChTrans1D1" presStyleIdx="1" presStyleCnt="8"/>
      <dgm:spPr/>
    </dgm:pt>
    <dgm:pt modelId="{6E566B6A-8E9C-475F-8113-73308D8DE7BB}" type="pres">
      <dgm:prSet presAssocID="{1FCE9F34-88BB-4E29-B888-C725128DC4CD}" presName="txAndLines1" presStyleCnt="0"/>
      <dgm:spPr/>
    </dgm:pt>
    <dgm:pt modelId="{A7AC590B-3992-437D-97C2-388237836C6C}" type="pres">
      <dgm:prSet presAssocID="{1FCE9F34-88BB-4E29-B888-C725128DC4CD}" presName="anchor1" presStyleCnt="0"/>
      <dgm:spPr/>
    </dgm:pt>
    <dgm:pt modelId="{EE3177DF-D2C8-41D9-8FEC-6F9ECF48E83D}" type="pres">
      <dgm:prSet presAssocID="{1FCE9F34-88BB-4E29-B888-C725128DC4CD}" presName="backup1" presStyleCnt="0"/>
      <dgm:spPr/>
    </dgm:pt>
    <dgm:pt modelId="{3B69413E-1905-46E2-8EA7-AEB9D8410AE4}" type="pres">
      <dgm:prSet presAssocID="{1FCE9F34-88BB-4E29-B888-C725128DC4CD}" presName="preLine1" presStyleLbl="parChTrans1D1" presStyleIdx="2" presStyleCnt="8"/>
      <dgm:spPr/>
    </dgm:pt>
    <dgm:pt modelId="{C57F55D7-455E-4E6D-BEF1-9017A16F87A2}" type="pres">
      <dgm:prSet presAssocID="{1FCE9F34-88BB-4E29-B888-C725128DC4CD}" presName="desTx1" presStyleLbl="revTx" presStyleIdx="0" presStyleCnt="0">
        <dgm:presLayoutVars>
          <dgm:bulletEnabled val="1"/>
        </dgm:presLayoutVars>
      </dgm:prSet>
      <dgm:spPr/>
    </dgm:pt>
    <dgm:pt modelId="{F26BB853-5D92-4EDE-95BE-90256DDF7297}" type="pres">
      <dgm:prSet presAssocID="{1FCE9F34-88BB-4E29-B888-C725128DC4CD}" presName="postLine1" presStyleLbl="parChTrans1D1" presStyleIdx="3" presStyleCnt="8"/>
      <dgm:spPr/>
    </dgm:pt>
    <dgm:pt modelId="{FA741B23-E5A4-41D3-8C2A-97D7B8C4E388}" type="pres">
      <dgm:prSet presAssocID="{41290685-53B8-49BD-BE6B-4BD25779A7E7}" presName="Name11" presStyleLbl="parChTrans1D1" presStyleIdx="4" presStyleCnt="8"/>
      <dgm:spPr/>
    </dgm:pt>
    <dgm:pt modelId="{4F32422D-55D1-4D7F-ACB0-D57C21556FB7}" type="pres">
      <dgm:prSet presAssocID="{41290685-53B8-49BD-BE6B-4BD25779A7E7}" presName="Name31" presStyleLbl="parChTrans1D1" presStyleIdx="5" presStyleCnt="8"/>
      <dgm:spPr/>
    </dgm:pt>
    <dgm:pt modelId="{4074F8FB-27A9-47B1-997C-7C057E16F24E}" type="pres">
      <dgm:prSet presAssocID="{181ABE23-79A5-481E-8A62-D12BB5D3EB9D}" presName="txAndLines1" presStyleCnt="0"/>
      <dgm:spPr/>
    </dgm:pt>
    <dgm:pt modelId="{9D39B35E-E933-486B-A206-8363E5C8AF54}" type="pres">
      <dgm:prSet presAssocID="{181ABE23-79A5-481E-8A62-D12BB5D3EB9D}" presName="anchor1" presStyleCnt="0"/>
      <dgm:spPr/>
    </dgm:pt>
    <dgm:pt modelId="{D627F3B8-F0AD-4709-8DFD-0A17673DABF4}" type="pres">
      <dgm:prSet presAssocID="{181ABE23-79A5-481E-8A62-D12BB5D3EB9D}" presName="backup1" presStyleCnt="0"/>
      <dgm:spPr/>
    </dgm:pt>
    <dgm:pt modelId="{99A1CE26-E7D3-4E0F-ACF3-60C8AE8A4611}" type="pres">
      <dgm:prSet presAssocID="{181ABE23-79A5-481E-8A62-D12BB5D3EB9D}" presName="preLine1" presStyleLbl="parChTrans1D1" presStyleIdx="6" presStyleCnt="8"/>
      <dgm:spPr/>
    </dgm:pt>
    <dgm:pt modelId="{48649C0E-B844-4B1D-A3D9-30D2B5623042}" type="pres">
      <dgm:prSet presAssocID="{181ABE23-79A5-481E-8A62-D12BB5D3EB9D}" presName="desTx1" presStyleLbl="revTx" presStyleIdx="0" presStyleCnt="0">
        <dgm:presLayoutVars>
          <dgm:bulletEnabled val="1"/>
        </dgm:presLayoutVars>
      </dgm:prSet>
      <dgm:spPr/>
    </dgm:pt>
    <dgm:pt modelId="{EFF50089-FFCD-4FEB-9BA1-5C4BB2A481D1}" type="pres">
      <dgm:prSet presAssocID="{181ABE23-79A5-481E-8A62-D12BB5D3EB9D}" presName="postLine1" presStyleLbl="parChTrans1D1" presStyleIdx="7" presStyleCnt="8"/>
      <dgm:spPr/>
    </dgm:pt>
    <dgm:pt modelId="{E0B86A88-2296-4CE5-82F8-D55A9B8F8C8C}" type="pres">
      <dgm:prSet presAssocID="{D7BC4F76-8467-497A-BAC4-49A5B8E08BB5}" presName="spPost1" presStyleCnt="0"/>
      <dgm:spPr/>
    </dgm:pt>
    <dgm:pt modelId="{746231FE-7CD6-45BD-902E-6D26C21A2540}" type="pres">
      <dgm:prSet presAssocID="{FCFD57B8-DF43-4E95-BC09-3131F028451B}" presName="parTx2" presStyleLbl="node1" presStyleIdx="1" presStyleCnt="3"/>
      <dgm:spPr/>
    </dgm:pt>
    <dgm:pt modelId="{E0053631-B957-41F8-B3C0-B528571AE6D7}" type="pres">
      <dgm:prSet presAssocID="{DCCA6656-66D1-4C07-9965-CC9B5C6131E7}" presName="parTx3" presStyleLbl="node1" presStyleIdx="2" presStyleCnt="3"/>
      <dgm:spPr/>
    </dgm:pt>
  </dgm:ptLst>
  <dgm:cxnLst>
    <dgm:cxn modelId="{0A26A714-D41E-4F4E-A38C-19FCFF5CFBDC}" srcId="{D7BC4F76-8467-497A-BAC4-49A5B8E08BB5}" destId="{1FCE9F34-88BB-4E29-B888-C725128DC4CD}" srcOrd="0" destOrd="0" parTransId="{AFDDF854-0BD1-41F1-BE73-D0969BA08C19}" sibTransId="{CE723F79-9EA5-4B1A-AD25-6471D3FED468}"/>
    <dgm:cxn modelId="{B4748216-EDE7-410A-808B-6CD0BDE65BF0}" type="presOf" srcId="{1FCE9F34-88BB-4E29-B888-C725128DC4CD}" destId="{C57F55D7-455E-4E6D-BEF1-9017A16F87A2}" srcOrd="0" destOrd="0" presId="urn:microsoft.com/office/officeart/2009/3/layout/SubStepProcess"/>
    <dgm:cxn modelId="{75307268-FCF0-4A74-B477-0FC00F6F9FE0}" type="presOf" srcId="{181ABE23-79A5-481E-8A62-D12BB5D3EB9D}" destId="{48649C0E-B844-4B1D-A3D9-30D2B5623042}" srcOrd="0" destOrd="0" presId="urn:microsoft.com/office/officeart/2009/3/layout/SubStepProcess"/>
    <dgm:cxn modelId="{50F96B4D-3100-4E08-B8EF-DF1C52E9EFF5}" srcId="{7845563E-0E19-4E79-AF15-52F48D0309FC}" destId="{D7BC4F76-8467-497A-BAC4-49A5B8E08BB5}" srcOrd="0" destOrd="0" parTransId="{BB5BDCEF-907C-402A-8909-5661A5736DF1}" sibTransId="{0B765229-26BB-4E7E-90E6-E837C94FC07E}"/>
    <dgm:cxn modelId="{25E6EB95-13BD-4188-BD64-88F1875CAA40}" srcId="{D7BC4F76-8467-497A-BAC4-49A5B8E08BB5}" destId="{181ABE23-79A5-481E-8A62-D12BB5D3EB9D}" srcOrd="1" destOrd="0" parTransId="{41290685-53B8-49BD-BE6B-4BD25779A7E7}" sibTransId="{F9746DEF-F8C6-4F8E-B866-2DBC22F6063A}"/>
    <dgm:cxn modelId="{0FF677AB-4ACC-423D-BFB8-7F656D02D5DB}" type="presOf" srcId="{7845563E-0E19-4E79-AF15-52F48D0309FC}" destId="{46AB2BB1-8CC7-43F2-BE4D-50E3842E2278}" srcOrd="0" destOrd="0" presId="urn:microsoft.com/office/officeart/2009/3/layout/SubStepProcess"/>
    <dgm:cxn modelId="{F1F645C4-DB3B-4201-9BEB-CEE092B8347D}" srcId="{7845563E-0E19-4E79-AF15-52F48D0309FC}" destId="{DCCA6656-66D1-4C07-9965-CC9B5C6131E7}" srcOrd="2" destOrd="0" parTransId="{09648DFF-E752-48F9-A551-346171272ED4}" sibTransId="{2CB6BCAF-B62A-4FAC-9022-EFB8140C3760}"/>
    <dgm:cxn modelId="{252C1BC7-1629-4E21-A630-3A23D6AFC71D}" type="presOf" srcId="{DCCA6656-66D1-4C07-9965-CC9B5C6131E7}" destId="{E0053631-B957-41F8-B3C0-B528571AE6D7}" srcOrd="0" destOrd="0" presId="urn:microsoft.com/office/officeart/2009/3/layout/SubStepProcess"/>
    <dgm:cxn modelId="{90AD16D6-EF7C-47C1-BD2B-9689E9CA68C3}" srcId="{7845563E-0E19-4E79-AF15-52F48D0309FC}" destId="{FCFD57B8-DF43-4E95-BC09-3131F028451B}" srcOrd="1" destOrd="0" parTransId="{E825BEAE-BB91-449B-962F-B413516BA0BC}" sibTransId="{73ECB020-2489-4FE4-A437-09E93D49C7BC}"/>
    <dgm:cxn modelId="{DB2D63DA-9828-4740-BD64-988FCA2238DC}" type="presOf" srcId="{D7BC4F76-8467-497A-BAC4-49A5B8E08BB5}" destId="{C619E904-380E-4A5F-960D-84C59281114E}" srcOrd="0" destOrd="0" presId="urn:microsoft.com/office/officeart/2009/3/layout/SubStepProcess"/>
    <dgm:cxn modelId="{5DC107E0-4A86-44D5-AF1B-2151982BBC3C}" type="presOf" srcId="{FCFD57B8-DF43-4E95-BC09-3131F028451B}" destId="{746231FE-7CD6-45BD-902E-6D26C21A2540}" srcOrd="0" destOrd="0" presId="urn:microsoft.com/office/officeart/2009/3/layout/SubStepProcess"/>
    <dgm:cxn modelId="{089B08F1-F78D-4A1D-9CB9-AC78C0CA6EDE}" type="presParOf" srcId="{46AB2BB1-8CC7-43F2-BE4D-50E3842E2278}" destId="{C619E904-380E-4A5F-960D-84C59281114E}" srcOrd="0" destOrd="0" presId="urn:microsoft.com/office/officeart/2009/3/layout/SubStepProcess"/>
    <dgm:cxn modelId="{D06EEF51-737A-45BF-8640-1C876C088143}" type="presParOf" srcId="{46AB2BB1-8CC7-43F2-BE4D-50E3842E2278}" destId="{FD88862C-5FDC-4B82-845B-89DEC67712F4}" srcOrd="1" destOrd="0" presId="urn:microsoft.com/office/officeart/2009/3/layout/SubStepProcess"/>
    <dgm:cxn modelId="{2414C9C9-B563-49AA-8437-A74200EB7894}" type="presParOf" srcId="{46AB2BB1-8CC7-43F2-BE4D-50E3842E2278}" destId="{6065B227-4BBA-4F4D-89B5-D429CC0886B5}" srcOrd="2" destOrd="0" presId="urn:microsoft.com/office/officeart/2009/3/layout/SubStepProcess"/>
    <dgm:cxn modelId="{58CA8254-67C2-454D-9958-7BDDF58416D1}" type="presParOf" srcId="{6065B227-4BBA-4F4D-89B5-D429CC0886B5}" destId="{F4C2F129-1B79-4772-8829-8603FA566FC0}" srcOrd="0" destOrd="0" presId="urn:microsoft.com/office/officeart/2009/3/layout/SubStepProcess"/>
    <dgm:cxn modelId="{098ED457-AF30-410D-8335-6351511BB56B}" type="presParOf" srcId="{6065B227-4BBA-4F4D-89B5-D429CC0886B5}" destId="{EC71DB88-2543-4194-8CBD-29E32FC6B75E}" srcOrd="1" destOrd="0" presId="urn:microsoft.com/office/officeart/2009/3/layout/SubStepProcess"/>
    <dgm:cxn modelId="{2B7F3243-CF7F-4E82-A0C0-1CAEEDC34D87}" type="presParOf" srcId="{6065B227-4BBA-4F4D-89B5-D429CC0886B5}" destId="{6E566B6A-8E9C-475F-8113-73308D8DE7BB}" srcOrd="2" destOrd="0" presId="urn:microsoft.com/office/officeart/2009/3/layout/SubStepProcess"/>
    <dgm:cxn modelId="{8A509548-7206-4EEE-A2BD-EE9976EB1A45}" type="presParOf" srcId="{6E566B6A-8E9C-475F-8113-73308D8DE7BB}" destId="{A7AC590B-3992-437D-97C2-388237836C6C}" srcOrd="0" destOrd="0" presId="urn:microsoft.com/office/officeart/2009/3/layout/SubStepProcess"/>
    <dgm:cxn modelId="{508F4F74-537E-4799-99EE-020DD7714654}" type="presParOf" srcId="{6E566B6A-8E9C-475F-8113-73308D8DE7BB}" destId="{EE3177DF-D2C8-41D9-8FEC-6F9ECF48E83D}" srcOrd="1" destOrd="0" presId="urn:microsoft.com/office/officeart/2009/3/layout/SubStepProcess"/>
    <dgm:cxn modelId="{D7B5D4DE-1F31-4B0C-9FC0-69C847D49FCF}" type="presParOf" srcId="{6E566B6A-8E9C-475F-8113-73308D8DE7BB}" destId="{3B69413E-1905-46E2-8EA7-AEB9D8410AE4}" srcOrd="2" destOrd="0" presId="urn:microsoft.com/office/officeart/2009/3/layout/SubStepProcess"/>
    <dgm:cxn modelId="{0B7F31E5-7D8B-4A1B-B08F-525B1801B605}" type="presParOf" srcId="{6E566B6A-8E9C-475F-8113-73308D8DE7BB}" destId="{C57F55D7-455E-4E6D-BEF1-9017A16F87A2}" srcOrd="3" destOrd="0" presId="urn:microsoft.com/office/officeart/2009/3/layout/SubStepProcess"/>
    <dgm:cxn modelId="{B1960054-390F-42DE-9FB0-6BEC06163802}" type="presParOf" srcId="{6E566B6A-8E9C-475F-8113-73308D8DE7BB}" destId="{F26BB853-5D92-4EDE-95BE-90256DDF7297}" srcOrd="4" destOrd="0" presId="urn:microsoft.com/office/officeart/2009/3/layout/SubStepProcess"/>
    <dgm:cxn modelId="{62E5221D-089D-4B00-8B0B-4CA38E04FECD}" type="presParOf" srcId="{6065B227-4BBA-4F4D-89B5-D429CC0886B5}" destId="{FA741B23-E5A4-41D3-8C2A-97D7B8C4E388}" srcOrd="3" destOrd="0" presId="urn:microsoft.com/office/officeart/2009/3/layout/SubStepProcess"/>
    <dgm:cxn modelId="{CF46433C-612A-4FB0-8890-AF9FDC47BF75}" type="presParOf" srcId="{6065B227-4BBA-4F4D-89B5-D429CC0886B5}" destId="{4F32422D-55D1-4D7F-ACB0-D57C21556FB7}" srcOrd="4" destOrd="0" presId="urn:microsoft.com/office/officeart/2009/3/layout/SubStepProcess"/>
    <dgm:cxn modelId="{2C3FBEDC-3B14-40E1-8FFC-9D4B5FCFCD7B}" type="presParOf" srcId="{6065B227-4BBA-4F4D-89B5-D429CC0886B5}" destId="{4074F8FB-27A9-47B1-997C-7C057E16F24E}" srcOrd="5" destOrd="0" presId="urn:microsoft.com/office/officeart/2009/3/layout/SubStepProcess"/>
    <dgm:cxn modelId="{7418E87F-B2D3-4022-B1A6-A1C0B3B640A2}" type="presParOf" srcId="{4074F8FB-27A9-47B1-997C-7C057E16F24E}" destId="{9D39B35E-E933-486B-A206-8363E5C8AF54}" srcOrd="0" destOrd="0" presId="urn:microsoft.com/office/officeart/2009/3/layout/SubStepProcess"/>
    <dgm:cxn modelId="{4F481982-6379-4A41-8435-6148150B855A}" type="presParOf" srcId="{4074F8FB-27A9-47B1-997C-7C057E16F24E}" destId="{D627F3B8-F0AD-4709-8DFD-0A17673DABF4}" srcOrd="1" destOrd="0" presId="urn:microsoft.com/office/officeart/2009/3/layout/SubStepProcess"/>
    <dgm:cxn modelId="{E929CC1B-AB44-41CB-B602-7A249062ADDA}" type="presParOf" srcId="{4074F8FB-27A9-47B1-997C-7C057E16F24E}" destId="{99A1CE26-E7D3-4E0F-ACF3-60C8AE8A4611}" srcOrd="2" destOrd="0" presId="urn:microsoft.com/office/officeart/2009/3/layout/SubStepProcess"/>
    <dgm:cxn modelId="{E9ADDB08-E5EB-4D53-87D3-B85BE7BD3268}" type="presParOf" srcId="{4074F8FB-27A9-47B1-997C-7C057E16F24E}" destId="{48649C0E-B844-4B1D-A3D9-30D2B5623042}" srcOrd="3" destOrd="0" presId="urn:microsoft.com/office/officeart/2009/3/layout/SubStepProcess"/>
    <dgm:cxn modelId="{C6323039-6AB7-4483-AEE7-B7027A3EC48A}" type="presParOf" srcId="{4074F8FB-27A9-47B1-997C-7C057E16F24E}" destId="{EFF50089-FFCD-4FEB-9BA1-5C4BB2A481D1}" srcOrd="4" destOrd="0" presId="urn:microsoft.com/office/officeart/2009/3/layout/SubStepProcess"/>
    <dgm:cxn modelId="{4993DA5E-461A-4AE5-AFCA-E4C6CC6BAE64}" type="presParOf" srcId="{46AB2BB1-8CC7-43F2-BE4D-50E3842E2278}" destId="{E0B86A88-2296-4CE5-82F8-D55A9B8F8C8C}" srcOrd="3" destOrd="0" presId="urn:microsoft.com/office/officeart/2009/3/layout/SubStepProcess"/>
    <dgm:cxn modelId="{822F6284-8FF8-4BE5-9509-29F1A565A266}" type="presParOf" srcId="{46AB2BB1-8CC7-43F2-BE4D-50E3842E2278}" destId="{746231FE-7CD6-45BD-902E-6D26C21A2540}" srcOrd="4" destOrd="0" presId="urn:microsoft.com/office/officeart/2009/3/layout/SubStepProcess"/>
    <dgm:cxn modelId="{36864713-D1D9-403A-A6DA-2C7865C8E362}" type="presParOf" srcId="{46AB2BB1-8CC7-43F2-BE4D-50E3842E2278}" destId="{E0053631-B957-41F8-B3C0-B528571AE6D7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45563E-0E19-4E79-AF15-52F48D0309F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C4F76-8467-497A-BAC4-49A5B8E08BB5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Recruit</a:t>
          </a:r>
        </a:p>
      </dgm:t>
    </dgm:pt>
    <dgm:pt modelId="{BB5BDCEF-907C-402A-8909-5661A5736DF1}" type="parTrans" cxnId="{50F96B4D-3100-4E08-B8EF-DF1C52E9EFF5}">
      <dgm:prSet/>
      <dgm:spPr/>
      <dgm:t>
        <a:bodyPr/>
        <a:lstStyle/>
        <a:p>
          <a:endParaRPr lang="en-US"/>
        </a:p>
      </dgm:t>
    </dgm:pt>
    <dgm:pt modelId="{0B765229-26BB-4E7E-90E6-E837C94FC07E}" type="sibTrans" cxnId="{50F96B4D-3100-4E08-B8EF-DF1C52E9EFF5}">
      <dgm:prSet/>
      <dgm:spPr/>
      <dgm:t>
        <a:bodyPr/>
        <a:lstStyle/>
        <a:p>
          <a:endParaRPr lang="en-US"/>
        </a:p>
      </dgm:t>
    </dgm:pt>
    <dgm:pt modelId="{1FCE9F34-88BB-4E29-B888-C725128DC4C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Strategy</a:t>
          </a:r>
        </a:p>
      </dgm:t>
    </dgm:pt>
    <dgm:pt modelId="{AFDDF854-0BD1-41F1-BE73-D0969BA08C19}" type="parTrans" cxnId="{0A26A714-D41E-4F4E-A38C-19FCFF5CFBDC}">
      <dgm:prSet/>
      <dgm:spPr/>
      <dgm:t>
        <a:bodyPr/>
        <a:lstStyle/>
        <a:p>
          <a:endParaRPr lang="en-US"/>
        </a:p>
      </dgm:t>
    </dgm:pt>
    <dgm:pt modelId="{CE723F79-9EA5-4B1A-AD25-6471D3FED468}" type="sibTrans" cxnId="{0A26A714-D41E-4F4E-A38C-19FCFF5CFBDC}">
      <dgm:prSet/>
      <dgm:spPr/>
      <dgm:t>
        <a:bodyPr/>
        <a:lstStyle/>
        <a:p>
          <a:endParaRPr lang="en-US"/>
        </a:p>
      </dgm:t>
    </dgm:pt>
    <dgm:pt modelId="{181ABE23-79A5-481E-8A62-D12BB5D3EB9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Structure</a:t>
          </a:r>
        </a:p>
      </dgm:t>
    </dgm:pt>
    <dgm:pt modelId="{41290685-53B8-49BD-BE6B-4BD25779A7E7}" type="parTrans" cxnId="{25E6EB95-13BD-4188-BD64-88F1875CAA40}">
      <dgm:prSet/>
      <dgm:spPr/>
      <dgm:t>
        <a:bodyPr/>
        <a:lstStyle/>
        <a:p>
          <a:endParaRPr lang="en-US"/>
        </a:p>
      </dgm:t>
    </dgm:pt>
    <dgm:pt modelId="{F9746DEF-F8C6-4F8E-B866-2DBC22F6063A}" type="sibTrans" cxnId="{25E6EB95-13BD-4188-BD64-88F1875CAA40}">
      <dgm:prSet/>
      <dgm:spPr/>
      <dgm:t>
        <a:bodyPr/>
        <a:lstStyle/>
        <a:p>
          <a:endParaRPr lang="en-US"/>
        </a:p>
      </dgm:t>
    </dgm:pt>
    <dgm:pt modelId="{FCFD57B8-DF43-4E95-BC09-3131F028451B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Select</a:t>
          </a:r>
        </a:p>
      </dgm:t>
    </dgm:pt>
    <dgm:pt modelId="{E825BEAE-BB91-449B-962F-B413516BA0BC}" type="parTrans" cxnId="{90AD16D6-EF7C-47C1-BD2B-9689E9CA68C3}">
      <dgm:prSet/>
      <dgm:spPr/>
      <dgm:t>
        <a:bodyPr/>
        <a:lstStyle/>
        <a:p>
          <a:endParaRPr lang="en-US"/>
        </a:p>
      </dgm:t>
    </dgm:pt>
    <dgm:pt modelId="{73ECB020-2489-4FE4-A437-09E93D49C7BC}" type="sibTrans" cxnId="{90AD16D6-EF7C-47C1-BD2B-9689E9CA68C3}">
      <dgm:prSet/>
      <dgm:spPr/>
      <dgm:t>
        <a:bodyPr/>
        <a:lstStyle/>
        <a:p>
          <a:endParaRPr lang="en-US"/>
        </a:p>
      </dgm:t>
    </dgm:pt>
    <dgm:pt modelId="{DCCA6656-66D1-4C07-9965-CC9B5C6131E7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Develop, Coach</a:t>
          </a:r>
        </a:p>
      </dgm:t>
    </dgm:pt>
    <dgm:pt modelId="{09648DFF-E752-48F9-A551-346171272ED4}" type="parTrans" cxnId="{F1F645C4-DB3B-4201-9BEB-CEE092B8347D}">
      <dgm:prSet/>
      <dgm:spPr/>
      <dgm:t>
        <a:bodyPr/>
        <a:lstStyle/>
        <a:p>
          <a:endParaRPr lang="en-US"/>
        </a:p>
      </dgm:t>
    </dgm:pt>
    <dgm:pt modelId="{2CB6BCAF-B62A-4FAC-9022-EFB8140C3760}" type="sibTrans" cxnId="{F1F645C4-DB3B-4201-9BEB-CEE092B8347D}">
      <dgm:prSet/>
      <dgm:spPr/>
      <dgm:t>
        <a:bodyPr/>
        <a:lstStyle/>
        <a:p>
          <a:endParaRPr lang="en-US"/>
        </a:p>
      </dgm:t>
    </dgm:pt>
    <dgm:pt modelId="{46AB2BB1-8CC7-43F2-BE4D-50E3842E2278}" type="pres">
      <dgm:prSet presAssocID="{7845563E-0E19-4E79-AF15-52F48D0309FC}" presName="Name0" presStyleCnt="0">
        <dgm:presLayoutVars>
          <dgm:chMax val="7"/>
          <dgm:dir/>
          <dgm:animOne val="branch"/>
        </dgm:presLayoutVars>
      </dgm:prSet>
      <dgm:spPr/>
    </dgm:pt>
    <dgm:pt modelId="{C619E904-380E-4A5F-960D-84C59281114E}" type="pres">
      <dgm:prSet presAssocID="{D7BC4F76-8467-497A-BAC4-49A5B8E08BB5}" presName="parTx1" presStyleLbl="node1" presStyleIdx="0" presStyleCnt="3"/>
      <dgm:spPr/>
    </dgm:pt>
    <dgm:pt modelId="{FD88862C-5FDC-4B82-845B-89DEC67712F4}" type="pres">
      <dgm:prSet presAssocID="{D7BC4F76-8467-497A-BAC4-49A5B8E08BB5}" presName="spPre1" presStyleCnt="0"/>
      <dgm:spPr/>
    </dgm:pt>
    <dgm:pt modelId="{6065B227-4BBA-4F4D-89B5-D429CC0886B5}" type="pres">
      <dgm:prSet presAssocID="{D7BC4F76-8467-497A-BAC4-49A5B8E08BB5}" presName="chLin1" presStyleCnt="0"/>
      <dgm:spPr/>
    </dgm:pt>
    <dgm:pt modelId="{F4C2F129-1B79-4772-8829-8603FA566FC0}" type="pres">
      <dgm:prSet presAssocID="{AFDDF854-0BD1-41F1-BE73-D0969BA08C19}" presName="Name11" presStyleLbl="parChTrans1D1" presStyleIdx="0" presStyleCnt="8"/>
      <dgm:spPr/>
    </dgm:pt>
    <dgm:pt modelId="{EC71DB88-2543-4194-8CBD-29E32FC6B75E}" type="pres">
      <dgm:prSet presAssocID="{AFDDF854-0BD1-41F1-BE73-D0969BA08C19}" presName="Name31" presStyleLbl="parChTrans1D1" presStyleIdx="1" presStyleCnt="8"/>
      <dgm:spPr/>
    </dgm:pt>
    <dgm:pt modelId="{6E566B6A-8E9C-475F-8113-73308D8DE7BB}" type="pres">
      <dgm:prSet presAssocID="{1FCE9F34-88BB-4E29-B888-C725128DC4CD}" presName="txAndLines1" presStyleCnt="0"/>
      <dgm:spPr/>
    </dgm:pt>
    <dgm:pt modelId="{A7AC590B-3992-437D-97C2-388237836C6C}" type="pres">
      <dgm:prSet presAssocID="{1FCE9F34-88BB-4E29-B888-C725128DC4CD}" presName="anchor1" presStyleCnt="0"/>
      <dgm:spPr/>
    </dgm:pt>
    <dgm:pt modelId="{EE3177DF-D2C8-41D9-8FEC-6F9ECF48E83D}" type="pres">
      <dgm:prSet presAssocID="{1FCE9F34-88BB-4E29-B888-C725128DC4CD}" presName="backup1" presStyleCnt="0"/>
      <dgm:spPr/>
    </dgm:pt>
    <dgm:pt modelId="{3B69413E-1905-46E2-8EA7-AEB9D8410AE4}" type="pres">
      <dgm:prSet presAssocID="{1FCE9F34-88BB-4E29-B888-C725128DC4CD}" presName="preLine1" presStyleLbl="parChTrans1D1" presStyleIdx="2" presStyleCnt="8"/>
      <dgm:spPr/>
    </dgm:pt>
    <dgm:pt modelId="{C57F55D7-455E-4E6D-BEF1-9017A16F87A2}" type="pres">
      <dgm:prSet presAssocID="{1FCE9F34-88BB-4E29-B888-C725128DC4CD}" presName="desTx1" presStyleLbl="revTx" presStyleIdx="0" presStyleCnt="0">
        <dgm:presLayoutVars>
          <dgm:bulletEnabled val="1"/>
        </dgm:presLayoutVars>
      </dgm:prSet>
      <dgm:spPr/>
    </dgm:pt>
    <dgm:pt modelId="{F26BB853-5D92-4EDE-95BE-90256DDF7297}" type="pres">
      <dgm:prSet presAssocID="{1FCE9F34-88BB-4E29-B888-C725128DC4CD}" presName="postLine1" presStyleLbl="parChTrans1D1" presStyleIdx="3" presStyleCnt="8"/>
      <dgm:spPr/>
    </dgm:pt>
    <dgm:pt modelId="{FA741B23-E5A4-41D3-8C2A-97D7B8C4E388}" type="pres">
      <dgm:prSet presAssocID="{41290685-53B8-49BD-BE6B-4BD25779A7E7}" presName="Name11" presStyleLbl="parChTrans1D1" presStyleIdx="4" presStyleCnt="8"/>
      <dgm:spPr/>
    </dgm:pt>
    <dgm:pt modelId="{4F32422D-55D1-4D7F-ACB0-D57C21556FB7}" type="pres">
      <dgm:prSet presAssocID="{41290685-53B8-49BD-BE6B-4BD25779A7E7}" presName="Name31" presStyleLbl="parChTrans1D1" presStyleIdx="5" presStyleCnt="8"/>
      <dgm:spPr/>
    </dgm:pt>
    <dgm:pt modelId="{4074F8FB-27A9-47B1-997C-7C057E16F24E}" type="pres">
      <dgm:prSet presAssocID="{181ABE23-79A5-481E-8A62-D12BB5D3EB9D}" presName="txAndLines1" presStyleCnt="0"/>
      <dgm:spPr/>
    </dgm:pt>
    <dgm:pt modelId="{9D39B35E-E933-486B-A206-8363E5C8AF54}" type="pres">
      <dgm:prSet presAssocID="{181ABE23-79A5-481E-8A62-D12BB5D3EB9D}" presName="anchor1" presStyleCnt="0"/>
      <dgm:spPr/>
    </dgm:pt>
    <dgm:pt modelId="{D627F3B8-F0AD-4709-8DFD-0A17673DABF4}" type="pres">
      <dgm:prSet presAssocID="{181ABE23-79A5-481E-8A62-D12BB5D3EB9D}" presName="backup1" presStyleCnt="0"/>
      <dgm:spPr/>
    </dgm:pt>
    <dgm:pt modelId="{99A1CE26-E7D3-4E0F-ACF3-60C8AE8A4611}" type="pres">
      <dgm:prSet presAssocID="{181ABE23-79A5-481E-8A62-D12BB5D3EB9D}" presName="preLine1" presStyleLbl="parChTrans1D1" presStyleIdx="6" presStyleCnt="8"/>
      <dgm:spPr/>
    </dgm:pt>
    <dgm:pt modelId="{48649C0E-B844-4B1D-A3D9-30D2B5623042}" type="pres">
      <dgm:prSet presAssocID="{181ABE23-79A5-481E-8A62-D12BB5D3EB9D}" presName="desTx1" presStyleLbl="revTx" presStyleIdx="0" presStyleCnt="0">
        <dgm:presLayoutVars>
          <dgm:bulletEnabled val="1"/>
        </dgm:presLayoutVars>
      </dgm:prSet>
      <dgm:spPr/>
    </dgm:pt>
    <dgm:pt modelId="{EFF50089-FFCD-4FEB-9BA1-5C4BB2A481D1}" type="pres">
      <dgm:prSet presAssocID="{181ABE23-79A5-481E-8A62-D12BB5D3EB9D}" presName="postLine1" presStyleLbl="parChTrans1D1" presStyleIdx="7" presStyleCnt="8"/>
      <dgm:spPr/>
    </dgm:pt>
    <dgm:pt modelId="{E0B86A88-2296-4CE5-82F8-D55A9B8F8C8C}" type="pres">
      <dgm:prSet presAssocID="{D7BC4F76-8467-497A-BAC4-49A5B8E08BB5}" presName="spPost1" presStyleCnt="0"/>
      <dgm:spPr/>
    </dgm:pt>
    <dgm:pt modelId="{746231FE-7CD6-45BD-902E-6D26C21A2540}" type="pres">
      <dgm:prSet presAssocID="{FCFD57B8-DF43-4E95-BC09-3131F028451B}" presName="parTx2" presStyleLbl="node1" presStyleIdx="1" presStyleCnt="3"/>
      <dgm:spPr/>
    </dgm:pt>
    <dgm:pt modelId="{E0053631-B957-41F8-B3C0-B528571AE6D7}" type="pres">
      <dgm:prSet presAssocID="{DCCA6656-66D1-4C07-9965-CC9B5C6131E7}" presName="parTx3" presStyleLbl="node1" presStyleIdx="2" presStyleCnt="3"/>
      <dgm:spPr/>
    </dgm:pt>
  </dgm:ptLst>
  <dgm:cxnLst>
    <dgm:cxn modelId="{0A26A714-D41E-4F4E-A38C-19FCFF5CFBDC}" srcId="{D7BC4F76-8467-497A-BAC4-49A5B8E08BB5}" destId="{1FCE9F34-88BB-4E29-B888-C725128DC4CD}" srcOrd="0" destOrd="0" parTransId="{AFDDF854-0BD1-41F1-BE73-D0969BA08C19}" sibTransId="{CE723F79-9EA5-4B1A-AD25-6471D3FED468}"/>
    <dgm:cxn modelId="{B4748216-EDE7-410A-808B-6CD0BDE65BF0}" type="presOf" srcId="{1FCE9F34-88BB-4E29-B888-C725128DC4CD}" destId="{C57F55D7-455E-4E6D-BEF1-9017A16F87A2}" srcOrd="0" destOrd="0" presId="urn:microsoft.com/office/officeart/2009/3/layout/SubStepProcess"/>
    <dgm:cxn modelId="{75307268-FCF0-4A74-B477-0FC00F6F9FE0}" type="presOf" srcId="{181ABE23-79A5-481E-8A62-D12BB5D3EB9D}" destId="{48649C0E-B844-4B1D-A3D9-30D2B5623042}" srcOrd="0" destOrd="0" presId="urn:microsoft.com/office/officeart/2009/3/layout/SubStepProcess"/>
    <dgm:cxn modelId="{50F96B4D-3100-4E08-B8EF-DF1C52E9EFF5}" srcId="{7845563E-0E19-4E79-AF15-52F48D0309FC}" destId="{D7BC4F76-8467-497A-BAC4-49A5B8E08BB5}" srcOrd="0" destOrd="0" parTransId="{BB5BDCEF-907C-402A-8909-5661A5736DF1}" sibTransId="{0B765229-26BB-4E7E-90E6-E837C94FC07E}"/>
    <dgm:cxn modelId="{25E6EB95-13BD-4188-BD64-88F1875CAA40}" srcId="{D7BC4F76-8467-497A-BAC4-49A5B8E08BB5}" destId="{181ABE23-79A5-481E-8A62-D12BB5D3EB9D}" srcOrd="1" destOrd="0" parTransId="{41290685-53B8-49BD-BE6B-4BD25779A7E7}" sibTransId="{F9746DEF-F8C6-4F8E-B866-2DBC22F6063A}"/>
    <dgm:cxn modelId="{0FF677AB-4ACC-423D-BFB8-7F656D02D5DB}" type="presOf" srcId="{7845563E-0E19-4E79-AF15-52F48D0309FC}" destId="{46AB2BB1-8CC7-43F2-BE4D-50E3842E2278}" srcOrd="0" destOrd="0" presId="urn:microsoft.com/office/officeart/2009/3/layout/SubStepProcess"/>
    <dgm:cxn modelId="{F1F645C4-DB3B-4201-9BEB-CEE092B8347D}" srcId="{7845563E-0E19-4E79-AF15-52F48D0309FC}" destId="{DCCA6656-66D1-4C07-9965-CC9B5C6131E7}" srcOrd="2" destOrd="0" parTransId="{09648DFF-E752-48F9-A551-346171272ED4}" sibTransId="{2CB6BCAF-B62A-4FAC-9022-EFB8140C3760}"/>
    <dgm:cxn modelId="{252C1BC7-1629-4E21-A630-3A23D6AFC71D}" type="presOf" srcId="{DCCA6656-66D1-4C07-9965-CC9B5C6131E7}" destId="{E0053631-B957-41F8-B3C0-B528571AE6D7}" srcOrd="0" destOrd="0" presId="urn:microsoft.com/office/officeart/2009/3/layout/SubStepProcess"/>
    <dgm:cxn modelId="{90AD16D6-EF7C-47C1-BD2B-9689E9CA68C3}" srcId="{7845563E-0E19-4E79-AF15-52F48D0309FC}" destId="{FCFD57B8-DF43-4E95-BC09-3131F028451B}" srcOrd="1" destOrd="0" parTransId="{E825BEAE-BB91-449B-962F-B413516BA0BC}" sibTransId="{73ECB020-2489-4FE4-A437-09E93D49C7BC}"/>
    <dgm:cxn modelId="{DB2D63DA-9828-4740-BD64-988FCA2238DC}" type="presOf" srcId="{D7BC4F76-8467-497A-BAC4-49A5B8E08BB5}" destId="{C619E904-380E-4A5F-960D-84C59281114E}" srcOrd="0" destOrd="0" presId="urn:microsoft.com/office/officeart/2009/3/layout/SubStepProcess"/>
    <dgm:cxn modelId="{5DC107E0-4A86-44D5-AF1B-2151982BBC3C}" type="presOf" srcId="{FCFD57B8-DF43-4E95-BC09-3131F028451B}" destId="{746231FE-7CD6-45BD-902E-6D26C21A2540}" srcOrd="0" destOrd="0" presId="urn:microsoft.com/office/officeart/2009/3/layout/SubStepProcess"/>
    <dgm:cxn modelId="{089B08F1-F78D-4A1D-9CB9-AC78C0CA6EDE}" type="presParOf" srcId="{46AB2BB1-8CC7-43F2-BE4D-50E3842E2278}" destId="{C619E904-380E-4A5F-960D-84C59281114E}" srcOrd="0" destOrd="0" presId="urn:microsoft.com/office/officeart/2009/3/layout/SubStepProcess"/>
    <dgm:cxn modelId="{D06EEF51-737A-45BF-8640-1C876C088143}" type="presParOf" srcId="{46AB2BB1-8CC7-43F2-BE4D-50E3842E2278}" destId="{FD88862C-5FDC-4B82-845B-89DEC67712F4}" srcOrd="1" destOrd="0" presId="urn:microsoft.com/office/officeart/2009/3/layout/SubStepProcess"/>
    <dgm:cxn modelId="{2414C9C9-B563-49AA-8437-A74200EB7894}" type="presParOf" srcId="{46AB2BB1-8CC7-43F2-BE4D-50E3842E2278}" destId="{6065B227-4BBA-4F4D-89B5-D429CC0886B5}" srcOrd="2" destOrd="0" presId="urn:microsoft.com/office/officeart/2009/3/layout/SubStepProcess"/>
    <dgm:cxn modelId="{58CA8254-67C2-454D-9958-7BDDF58416D1}" type="presParOf" srcId="{6065B227-4BBA-4F4D-89B5-D429CC0886B5}" destId="{F4C2F129-1B79-4772-8829-8603FA566FC0}" srcOrd="0" destOrd="0" presId="urn:microsoft.com/office/officeart/2009/3/layout/SubStepProcess"/>
    <dgm:cxn modelId="{098ED457-AF30-410D-8335-6351511BB56B}" type="presParOf" srcId="{6065B227-4BBA-4F4D-89B5-D429CC0886B5}" destId="{EC71DB88-2543-4194-8CBD-29E32FC6B75E}" srcOrd="1" destOrd="0" presId="urn:microsoft.com/office/officeart/2009/3/layout/SubStepProcess"/>
    <dgm:cxn modelId="{2B7F3243-CF7F-4E82-A0C0-1CAEEDC34D87}" type="presParOf" srcId="{6065B227-4BBA-4F4D-89B5-D429CC0886B5}" destId="{6E566B6A-8E9C-475F-8113-73308D8DE7BB}" srcOrd="2" destOrd="0" presId="urn:microsoft.com/office/officeart/2009/3/layout/SubStepProcess"/>
    <dgm:cxn modelId="{8A509548-7206-4EEE-A2BD-EE9976EB1A45}" type="presParOf" srcId="{6E566B6A-8E9C-475F-8113-73308D8DE7BB}" destId="{A7AC590B-3992-437D-97C2-388237836C6C}" srcOrd="0" destOrd="0" presId="urn:microsoft.com/office/officeart/2009/3/layout/SubStepProcess"/>
    <dgm:cxn modelId="{508F4F74-537E-4799-99EE-020DD7714654}" type="presParOf" srcId="{6E566B6A-8E9C-475F-8113-73308D8DE7BB}" destId="{EE3177DF-D2C8-41D9-8FEC-6F9ECF48E83D}" srcOrd="1" destOrd="0" presId="urn:microsoft.com/office/officeart/2009/3/layout/SubStepProcess"/>
    <dgm:cxn modelId="{D7B5D4DE-1F31-4B0C-9FC0-69C847D49FCF}" type="presParOf" srcId="{6E566B6A-8E9C-475F-8113-73308D8DE7BB}" destId="{3B69413E-1905-46E2-8EA7-AEB9D8410AE4}" srcOrd="2" destOrd="0" presId="urn:microsoft.com/office/officeart/2009/3/layout/SubStepProcess"/>
    <dgm:cxn modelId="{0B7F31E5-7D8B-4A1B-B08F-525B1801B605}" type="presParOf" srcId="{6E566B6A-8E9C-475F-8113-73308D8DE7BB}" destId="{C57F55D7-455E-4E6D-BEF1-9017A16F87A2}" srcOrd="3" destOrd="0" presId="urn:microsoft.com/office/officeart/2009/3/layout/SubStepProcess"/>
    <dgm:cxn modelId="{B1960054-390F-42DE-9FB0-6BEC06163802}" type="presParOf" srcId="{6E566B6A-8E9C-475F-8113-73308D8DE7BB}" destId="{F26BB853-5D92-4EDE-95BE-90256DDF7297}" srcOrd="4" destOrd="0" presId="urn:microsoft.com/office/officeart/2009/3/layout/SubStepProcess"/>
    <dgm:cxn modelId="{62E5221D-089D-4B00-8B0B-4CA38E04FECD}" type="presParOf" srcId="{6065B227-4BBA-4F4D-89B5-D429CC0886B5}" destId="{FA741B23-E5A4-41D3-8C2A-97D7B8C4E388}" srcOrd="3" destOrd="0" presId="urn:microsoft.com/office/officeart/2009/3/layout/SubStepProcess"/>
    <dgm:cxn modelId="{CF46433C-612A-4FB0-8890-AF9FDC47BF75}" type="presParOf" srcId="{6065B227-4BBA-4F4D-89B5-D429CC0886B5}" destId="{4F32422D-55D1-4D7F-ACB0-D57C21556FB7}" srcOrd="4" destOrd="0" presId="urn:microsoft.com/office/officeart/2009/3/layout/SubStepProcess"/>
    <dgm:cxn modelId="{2C3FBEDC-3B14-40E1-8FFC-9D4B5FCFCD7B}" type="presParOf" srcId="{6065B227-4BBA-4F4D-89B5-D429CC0886B5}" destId="{4074F8FB-27A9-47B1-997C-7C057E16F24E}" srcOrd="5" destOrd="0" presId="urn:microsoft.com/office/officeart/2009/3/layout/SubStepProcess"/>
    <dgm:cxn modelId="{7418E87F-B2D3-4022-B1A6-A1C0B3B640A2}" type="presParOf" srcId="{4074F8FB-27A9-47B1-997C-7C057E16F24E}" destId="{9D39B35E-E933-486B-A206-8363E5C8AF54}" srcOrd="0" destOrd="0" presId="urn:microsoft.com/office/officeart/2009/3/layout/SubStepProcess"/>
    <dgm:cxn modelId="{4F481982-6379-4A41-8435-6148150B855A}" type="presParOf" srcId="{4074F8FB-27A9-47B1-997C-7C057E16F24E}" destId="{D627F3B8-F0AD-4709-8DFD-0A17673DABF4}" srcOrd="1" destOrd="0" presId="urn:microsoft.com/office/officeart/2009/3/layout/SubStepProcess"/>
    <dgm:cxn modelId="{E929CC1B-AB44-41CB-B602-7A249062ADDA}" type="presParOf" srcId="{4074F8FB-27A9-47B1-997C-7C057E16F24E}" destId="{99A1CE26-E7D3-4E0F-ACF3-60C8AE8A4611}" srcOrd="2" destOrd="0" presId="urn:microsoft.com/office/officeart/2009/3/layout/SubStepProcess"/>
    <dgm:cxn modelId="{E9ADDB08-E5EB-4D53-87D3-B85BE7BD3268}" type="presParOf" srcId="{4074F8FB-27A9-47B1-997C-7C057E16F24E}" destId="{48649C0E-B844-4B1D-A3D9-30D2B5623042}" srcOrd="3" destOrd="0" presId="urn:microsoft.com/office/officeart/2009/3/layout/SubStepProcess"/>
    <dgm:cxn modelId="{C6323039-6AB7-4483-AEE7-B7027A3EC48A}" type="presParOf" srcId="{4074F8FB-27A9-47B1-997C-7C057E16F24E}" destId="{EFF50089-FFCD-4FEB-9BA1-5C4BB2A481D1}" srcOrd="4" destOrd="0" presId="urn:microsoft.com/office/officeart/2009/3/layout/SubStepProcess"/>
    <dgm:cxn modelId="{4993DA5E-461A-4AE5-AFCA-E4C6CC6BAE64}" type="presParOf" srcId="{46AB2BB1-8CC7-43F2-BE4D-50E3842E2278}" destId="{E0B86A88-2296-4CE5-82F8-D55A9B8F8C8C}" srcOrd="3" destOrd="0" presId="urn:microsoft.com/office/officeart/2009/3/layout/SubStepProcess"/>
    <dgm:cxn modelId="{822F6284-8FF8-4BE5-9509-29F1A565A266}" type="presParOf" srcId="{46AB2BB1-8CC7-43F2-BE4D-50E3842E2278}" destId="{746231FE-7CD6-45BD-902E-6D26C21A2540}" srcOrd="4" destOrd="0" presId="urn:microsoft.com/office/officeart/2009/3/layout/SubStepProcess"/>
    <dgm:cxn modelId="{36864713-D1D9-403A-A6DA-2C7865C8E362}" type="presParOf" srcId="{46AB2BB1-8CC7-43F2-BE4D-50E3842E2278}" destId="{E0053631-B957-41F8-B3C0-B528571AE6D7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45563E-0E19-4E79-AF15-52F48D0309F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C4F76-8467-497A-BAC4-49A5B8E08BB5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Recruit</a:t>
          </a:r>
        </a:p>
      </dgm:t>
    </dgm:pt>
    <dgm:pt modelId="{BB5BDCEF-907C-402A-8909-5661A5736DF1}" type="parTrans" cxnId="{50F96B4D-3100-4E08-B8EF-DF1C52E9EFF5}">
      <dgm:prSet/>
      <dgm:spPr/>
      <dgm:t>
        <a:bodyPr/>
        <a:lstStyle/>
        <a:p>
          <a:endParaRPr lang="en-US"/>
        </a:p>
      </dgm:t>
    </dgm:pt>
    <dgm:pt modelId="{0B765229-26BB-4E7E-90E6-E837C94FC07E}" type="sibTrans" cxnId="{50F96B4D-3100-4E08-B8EF-DF1C52E9EFF5}">
      <dgm:prSet/>
      <dgm:spPr/>
      <dgm:t>
        <a:bodyPr/>
        <a:lstStyle/>
        <a:p>
          <a:endParaRPr lang="en-US"/>
        </a:p>
      </dgm:t>
    </dgm:pt>
    <dgm:pt modelId="{1FCE9F34-88BB-4E29-B888-C725128DC4C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Strategy</a:t>
          </a:r>
        </a:p>
      </dgm:t>
    </dgm:pt>
    <dgm:pt modelId="{AFDDF854-0BD1-41F1-BE73-D0969BA08C19}" type="parTrans" cxnId="{0A26A714-D41E-4F4E-A38C-19FCFF5CFBDC}">
      <dgm:prSet/>
      <dgm:spPr/>
      <dgm:t>
        <a:bodyPr/>
        <a:lstStyle/>
        <a:p>
          <a:endParaRPr lang="en-US"/>
        </a:p>
      </dgm:t>
    </dgm:pt>
    <dgm:pt modelId="{CE723F79-9EA5-4B1A-AD25-6471D3FED468}" type="sibTrans" cxnId="{0A26A714-D41E-4F4E-A38C-19FCFF5CFBDC}">
      <dgm:prSet/>
      <dgm:spPr/>
      <dgm:t>
        <a:bodyPr/>
        <a:lstStyle/>
        <a:p>
          <a:endParaRPr lang="en-US"/>
        </a:p>
      </dgm:t>
    </dgm:pt>
    <dgm:pt modelId="{181ABE23-79A5-481E-8A62-D12BB5D3EB9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Our Structure</a:t>
          </a:r>
        </a:p>
      </dgm:t>
    </dgm:pt>
    <dgm:pt modelId="{41290685-53B8-49BD-BE6B-4BD25779A7E7}" type="parTrans" cxnId="{25E6EB95-13BD-4188-BD64-88F1875CAA40}">
      <dgm:prSet/>
      <dgm:spPr/>
      <dgm:t>
        <a:bodyPr/>
        <a:lstStyle/>
        <a:p>
          <a:endParaRPr lang="en-US"/>
        </a:p>
      </dgm:t>
    </dgm:pt>
    <dgm:pt modelId="{F9746DEF-F8C6-4F8E-B866-2DBC22F6063A}" type="sibTrans" cxnId="{25E6EB95-13BD-4188-BD64-88F1875CAA40}">
      <dgm:prSet/>
      <dgm:spPr/>
      <dgm:t>
        <a:bodyPr/>
        <a:lstStyle/>
        <a:p>
          <a:endParaRPr lang="en-US"/>
        </a:p>
      </dgm:t>
    </dgm:pt>
    <dgm:pt modelId="{FCFD57B8-DF43-4E95-BC09-3131F028451B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Select</a:t>
          </a:r>
        </a:p>
      </dgm:t>
    </dgm:pt>
    <dgm:pt modelId="{E825BEAE-BB91-449B-962F-B413516BA0BC}" type="parTrans" cxnId="{90AD16D6-EF7C-47C1-BD2B-9689E9CA68C3}">
      <dgm:prSet/>
      <dgm:spPr/>
      <dgm:t>
        <a:bodyPr/>
        <a:lstStyle/>
        <a:p>
          <a:endParaRPr lang="en-US"/>
        </a:p>
      </dgm:t>
    </dgm:pt>
    <dgm:pt modelId="{73ECB020-2489-4FE4-A437-09E93D49C7BC}" type="sibTrans" cxnId="{90AD16D6-EF7C-47C1-BD2B-9689E9CA68C3}">
      <dgm:prSet/>
      <dgm:spPr/>
      <dgm:t>
        <a:bodyPr/>
        <a:lstStyle/>
        <a:p>
          <a:endParaRPr lang="en-US"/>
        </a:p>
      </dgm:t>
    </dgm:pt>
    <dgm:pt modelId="{DCCA6656-66D1-4C07-9965-CC9B5C6131E7}">
      <dgm:prSet phldrT="[Text]"/>
      <dgm:spPr>
        <a:ln w="444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Develop, Coach</a:t>
          </a:r>
        </a:p>
      </dgm:t>
    </dgm:pt>
    <dgm:pt modelId="{09648DFF-E752-48F9-A551-346171272ED4}" type="parTrans" cxnId="{F1F645C4-DB3B-4201-9BEB-CEE092B8347D}">
      <dgm:prSet/>
      <dgm:spPr/>
      <dgm:t>
        <a:bodyPr/>
        <a:lstStyle/>
        <a:p>
          <a:endParaRPr lang="en-US"/>
        </a:p>
      </dgm:t>
    </dgm:pt>
    <dgm:pt modelId="{2CB6BCAF-B62A-4FAC-9022-EFB8140C3760}" type="sibTrans" cxnId="{F1F645C4-DB3B-4201-9BEB-CEE092B8347D}">
      <dgm:prSet/>
      <dgm:spPr/>
      <dgm:t>
        <a:bodyPr/>
        <a:lstStyle/>
        <a:p>
          <a:endParaRPr lang="en-US"/>
        </a:p>
      </dgm:t>
    </dgm:pt>
    <dgm:pt modelId="{46AB2BB1-8CC7-43F2-BE4D-50E3842E2278}" type="pres">
      <dgm:prSet presAssocID="{7845563E-0E19-4E79-AF15-52F48D0309FC}" presName="Name0" presStyleCnt="0">
        <dgm:presLayoutVars>
          <dgm:chMax val="7"/>
          <dgm:dir/>
          <dgm:animOne val="branch"/>
        </dgm:presLayoutVars>
      </dgm:prSet>
      <dgm:spPr/>
    </dgm:pt>
    <dgm:pt modelId="{C619E904-380E-4A5F-960D-84C59281114E}" type="pres">
      <dgm:prSet presAssocID="{D7BC4F76-8467-497A-BAC4-49A5B8E08BB5}" presName="parTx1" presStyleLbl="node1" presStyleIdx="0" presStyleCnt="3"/>
      <dgm:spPr/>
    </dgm:pt>
    <dgm:pt modelId="{FD88862C-5FDC-4B82-845B-89DEC67712F4}" type="pres">
      <dgm:prSet presAssocID="{D7BC4F76-8467-497A-BAC4-49A5B8E08BB5}" presName="spPre1" presStyleCnt="0"/>
      <dgm:spPr/>
    </dgm:pt>
    <dgm:pt modelId="{6065B227-4BBA-4F4D-89B5-D429CC0886B5}" type="pres">
      <dgm:prSet presAssocID="{D7BC4F76-8467-497A-BAC4-49A5B8E08BB5}" presName="chLin1" presStyleCnt="0"/>
      <dgm:spPr/>
    </dgm:pt>
    <dgm:pt modelId="{F4C2F129-1B79-4772-8829-8603FA566FC0}" type="pres">
      <dgm:prSet presAssocID="{AFDDF854-0BD1-41F1-BE73-D0969BA08C19}" presName="Name11" presStyleLbl="parChTrans1D1" presStyleIdx="0" presStyleCnt="8"/>
      <dgm:spPr/>
    </dgm:pt>
    <dgm:pt modelId="{EC71DB88-2543-4194-8CBD-29E32FC6B75E}" type="pres">
      <dgm:prSet presAssocID="{AFDDF854-0BD1-41F1-BE73-D0969BA08C19}" presName="Name31" presStyleLbl="parChTrans1D1" presStyleIdx="1" presStyleCnt="8"/>
      <dgm:spPr/>
    </dgm:pt>
    <dgm:pt modelId="{6E566B6A-8E9C-475F-8113-73308D8DE7BB}" type="pres">
      <dgm:prSet presAssocID="{1FCE9F34-88BB-4E29-B888-C725128DC4CD}" presName="txAndLines1" presStyleCnt="0"/>
      <dgm:spPr/>
    </dgm:pt>
    <dgm:pt modelId="{A7AC590B-3992-437D-97C2-388237836C6C}" type="pres">
      <dgm:prSet presAssocID="{1FCE9F34-88BB-4E29-B888-C725128DC4CD}" presName="anchor1" presStyleCnt="0"/>
      <dgm:spPr/>
    </dgm:pt>
    <dgm:pt modelId="{EE3177DF-D2C8-41D9-8FEC-6F9ECF48E83D}" type="pres">
      <dgm:prSet presAssocID="{1FCE9F34-88BB-4E29-B888-C725128DC4CD}" presName="backup1" presStyleCnt="0"/>
      <dgm:spPr/>
    </dgm:pt>
    <dgm:pt modelId="{3B69413E-1905-46E2-8EA7-AEB9D8410AE4}" type="pres">
      <dgm:prSet presAssocID="{1FCE9F34-88BB-4E29-B888-C725128DC4CD}" presName="preLine1" presStyleLbl="parChTrans1D1" presStyleIdx="2" presStyleCnt="8"/>
      <dgm:spPr/>
    </dgm:pt>
    <dgm:pt modelId="{C57F55D7-455E-4E6D-BEF1-9017A16F87A2}" type="pres">
      <dgm:prSet presAssocID="{1FCE9F34-88BB-4E29-B888-C725128DC4CD}" presName="desTx1" presStyleLbl="revTx" presStyleIdx="0" presStyleCnt="0">
        <dgm:presLayoutVars>
          <dgm:bulletEnabled val="1"/>
        </dgm:presLayoutVars>
      </dgm:prSet>
      <dgm:spPr/>
    </dgm:pt>
    <dgm:pt modelId="{F26BB853-5D92-4EDE-95BE-90256DDF7297}" type="pres">
      <dgm:prSet presAssocID="{1FCE9F34-88BB-4E29-B888-C725128DC4CD}" presName="postLine1" presStyleLbl="parChTrans1D1" presStyleIdx="3" presStyleCnt="8"/>
      <dgm:spPr/>
    </dgm:pt>
    <dgm:pt modelId="{FA741B23-E5A4-41D3-8C2A-97D7B8C4E388}" type="pres">
      <dgm:prSet presAssocID="{41290685-53B8-49BD-BE6B-4BD25779A7E7}" presName="Name11" presStyleLbl="parChTrans1D1" presStyleIdx="4" presStyleCnt="8"/>
      <dgm:spPr/>
    </dgm:pt>
    <dgm:pt modelId="{4F32422D-55D1-4D7F-ACB0-D57C21556FB7}" type="pres">
      <dgm:prSet presAssocID="{41290685-53B8-49BD-BE6B-4BD25779A7E7}" presName="Name31" presStyleLbl="parChTrans1D1" presStyleIdx="5" presStyleCnt="8"/>
      <dgm:spPr/>
    </dgm:pt>
    <dgm:pt modelId="{4074F8FB-27A9-47B1-997C-7C057E16F24E}" type="pres">
      <dgm:prSet presAssocID="{181ABE23-79A5-481E-8A62-D12BB5D3EB9D}" presName="txAndLines1" presStyleCnt="0"/>
      <dgm:spPr/>
    </dgm:pt>
    <dgm:pt modelId="{9D39B35E-E933-486B-A206-8363E5C8AF54}" type="pres">
      <dgm:prSet presAssocID="{181ABE23-79A5-481E-8A62-D12BB5D3EB9D}" presName="anchor1" presStyleCnt="0"/>
      <dgm:spPr/>
    </dgm:pt>
    <dgm:pt modelId="{D627F3B8-F0AD-4709-8DFD-0A17673DABF4}" type="pres">
      <dgm:prSet presAssocID="{181ABE23-79A5-481E-8A62-D12BB5D3EB9D}" presName="backup1" presStyleCnt="0"/>
      <dgm:spPr/>
    </dgm:pt>
    <dgm:pt modelId="{99A1CE26-E7D3-4E0F-ACF3-60C8AE8A4611}" type="pres">
      <dgm:prSet presAssocID="{181ABE23-79A5-481E-8A62-D12BB5D3EB9D}" presName="preLine1" presStyleLbl="parChTrans1D1" presStyleIdx="6" presStyleCnt="8"/>
      <dgm:spPr/>
    </dgm:pt>
    <dgm:pt modelId="{48649C0E-B844-4B1D-A3D9-30D2B5623042}" type="pres">
      <dgm:prSet presAssocID="{181ABE23-79A5-481E-8A62-D12BB5D3EB9D}" presName="desTx1" presStyleLbl="revTx" presStyleIdx="0" presStyleCnt="0">
        <dgm:presLayoutVars>
          <dgm:bulletEnabled val="1"/>
        </dgm:presLayoutVars>
      </dgm:prSet>
      <dgm:spPr/>
    </dgm:pt>
    <dgm:pt modelId="{EFF50089-FFCD-4FEB-9BA1-5C4BB2A481D1}" type="pres">
      <dgm:prSet presAssocID="{181ABE23-79A5-481E-8A62-D12BB5D3EB9D}" presName="postLine1" presStyleLbl="parChTrans1D1" presStyleIdx="7" presStyleCnt="8"/>
      <dgm:spPr/>
    </dgm:pt>
    <dgm:pt modelId="{E0B86A88-2296-4CE5-82F8-D55A9B8F8C8C}" type="pres">
      <dgm:prSet presAssocID="{D7BC4F76-8467-497A-BAC4-49A5B8E08BB5}" presName="spPost1" presStyleCnt="0"/>
      <dgm:spPr/>
    </dgm:pt>
    <dgm:pt modelId="{746231FE-7CD6-45BD-902E-6D26C21A2540}" type="pres">
      <dgm:prSet presAssocID="{FCFD57B8-DF43-4E95-BC09-3131F028451B}" presName="parTx2" presStyleLbl="node1" presStyleIdx="1" presStyleCnt="3"/>
      <dgm:spPr/>
    </dgm:pt>
    <dgm:pt modelId="{E0053631-B957-41F8-B3C0-B528571AE6D7}" type="pres">
      <dgm:prSet presAssocID="{DCCA6656-66D1-4C07-9965-CC9B5C6131E7}" presName="parTx3" presStyleLbl="node1" presStyleIdx="2" presStyleCnt="3"/>
      <dgm:spPr/>
    </dgm:pt>
  </dgm:ptLst>
  <dgm:cxnLst>
    <dgm:cxn modelId="{0A26A714-D41E-4F4E-A38C-19FCFF5CFBDC}" srcId="{D7BC4F76-8467-497A-BAC4-49A5B8E08BB5}" destId="{1FCE9F34-88BB-4E29-B888-C725128DC4CD}" srcOrd="0" destOrd="0" parTransId="{AFDDF854-0BD1-41F1-BE73-D0969BA08C19}" sibTransId="{CE723F79-9EA5-4B1A-AD25-6471D3FED468}"/>
    <dgm:cxn modelId="{B4748216-EDE7-410A-808B-6CD0BDE65BF0}" type="presOf" srcId="{1FCE9F34-88BB-4E29-B888-C725128DC4CD}" destId="{C57F55D7-455E-4E6D-BEF1-9017A16F87A2}" srcOrd="0" destOrd="0" presId="urn:microsoft.com/office/officeart/2009/3/layout/SubStepProcess"/>
    <dgm:cxn modelId="{75307268-FCF0-4A74-B477-0FC00F6F9FE0}" type="presOf" srcId="{181ABE23-79A5-481E-8A62-D12BB5D3EB9D}" destId="{48649C0E-B844-4B1D-A3D9-30D2B5623042}" srcOrd="0" destOrd="0" presId="urn:microsoft.com/office/officeart/2009/3/layout/SubStepProcess"/>
    <dgm:cxn modelId="{50F96B4D-3100-4E08-B8EF-DF1C52E9EFF5}" srcId="{7845563E-0E19-4E79-AF15-52F48D0309FC}" destId="{D7BC4F76-8467-497A-BAC4-49A5B8E08BB5}" srcOrd="0" destOrd="0" parTransId="{BB5BDCEF-907C-402A-8909-5661A5736DF1}" sibTransId="{0B765229-26BB-4E7E-90E6-E837C94FC07E}"/>
    <dgm:cxn modelId="{25E6EB95-13BD-4188-BD64-88F1875CAA40}" srcId="{D7BC4F76-8467-497A-BAC4-49A5B8E08BB5}" destId="{181ABE23-79A5-481E-8A62-D12BB5D3EB9D}" srcOrd="1" destOrd="0" parTransId="{41290685-53B8-49BD-BE6B-4BD25779A7E7}" sibTransId="{F9746DEF-F8C6-4F8E-B866-2DBC22F6063A}"/>
    <dgm:cxn modelId="{0FF677AB-4ACC-423D-BFB8-7F656D02D5DB}" type="presOf" srcId="{7845563E-0E19-4E79-AF15-52F48D0309FC}" destId="{46AB2BB1-8CC7-43F2-BE4D-50E3842E2278}" srcOrd="0" destOrd="0" presId="urn:microsoft.com/office/officeart/2009/3/layout/SubStepProcess"/>
    <dgm:cxn modelId="{F1F645C4-DB3B-4201-9BEB-CEE092B8347D}" srcId="{7845563E-0E19-4E79-AF15-52F48D0309FC}" destId="{DCCA6656-66D1-4C07-9965-CC9B5C6131E7}" srcOrd="2" destOrd="0" parTransId="{09648DFF-E752-48F9-A551-346171272ED4}" sibTransId="{2CB6BCAF-B62A-4FAC-9022-EFB8140C3760}"/>
    <dgm:cxn modelId="{252C1BC7-1629-4E21-A630-3A23D6AFC71D}" type="presOf" srcId="{DCCA6656-66D1-4C07-9965-CC9B5C6131E7}" destId="{E0053631-B957-41F8-B3C0-B528571AE6D7}" srcOrd="0" destOrd="0" presId="urn:microsoft.com/office/officeart/2009/3/layout/SubStepProcess"/>
    <dgm:cxn modelId="{90AD16D6-EF7C-47C1-BD2B-9689E9CA68C3}" srcId="{7845563E-0E19-4E79-AF15-52F48D0309FC}" destId="{FCFD57B8-DF43-4E95-BC09-3131F028451B}" srcOrd="1" destOrd="0" parTransId="{E825BEAE-BB91-449B-962F-B413516BA0BC}" sibTransId="{73ECB020-2489-4FE4-A437-09E93D49C7BC}"/>
    <dgm:cxn modelId="{DB2D63DA-9828-4740-BD64-988FCA2238DC}" type="presOf" srcId="{D7BC4F76-8467-497A-BAC4-49A5B8E08BB5}" destId="{C619E904-380E-4A5F-960D-84C59281114E}" srcOrd="0" destOrd="0" presId="urn:microsoft.com/office/officeart/2009/3/layout/SubStepProcess"/>
    <dgm:cxn modelId="{5DC107E0-4A86-44D5-AF1B-2151982BBC3C}" type="presOf" srcId="{FCFD57B8-DF43-4E95-BC09-3131F028451B}" destId="{746231FE-7CD6-45BD-902E-6D26C21A2540}" srcOrd="0" destOrd="0" presId="urn:microsoft.com/office/officeart/2009/3/layout/SubStepProcess"/>
    <dgm:cxn modelId="{089B08F1-F78D-4A1D-9CB9-AC78C0CA6EDE}" type="presParOf" srcId="{46AB2BB1-8CC7-43F2-BE4D-50E3842E2278}" destId="{C619E904-380E-4A5F-960D-84C59281114E}" srcOrd="0" destOrd="0" presId="urn:microsoft.com/office/officeart/2009/3/layout/SubStepProcess"/>
    <dgm:cxn modelId="{D06EEF51-737A-45BF-8640-1C876C088143}" type="presParOf" srcId="{46AB2BB1-8CC7-43F2-BE4D-50E3842E2278}" destId="{FD88862C-5FDC-4B82-845B-89DEC67712F4}" srcOrd="1" destOrd="0" presId="urn:microsoft.com/office/officeart/2009/3/layout/SubStepProcess"/>
    <dgm:cxn modelId="{2414C9C9-B563-49AA-8437-A74200EB7894}" type="presParOf" srcId="{46AB2BB1-8CC7-43F2-BE4D-50E3842E2278}" destId="{6065B227-4BBA-4F4D-89B5-D429CC0886B5}" srcOrd="2" destOrd="0" presId="urn:microsoft.com/office/officeart/2009/3/layout/SubStepProcess"/>
    <dgm:cxn modelId="{58CA8254-67C2-454D-9958-7BDDF58416D1}" type="presParOf" srcId="{6065B227-4BBA-4F4D-89B5-D429CC0886B5}" destId="{F4C2F129-1B79-4772-8829-8603FA566FC0}" srcOrd="0" destOrd="0" presId="urn:microsoft.com/office/officeart/2009/3/layout/SubStepProcess"/>
    <dgm:cxn modelId="{098ED457-AF30-410D-8335-6351511BB56B}" type="presParOf" srcId="{6065B227-4BBA-4F4D-89B5-D429CC0886B5}" destId="{EC71DB88-2543-4194-8CBD-29E32FC6B75E}" srcOrd="1" destOrd="0" presId="urn:microsoft.com/office/officeart/2009/3/layout/SubStepProcess"/>
    <dgm:cxn modelId="{2B7F3243-CF7F-4E82-A0C0-1CAEEDC34D87}" type="presParOf" srcId="{6065B227-4BBA-4F4D-89B5-D429CC0886B5}" destId="{6E566B6A-8E9C-475F-8113-73308D8DE7BB}" srcOrd="2" destOrd="0" presId="urn:microsoft.com/office/officeart/2009/3/layout/SubStepProcess"/>
    <dgm:cxn modelId="{8A509548-7206-4EEE-A2BD-EE9976EB1A45}" type="presParOf" srcId="{6E566B6A-8E9C-475F-8113-73308D8DE7BB}" destId="{A7AC590B-3992-437D-97C2-388237836C6C}" srcOrd="0" destOrd="0" presId="urn:microsoft.com/office/officeart/2009/3/layout/SubStepProcess"/>
    <dgm:cxn modelId="{508F4F74-537E-4799-99EE-020DD7714654}" type="presParOf" srcId="{6E566B6A-8E9C-475F-8113-73308D8DE7BB}" destId="{EE3177DF-D2C8-41D9-8FEC-6F9ECF48E83D}" srcOrd="1" destOrd="0" presId="urn:microsoft.com/office/officeart/2009/3/layout/SubStepProcess"/>
    <dgm:cxn modelId="{D7B5D4DE-1F31-4B0C-9FC0-69C847D49FCF}" type="presParOf" srcId="{6E566B6A-8E9C-475F-8113-73308D8DE7BB}" destId="{3B69413E-1905-46E2-8EA7-AEB9D8410AE4}" srcOrd="2" destOrd="0" presId="urn:microsoft.com/office/officeart/2009/3/layout/SubStepProcess"/>
    <dgm:cxn modelId="{0B7F31E5-7D8B-4A1B-B08F-525B1801B605}" type="presParOf" srcId="{6E566B6A-8E9C-475F-8113-73308D8DE7BB}" destId="{C57F55D7-455E-4E6D-BEF1-9017A16F87A2}" srcOrd="3" destOrd="0" presId="urn:microsoft.com/office/officeart/2009/3/layout/SubStepProcess"/>
    <dgm:cxn modelId="{B1960054-390F-42DE-9FB0-6BEC06163802}" type="presParOf" srcId="{6E566B6A-8E9C-475F-8113-73308D8DE7BB}" destId="{F26BB853-5D92-4EDE-95BE-90256DDF7297}" srcOrd="4" destOrd="0" presId="urn:microsoft.com/office/officeart/2009/3/layout/SubStepProcess"/>
    <dgm:cxn modelId="{62E5221D-089D-4B00-8B0B-4CA38E04FECD}" type="presParOf" srcId="{6065B227-4BBA-4F4D-89B5-D429CC0886B5}" destId="{FA741B23-E5A4-41D3-8C2A-97D7B8C4E388}" srcOrd="3" destOrd="0" presId="urn:microsoft.com/office/officeart/2009/3/layout/SubStepProcess"/>
    <dgm:cxn modelId="{CF46433C-612A-4FB0-8890-AF9FDC47BF75}" type="presParOf" srcId="{6065B227-4BBA-4F4D-89B5-D429CC0886B5}" destId="{4F32422D-55D1-4D7F-ACB0-D57C21556FB7}" srcOrd="4" destOrd="0" presId="urn:microsoft.com/office/officeart/2009/3/layout/SubStepProcess"/>
    <dgm:cxn modelId="{2C3FBEDC-3B14-40E1-8FFC-9D4B5FCFCD7B}" type="presParOf" srcId="{6065B227-4BBA-4F4D-89B5-D429CC0886B5}" destId="{4074F8FB-27A9-47B1-997C-7C057E16F24E}" srcOrd="5" destOrd="0" presId="urn:microsoft.com/office/officeart/2009/3/layout/SubStepProcess"/>
    <dgm:cxn modelId="{7418E87F-B2D3-4022-B1A6-A1C0B3B640A2}" type="presParOf" srcId="{4074F8FB-27A9-47B1-997C-7C057E16F24E}" destId="{9D39B35E-E933-486B-A206-8363E5C8AF54}" srcOrd="0" destOrd="0" presId="urn:microsoft.com/office/officeart/2009/3/layout/SubStepProcess"/>
    <dgm:cxn modelId="{4F481982-6379-4A41-8435-6148150B855A}" type="presParOf" srcId="{4074F8FB-27A9-47B1-997C-7C057E16F24E}" destId="{D627F3B8-F0AD-4709-8DFD-0A17673DABF4}" srcOrd="1" destOrd="0" presId="urn:microsoft.com/office/officeart/2009/3/layout/SubStepProcess"/>
    <dgm:cxn modelId="{E929CC1B-AB44-41CB-B602-7A249062ADDA}" type="presParOf" srcId="{4074F8FB-27A9-47B1-997C-7C057E16F24E}" destId="{99A1CE26-E7D3-4E0F-ACF3-60C8AE8A4611}" srcOrd="2" destOrd="0" presId="urn:microsoft.com/office/officeart/2009/3/layout/SubStepProcess"/>
    <dgm:cxn modelId="{E9ADDB08-E5EB-4D53-87D3-B85BE7BD3268}" type="presParOf" srcId="{4074F8FB-27A9-47B1-997C-7C057E16F24E}" destId="{48649C0E-B844-4B1D-A3D9-30D2B5623042}" srcOrd="3" destOrd="0" presId="urn:microsoft.com/office/officeart/2009/3/layout/SubStepProcess"/>
    <dgm:cxn modelId="{C6323039-6AB7-4483-AEE7-B7027A3EC48A}" type="presParOf" srcId="{4074F8FB-27A9-47B1-997C-7C057E16F24E}" destId="{EFF50089-FFCD-4FEB-9BA1-5C4BB2A481D1}" srcOrd="4" destOrd="0" presId="urn:microsoft.com/office/officeart/2009/3/layout/SubStepProcess"/>
    <dgm:cxn modelId="{4993DA5E-461A-4AE5-AFCA-E4C6CC6BAE64}" type="presParOf" srcId="{46AB2BB1-8CC7-43F2-BE4D-50E3842E2278}" destId="{E0B86A88-2296-4CE5-82F8-D55A9B8F8C8C}" srcOrd="3" destOrd="0" presId="urn:microsoft.com/office/officeart/2009/3/layout/SubStepProcess"/>
    <dgm:cxn modelId="{822F6284-8FF8-4BE5-9509-29F1A565A266}" type="presParOf" srcId="{46AB2BB1-8CC7-43F2-BE4D-50E3842E2278}" destId="{746231FE-7CD6-45BD-902E-6D26C21A2540}" srcOrd="4" destOrd="0" presId="urn:microsoft.com/office/officeart/2009/3/layout/SubStepProcess"/>
    <dgm:cxn modelId="{36864713-D1D9-403A-A6DA-2C7865C8E362}" type="presParOf" srcId="{46AB2BB1-8CC7-43F2-BE4D-50E3842E2278}" destId="{E0053631-B957-41F8-B3C0-B528571AE6D7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96D3F-5C01-495A-8890-90230530818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C7D741F5-50DB-44D5-A890-8FF945E99DC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1</a:t>
          </a:r>
          <a:r>
            <a:rPr lang="en-US" sz="1800" b="1" baseline="30000" dirty="0">
              <a:solidFill>
                <a:schemeClr val="tx1"/>
              </a:solidFill>
            </a:rPr>
            <a:t>st</a:t>
          </a:r>
          <a:r>
            <a:rPr lang="en-US" sz="1800" b="1" dirty="0">
              <a:solidFill>
                <a:schemeClr val="tx1"/>
              </a:solidFill>
            </a:rPr>
            <a:t> Step</a:t>
          </a:r>
        </a:p>
      </dgm:t>
    </dgm:pt>
    <dgm:pt modelId="{6CA9F39F-D684-435F-AC90-246DDCE7971F}" type="parTrans" cxnId="{9D581347-76C4-47FD-9C7E-2F15C4C5AC89}">
      <dgm:prSet/>
      <dgm:spPr/>
      <dgm:t>
        <a:bodyPr/>
        <a:lstStyle/>
        <a:p>
          <a:endParaRPr lang="en-US"/>
        </a:p>
      </dgm:t>
    </dgm:pt>
    <dgm:pt modelId="{57671E1E-0AB0-4F1A-A8F1-7F3EE6E2B8BA}" type="sibTrans" cxnId="{9D581347-76C4-47FD-9C7E-2F15C4C5AC89}">
      <dgm:prSet/>
      <dgm:spPr/>
      <dgm:t>
        <a:bodyPr/>
        <a:lstStyle/>
        <a:p>
          <a:endParaRPr lang="en-US"/>
        </a:p>
      </dgm:t>
    </dgm:pt>
    <dgm:pt modelId="{065D4FCF-58DF-484B-A5ED-97BA2FFD831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2</a:t>
          </a:r>
          <a:r>
            <a:rPr lang="en-US" sz="1800" b="1" baseline="30000" dirty="0">
              <a:solidFill>
                <a:schemeClr val="tx1"/>
              </a:solidFill>
            </a:rPr>
            <a:t>nd</a:t>
          </a:r>
          <a:r>
            <a:rPr lang="en-US" sz="1800" b="1" dirty="0">
              <a:solidFill>
                <a:schemeClr val="tx1"/>
              </a:solidFill>
            </a:rPr>
            <a:t> Step</a:t>
          </a:r>
        </a:p>
      </dgm:t>
    </dgm:pt>
    <dgm:pt modelId="{A8B13A67-4C60-48A6-84A5-912057CEEF0E}" type="parTrans" cxnId="{ACBF7A6D-FF56-4392-8FA2-AAEB76E2C5B0}">
      <dgm:prSet/>
      <dgm:spPr/>
      <dgm:t>
        <a:bodyPr/>
        <a:lstStyle/>
        <a:p>
          <a:endParaRPr lang="en-US"/>
        </a:p>
      </dgm:t>
    </dgm:pt>
    <dgm:pt modelId="{CBB0A9C0-715F-4BB1-9CFE-FF7507F19108}" type="sibTrans" cxnId="{ACBF7A6D-FF56-4392-8FA2-AAEB76E2C5B0}">
      <dgm:prSet/>
      <dgm:spPr/>
      <dgm:t>
        <a:bodyPr/>
        <a:lstStyle/>
        <a:p>
          <a:endParaRPr lang="en-US"/>
        </a:p>
      </dgm:t>
    </dgm:pt>
    <dgm:pt modelId="{2A7AEA8C-1347-4C6F-BF42-4340EB8531C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3</a:t>
          </a:r>
          <a:r>
            <a:rPr lang="en-US" sz="1800" b="1" baseline="30000" dirty="0">
              <a:solidFill>
                <a:schemeClr val="tx1"/>
              </a:solidFill>
            </a:rPr>
            <a:t>rd</a:t>
          </a:r>
          <a:r>
            <a:rPr lang="en-US" sz="1800" b="1" dirty="0">
              <a:solidFill>
                <a:schemeClr val="tx1"/>
              </a:solidFill>
            </a:rPr>
            <a:t> Step</a:t>
          </a:r>
          <a:endParaRPr lang="en-US" sz="4300" b="1" dirty="0">
            <a:solidFill>
              <a:schemeClr val="tx1"/>
            </a:solidFill>
          </a:endParaRPr>
        </a:p>
      </dgm:t>
    </dgm:pt>
    <dgm:pt modelId="{EEDC8B61-227B-4E7A-AC44-90A9B9D262C7}" type="parTrans" cxnId="{24C1A220-4083-4A4F-8214-92A9DA2A124B}">
      <dgm:prSet/>
      <dgm:spPr/>
      <dgm:t>
        <a:bodyPr/>
        <a:lstStyle/>
        <a:p>
          <a:endParaRPr lang="en-US"/>
        </a:p>
      </dgm:t>
    </dgm:pt>
    <dgm:pt modelId="{047B12FC-99FE-499A-8537-72645F195261}" type="sibTrans" cxnId="{24C1A220-4083-4A4F-8214-92A9DA2A124B}">
      <dgm:prSet/>
      <dgm:spPr/>
      <dgm:t>
        <a:bodyPr/>
        <a:lstStyle/>
        <a:p>
          <a:endParaRPr lang="en-US"/>
        </a:p>
      </dgm:t>
    </dgm:pt>
    <dgm:pt modelId="{27ECB462-1A64-4255-ADD8-C2A795549901}" type="pres">
      <dgm:prSet presAssocID="{5FA96D3F-5C01-495A-8890-902305308187}" presName="Name0" presStyleCnt="0">
        <dgm:presLayoutVars>
          <dgm:resizeHandles/>
        </dgm:presLayoutVars>
      </dgm:prSet>
      <dgm:spPr/>
    </dgm:pt>
    <dgm:pt modelId="{AC85B0C3-1B05-463E-A873-4AA7298803E5}" type="pres">
      <dgm:prSet presAssocID="{C7D741F5-50DB-44D5-A890-8FF945E99DC5}" presName="text" presStyleLbl="node1" presStyleIdx="0" presStyleCnt="3">
        <dgm:presLayoutVars>
          <dgm:bulletEnabled val="1"/>
        </dgm:presLayoutVars>
      </dgm:prSet>
      <dgm:spPr/>
    </dgm:pt>
    <dgm:pt modelId="{7DDFD423-8EA5-4450-9496-C04C9B02A0CA}" type="pres">
      <dgm:prSet presAssocID="{57671E1E-0AB0-4F1A-A8F1-7F3EE6E2B8BA}" presName="space" presStyleCnt="0"/>
      <dgm:spPr/>
    </dgm:pt>
    <dgm:pt modelId="{A4A0261F-445E-4DBF-A062-8BFF134E6589}" type="pres">
      <dgm:prSet presAssocID="{065D4FCF-58DF-484B-A5ED-97BA2FFD8316}" presName="text" presStyleLbl="node1" presStyleIdx="1" presStyleCnt="3">
        <dgm:presLayoutVars>
          <dgm:bulletEnabled val="1"/>
        </dgm:presLayoutVars>
      </dgm:prSet>
      <dgm:spPr/>
    </dgm:pt>
    <dgm:pt modelId="{AD3AF9C5-31D8-43BA-AEF1-9120F130A1D2}" type="pres">
      <dgm:prSet presAssocID="{CBB0A9C0-715F-4BB1-9CFE-FF7507F19108}" presName="space" presStyleCnt="0"/>
      <dgm:spPr/>
    </dgm:pt>
    <dgm:pt modelId="{529C7191-5995-44DA-AF50-7598E82E4CBC}" type="pres">
      <dgm:prSet presAssocID="{2A7AEA8C-1347-4C6F-BF42-4340EB8531C4}" presName="text" presStyleLbl="node1" presStyleIdx="2" presStyleCnt="3">
        <dgm:presLayoutVars>
          <dgm:bulletEnabled val="1"/>
        </dgm:presLayoutVars>
      </dgm:prSet>
      <dgm:spPr/>
    </dgm:pt>
  </dgm:ptLst>
  <dgm:cxnLst>
    <dgm:cxn modelId="{24C1A220-4083-4A4F-8214-92A9DA2A124B}" srcId="{5FA96D3F-5C01-495A-8890-902305308187}" destId="{2A7AEA8C-1347-4C6F-BF42-4340EB8531C4}" srcOrd="2" destOrd="0" parTransId="{EEDC8B61-227B-4E7A-AC44-90A9B9D262C7}" sibTransId="{047B12FC-99FE-499A-8537-72645F195261}"/>
    <dgm:cxn modelId="{7EC0E442-C728-46A5-B895-FBDBEEE61022}" type="presOf" srcId="{5FA96D3F-5C01-495A-8890-902305308187}" destId="{27ECB462-1A64-4255-ADD8-C2A795549901}" srcOrd="0" destOrd="0" presId="urn:diagrams.loki3.com/VaryingWidthList"/>
    <dgm:cxn modelId="{9D581347-76C4-47FD-9C7E-2F15C4C5AC89}" srcId="{5FA96D3F-5C01-495A-8890-902305308187}" destId="{C7D741F5-50DB-44D5-A890-8FF945E99DC5}" srcOrd="0" destOrd="0" parTransId="{6CA9F39F-D684-435F-AC90-246DDCE7971F}" sibTransId="{57671E1E-0AB0-4F1A-A8F1-7F3EE6E2B8BA}"/>
    <dgm:cxn modelId="{ACBF7A6D-FF56-4392-8FA2-AAEB76E2C5B0}" srcId="{5FA96D3F-5C01-495A-8890-902305308187}" destId="{065D4FCF-58DF-484B-A5ED-97BA2FFD8316}" srcOrd="1" destOrd="0" parTransId="{A8B13A67-4C60-48A6-84A5-912057CEEF0E}" sibTransId="{CBB0A9C0-715F-4BB1-9CFE-FF7507F19108}"/>
    <dgm:cxn modelId="{73065EAA-45A7-40EA-9F7F-4930AB8390D5}" type="presOf" srcId="{2A7AEA8C-1347-4C6F-BF42-4340EB8531C4}" destId="{529C7191-5995-44DA-AF50-7598E82E4CBC}" srcOrd="0" destOrd="0" presId="urn:diagrams.loki3.com/VaryingWidthList"/>
    <dgm:cxn modelId="{CACCA8CE-F56E-4EBA-8AC5-967D5B34A3CC}" type="presOf" srcId="{C7D741F5-50DB-44D5-A890-8FF945E99DC5}" destId="{AC85B0C3-1B05-463E-A873-4AA7298803E5}" srcOrd="0" destOrd="0" presId="urn:diagrams.loki3.com/VaryingWidthList"/>
    <dgm:cxn modelId="{6C8AC2F6-69B1-43E8-BC66-B2A744EE0198}" type="presOf" srcId="{065D4FCF-58DF-484B-A5ED-97BA2FFD8316}" destId="{A4A0261F-445E-4DBF-A062-8BFF134E6589}" srcOrd="0" destOrd="0" presId="urn:diagrams.loki3.com/VaryingWidthList"/>
    <dgm:cxn modelId="{8037CD06-4916-42B2-B0DB-74A0AC81CF0A}" type="presParOf" srcId="{27ECB462-1A64-4255-ADD8-C2A795549901}" destId="{AC85B0C3-1B05-463E-A873-4AA7298803E5}" srcOrd="0" destOrd="0" presId="urn:diagrams.loki3.com/VaryingWidthList"/>
    <dgm:cxn modelId="{EA1AD884-CB5D-4AEB-8091-169AAAB7B6C8}" type="presParOf" srcId="{27ECB462-1A64-4255-ADD8-C2A795549901}" destId="{7DDFD423-8EA5-4450-9496-C04C9B02A0CA}" srcOrd="1" destOrd="0" presId="urn:diagrams.loki3.com/VaryingWidthList"/>
    <dgm:cxn modelId="{A13F4BFA-EF17-4E57-8D55-EE500A5E12A8}" type="presParOf" srcId="{27ECB462-1A64-4255-ADD8-C2A795549901}" destId="{A4A0261F-445E-4DBF-A062-8BFF134E6589}" srcOrd="2" destOrd="0" presId="urn:diagrams.loki3.com/VaryingWidthList"/>
    <dgm:cxn modelId="{F4EB9BE6-CFA0-4F2D-B2F4-198BF8E0D7C3}" type="presParOf" srcId="{27ECB462-1A64-4255-ADD8-C2A795549901}" destId="{AD3AF9C5-31D8-43BA-AEF1-9120F130A1D2}" srcOrd="3" destOrd="0" presId="urn:diagrams.loki3.com/VaryingWidthList"/>
    <dgm:cxn modelId="{F6241A92-02DF-494B-BD0C-65A0937B7AC5}" type="presParOf" srcId="{27ECB462-1A64-4255-ADD8-C2A795549901}" destId="{529C7191-5995-44DA-AF50-7598E82E4CBC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2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Strategy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AD83E1FC-498F-4F57-A0E5-0BC1A5F5D52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3</a:t>
          </a:r>
        </a:p>
      </dgm:t>
    </dgm:pt>
    <dgm:pt modelId="{B6162DD8-2D32-4D5E-8173-DFB3EAC715FE}" type="parTrans" cxnId="{5A3FA0A7-CB77-44C6-AB62-BC679BCAC463}">
      <dgm:prSet/>
      <dgm:spPr/>
      <dgm:t>
        <a:bodyPr/>
        <a:lstStyle/>
        <a:p>
          <a:endParaRPr lang="en-US"/>
        </a:p>
      </dgm:t>
    </dgm:pt>
    <dgm:pt modelId="{A8026412-05B1-4869-96D7-E1D650A33BFF}" type="sibTrans" cxnId="{5A3FA0A7-CB77-44C6-AB62-BC679BCAC463}">
      <dgm:prSet/>
      <dgm:spPr/>
      <dgm:t>
        <a:bodyPr/>
        <a:lstStyle/>
        <a:p>
          <a:endParaRPr lang="en-US"/>
        </a:p>
      </dgm:t>
    </dgm:pt>
    <dgm:pt modelId="{C08B097A-5426-427E-A26F-ECD2A331AA5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Structure</a:t>
          </a:r>
        </a:p>
      </dgm:t>
    </dgm:pt>
    <dgm:pt modelId="{522206F3-1CAF-4653-B7DF-53558A634AAD}" type="parTrans" cxnId="{21277865-F641-4D29-BAEA-1438F5237D76}">
      <dgm:prSet/>
      <dgm:spPr/>
      <dgm:t>
        <a:bodyPr/>
        <a:lstStyle/>
        <a:p>
          <a:endParaRPr lang="en-US"/>
        </a:p>
      </dgm:t>
    </dgm:pt>
    <dgm:pt modelId="{7C3998E5-7447-4760-B41A-221CF19FC4CB}" type="sibTrans" cxnId="{21277865-F641-4D29-BAEA-1438F5237D76}">
      <dgm:prSet/>
      <dgm:spPr/>
      <dgm:t>
        <a:bodyPr/>
        <a:lstStyle/>
        <a:p>
          <a:endParaRPr lang="en-US"/>
        </a:p>
      </dgm:t>
    </dgm:pt>
    <dgm:pt modelId="{DA9ECB15-26D0-4C7B-8D71-659CD1D39DB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4</a:t>
          </a:r>
        </a:p>
      </dgm:t>
    </dgm:pt>
    <dgm:pt modelId="{7C9C5BAA-DE3A-48DA-AED7-771AECD1A441}" type="parTrans" cxnId="{B47C76AC-9BA1-4FA9-97D6-9F91599C7B1D}">
      <dgm:prSet/>
      <dgm:spPr/>
      <dgm:t>
        <a:bodyPr/>
        <a:lstStyle/>
        <a:p>
          <a:endParaRPr lang="en-US"/>
        </a:p>
      </dgm:t>
    </dgm:pt>
    <dgm:pt modelId="{83A0CC9E-CE13-4065-808D-90FF655E6FE9}" type="sibTrans" cxnId="{B47C76AC-9BA1-4FA9-97D6-9F91599C7B1D}">
      <dgm:prSet/>
      <dgm:spPr/>
      <dgm:t>
        <a:bodyPr/>
        <a:lstStyle/>
        <a:p>
          <a:endParaRPr lang="en-US"/>
        </a:p>
      </dgm:t>
    </dgm:pt>
    <dgm:pt modelId="{637AC462-07C5-4C91-A5A2-A773E54DD4E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Leaders   </a:t>
          </a:r>
        </a:p>
      </dgm:t>
    </dgm:pt>
    <dgm:pt modelId="{48840FA3-8AC8-4DAB-A621-E1322895578B}" type="parTrans" cxnId="{0A75D59E-44BB-46BC-A116-64BE604D1D36}">
      <dgm:prSet/>
      <dgm:spPr/>
      <dgm:t>
        <a:bodyPr/>
        <a:lstStyle/>
        <a:p>
          <a:endParaRPr lang="en-US"/>
        </a:p>
      </dgm:t>
    </dgm:pt>
    <dgm:pt modelId="{EEEAB943-9C28-49DB-9C2D-DD4C91944D5B}" type="sibTrans" cxnId="{0A75D59E-44BB-46BC-A116-64BE604D1D36}">
      <dgm:prSet/>
      <dgm:spPr/>
      <dgm:t>
        <a:bodyPr/>
        <a:lstStyle/>
        <a:p>
          <a:endParaRPr lang="en-US"/>
        </a:p>
      </dgm:t>
    </dgm:pt>
    <dgm:pt modelId="{43E3BDE1-3B98-4E6A-8B54-EEE85ACFC37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Introduction to Bottom Components </a:t>
          </a:r>
        </a:p>
      </dgm:t>
    </dgm:pt>
    <dgm:pt modelId="{3E782A9B-53B8-4523-AC50-4AD4545A1C0F}" type="parTrans" cxnId="{2471D112-2D31-4947-803B-C22D94DE385E}">
      <dgm:prSet/>
      <dgm:spPr/>
      <dgm:t>
        <a:bodyPr/>
        <a:lstStyle/>
        <a:p>
          <a:endParaRPr lang="en-US"/>
        </a:p>
      </dgm:t>
    </dgm:pt>
    <dgm:pt modelId="{834690BE-23A3-4BA9-B69F-0CD0668D2387}" type="sibTrans" cxnId="{2471D112-2D31-4947-803B-C22D94DE385E}">
      <dgm:prSet/>
      <dgm:spPr/>
      <dgm:t>
        <a:bodyPr/>
        <a:lstStyle/>
        <a:p>
          <a:endParaRPr lang="en-US"/>
        </a:p>
      </dgm:t>
    </dgm:pt>
    <dgm:pt modelId="{2F6B10AC-9736-47BE-A240-C450CAC211C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1</a:t>
          </a:r>
        </a:p>
      </dgm:t>
    </dgm:pt>
    <dgm:pt modelId="{A1B40BF8-13D8-4D94-88FF-DDF4687DC55E}" type="parTrans" cxnId="{87645A82-8207-467A-B483-0E550F24732A}">
      <dgm:prSet/>
      <dgm:spPr/>
      <dgm:t>
        <a:bodyPr/>
        <a:lstStyle/>
        <a:p>
          <a:endParaRPr lang="en-US"/>
        </a:p>
      </dgm:t>
    </dgm:pt>
    <dgm:pt modelId="{EE246F8F-1A07-4F67-826B-FB1FF8435CD5}" type="sibTrans" cxnId="{87645A82-8207-467A-B483-0E550F24732A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715830AB-A66F-497E-8A43-D09385272975}" type="pres">
      <dgm:prSet presAssocID="{2F6B10AC-9736-47BE-A240-C450CAC211C5}" presName="composite" presStyleCnt="0"/>
      <dgm:spPr/>
    </dgm:pt>
    <dgm:pt modelId="{F11559DA-A6B4-47F8-AE5D-2B206CD31DE5}" type="pres">
      <dgm:prSet presAssocID="{2F6B10AC-9736-47BE-A240-C450CAC211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19ECED-6D6D-47AC-896B-166222D40FD7}" type="pres">
      <dgm:prSet presAssocID="{2F6B10AC-9736-47BE-A240-C450CAC211C5}" presName="descendantText" presStyleLbl="alignAcc1" presStyleIdx="0" presStyleCnt="4">
        <dgm:presLayoutVars>
          <dgm:bulletEnabled val="1"/>
        </dgm:presLayoutVars>
      </dgm:prSet>
      <dgm:spPr/>
    </dgm:pt>
    <dgm:pt modelId="{61171E2A-3751-49EA-89A6-F21B70D3894E}" type="pres">
      <dgm:prSet presAssocID="{EE246F8F-1A07-4F67-826B-FB1FF8435CD5}" presName="sp" presStyleCnt="0"/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1" presStyleCnt="4" custLinFactNeighborX="759" custLinFactNeighborY="-220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AA770F9-E960-4F45-8CCC-A634CA8E84CB}" type="pres">
      <dgm:prSet presAssocID="{AD83E1FC-498F-4F57-A0E5-0BC1A5F5D524}" presName="composite" presStyleCnt="0"/>
      <dgm:spPr/>
    </dgm:pt>
    <dgm:pt modelId="{8BD191FD-6951-4485-BB74-3DDC4FBFDD91}" type="pres">
      <dgm:prSet presAssocID="{AD83E1FC-498F-4F57-A0E5-0BC1A5F5D5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7FBC71-5FC1-4DD9-B2BC-DDAE4F2C06EE}" type="pres">
      <dgm:prSet presAssocID="{AD83E1FC-498F-4F57-A0E5-0BC1A5F5D524}" presName="descendantText" presStyleLbl="alignAcc1" presStyleIdx="2" presStyleCnt="4">
        <dgm:presLayoutVars>
          <dgm:bulletEnabled val="1"/>
        </dgm:presLayoutVars>
      </dgm:prSet>
      <dgm:spPr/>
    </dgm:pt>
    <dgm:pt modelId="{EE8FFFD6-90F5-4BA8-9D9A-44A308EA441A}" type="pres">
      <dgm:prSet presAssocID="{A8026412-05B1-4869-96D7-E1D650A33BFF}" presName="sp" presStyleCnt="0"/>
      <dgm:spPr/>
    </dgm:pt>
    <dgm:pt modelId="{F7D62058-D6AA-425D-AC75-0013E14F94AD}" type="pres">
      <dgm:prSet presAssocID="{DA9ECB15-26D0-4C7B-8D71-659CD1D39DB5}" presName="composite" presStyleCnt="0"/>
      <dgm:spPr/>
    </dgm:pt>
    <dgm:pt modelId="{402DC6B8-7B9C-4F76-AC1B-1637846A60F7}" type="pres">
      <dgm:prSet presAssocID="{DA9ECB15-26D0-4C7B-8D71-659CD1D39D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025E91-1C24-41B4-86EE-C5B4416BA6E9}" type="pres">
      <dgm:prSet presAssocID="{DA9ECB15-26D0-4C7B-8D71-659CD1D39D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471D112-2D31-4947-803B-C22D94DE385E}" srcId="{2F6B10AC-9736-47BE-A240-C450CAC211C5}" destId="{43E3BDE1-3B98-4E6A-8B54-EEE85ACFC379}" srcOrd="0" destOrd="0" parTransId="{3E782A9B-53B8-4523-AC50-4AD4545A1C0F}" sibTransId="{834690BE-23A3-4BA9-B69F-0CD0668D2387}"/>
    <dgm:cxn modelId="{B27AB220-724D-4BF9-A3C7-A92D473FEF8A}" type="presOf" srcId="{4872DEB8-4DAA-4B01-9B32-D5A359472DA9}" destId="{DE9C9745-1E8A-4246-BC76-08715AA2082D}" srcOrd="0" destOrd="0" presId="urn:microsoft.com/office/officeart/2005/8/layout/chevron2"/>
    <dgm:cxn modelId="{BD046A30-46B8-4BFE-A444-45DF1A43A5F4}" type="presOf" srcId="{DA9ECB15-26D0-4C7B-8D71-659CD1D39DB5}" destId="{402DC6B8-7B9C-4F76-AC1B-1637846A60F7}" srcOrd="0" destOrd="0" presId="urn:microsoft.com/office/officeart/2005/8/layout/chevron2"/>
    <dgm:cxn modelId="{4EE7C73E-8D10-4DF8-AEDF-8C49AFBBC2C2}" type="presOf" srcId="{AD83E1FC-498F-4F57-A0E5-0BC1A5F5D524}" destId="{8BD191FD-6951-4485-BB74-3DDC4FBFDD91}" srcOrd="0" destOrd="0" presId="urn:microsoft.com/office/officeart/2005/8/layout/chevron2"/>
    <dgm:cxn modelId="{F3E5B05D-6E15-4C61-8E63-024BC3F2DA96}" type="presOf" srcId="{C08B097A-5426-427E-A26F-ECD2A331AA50}" destId="{4B7FBC71-5FC1-4DD9-B2BC-DDAE4F2C06EE}" srcOrd="0" destOrd="0" presId="urn:microsoft.com/office/officeart/2005/8/layout/chevron2"/>
    <dgm:cxn modelId="{21277865-F641-4D29-BAEA-1438F5237D76}" srcId="{AD83E1FC-498F-4F57-A0E5-0BC1A5F5D524}" destId="{C08B097A-5426-427E-A26F-ECD2A331AA50}" srcOrd="0" destOrd="0" parTransId="{522206F3-1CAF-4653-B7DF-53558A634AAD}" sibTransId="{7C3998E5-7447-4760-B41A-221CF19FC4CB}"/>
    <dgm:cxn modelId="{BBF1CB46-6A1C-4B88-8A95-59AAAF511172}" type="presOf" srcId="{43E3BDE1-3B98-4E6A-8B54-EEE85ACFC379}" destId="{A119ECED-6D6D-47AC-896B-166222D40FD7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F3A20454-2357-45C0-8891-FBE396CD4FC1}" type="presOf" srcId="{2F6B10AC-9736-47BE-A240-C450CAC211C5}" destId="{F11559DA-A6B4-47F8-AE5D-2B206CD31DE5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87645A82-8207-467A-B483-0E550F24732A}" srcId="{D86A4E5D-3EB3-4DEB-A5D0-3001FDB6E8A7}" destId="{2F6B10AC-9736-47BE-A240-C450CAC211C5}" srcOrd="0" destOrd="0" parTransId="{A1B40BF8-13D8-4D94-88FF-DDF4687DC55E}" sibTransId="{EE246F8F-1A07-4F67-826B-FB1FF8435CD5}"/>
    <dgm:cxn modelId="{0A75D59E-44BB-46BC-A116-64BE604D1D36}" srcId="{DA9ECB15-26D0-4C7B-8D71-659CD1D39DB5}" destId="{637AC462-07C5-4C91-A5A2-A773E54DD4EA}" srcOrd="0" destOrd="0" parTransId="{48840FA3-8AC8-4DAB-A621-E1322895578B}" sibTransId="{EEEAB943-9C28-49DB-9C2D-DD4C91944D5B}"/>
    <dgm:cxn modelId="{9EC7B1A2-6A48-4EDF-934F-E45FF48644EB}" type="presOf" srcId="{637AC462-07C5-4C91-A5A2-A773E54DD4EA}" destId="{86025E91-1C24-41B4-86EE-C5B4416BA6E9}" srcOrd="0" destOrd="0" presId="urn:microsoft.com/office/officeart/2005/8/layout/chevron2"/>
    <dgm:cxn modelId="{5A3FA0A7-CB77-44C6-AB62-BC679BCAC463}" srcId="{D86A4E5D-3EB3-4DEB-A5D0-3001FDB6E8A7}" destId="{AD83E1FC-498F-4F57-A0E5-0BC1A5F5D524}" srcOrd="2" destOrd="0" parTransId="{B6162DD8-2D32-4D5E-8173-DFB3EAC715FE}" sibTransId="{A8026412-05B1-4869-96D7-E1D650A33BFF}"/>
    <dgm:cxn modelId="{B47C76AC-9BA1-4FA9-97D6-9F91599C7B1D}" srcId="{D86A4E5D-3EB3-4DEB-A5D0-3001FDB6E8A7}" destId="{DA9ECB15-26D0-4C7B-8D71-659CD1D39DB5}" srcOrd="3" destOrd="0" parTransId="{7C9C5BAA-DE3A-48DA-AED7-771AECD1A441}" sibTransId="{83A0CC9E-CE13-4065-808D-90FF655E6FE9}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1" destOrd="0" parTransId="{41B042CA-CDBA-4669-8F60-F4E59F983D00}" sibTransId="{D2ED0626-5969-472F-BEE5-8DC36EEA55A4}"/>
    <dgm:cxn modelId="{FBD23521-F62E-4104-9449-3CC02C064E92}" type="presParOf" srcId="{B6F553D4-98EF-4B93-BBFC-BC2852B046C3}" destId="{715830AB-A66F-497E-8A43-D09385272975}" srcOrd="0" destOrd="0" presId="urn:microsoft.com/office/officeart/2005/8/layout/chevron2"/>
    <dgm:cxn modelId="{A84AC1EB-2216-4E57-B586-7819E64534B6}" type="presParOf" srcId="{715830AB-A66F-497E-8A43-D09385272975}" destId="{F11559DA-A6B4-47F8-AE5D-2B206CD31DE5}" srcOrd="0" destOrd="0" presId="urn:microsoft.com/office/officeart/2005/8/layout/chevron2"/>
    <dgm:cxn modelId="{5DE4600E-0A21-4E88-93E8-25481B992B7C}" type="presParOf" srcId="{715830AB-A66F-497E-8A43-D09385272975}" destId="{A119ECED-6D6D-47AC-896B-166222D40FD7}" srcOrd="1" destOrd="0" presId="urn:microsoft.com/office/officeart/2005/8/layout/chevron2"/>
    <dgm:cxn modelId="{E4513132-5C0B-427A-BFC9-D1DD6F19F56B}" type="presParOf" srcId="{B6F553D4-98EF-4B93-BBFC-BC2852B046C3}" destId="{61171E2A-3751-49EA-89A6-F21B70D3894E}" srcOrd="1" destOrd="0" presId="urn:microsoft.com/office/officeart/2005/8/layout/chevron2"/>
    <dgm:cxn modelId="{682ACF05-1EBF-43F3-9DCC-C5E35D16BE0B}" type="presParOf" srcId="{B6F553D4-98EF-4B93-BBFC-BC2852B046C3}" destId="{ADB684A2-64D8-4F37-9851-257B5F8F68CD}" srcOrd="2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3" destOrd="0" presId="urn:microsoft.com/office/officeart/2005/8/layout/chevron2"/>
    <dgm:cxn modelId="{BBA33E7B-1740-488B-A0B8-83143E4E5856}" type="presParOf" srcId="{B6F553D4-98EF-4B93-BBFC-BC2852B046C3}" destId="{5AA770F9-E960-4F45-8CCC-A634CA8E84CB}" srcOrd="4" destOrd="0" presId="urn:microsoft.com/office/officeart/2005/8/layout/chevron2"/>
    <dgm:cxn modelId="{7D36E86D-4B98-4503-8B0F-0DAFA012B58F}" type="presParOf" srcId="{5AA770F9-E960-4F45-8CCC-A634CA8E84CB}" destId="{8BD191FD-6951-4485-BB74-3DDC4FBFDD91}" srcOrd="0" destOrd="0" presId="urn:microsoft.com/office/officeart/2005/8/layout/chevron2"/>
    <dgm:cxn modelId="{05A7732C-8AAC-4679-BFE5-4A8186C01DC2}" type="presParOf" srcId="{5AA770F9-E960-4F45-8CCC-A634CA8E84CB}" destId="{4B7FBC71-5FC1-4DD9-B2BC-DDAE4F2C06EE}" srcOrd="1" destOrd="0" presId="urn:microsoft.com/office/officeart/2005/8/layout/chevron2"/>
    <dgm:cxn modelId="{9C96E8E2-C937-4388-B863-AB197D88B585}" type="presParOf" srcId="{B6F553D4-98EF-4B93-BBFC-BC2852B046C3}" destId="{EE8FFFD6-90F5-4BA8-9D9A-44A308EA441A}" srcOrd="5" destOrd="0" presId="urn:microsoft.com/office/officeart/2005/8/layout/chevron2"/>
    <dgm:cxn modelId="{2B2DD254-2B47-4928-A611-7FF3479AED22}" type="presParOf" srcId="{B6F553D4-98EF-4B93-BBFC-BC2852B046C3}" destId="{F7D62058-D6AA-425D-AC75-0013E14F94AD}" srcOrd="6" destOrd="0" presId="urn:microsoft.com/office/officeart/2005/8/layout/chevron2"/>
    <dgm:cxn modelId="{139292D4-0309-4C94-BA8D-8E9690B92555}" type="presParOf" srcId="{F7D62058-D6AA-425D-AC75-0013E14F94AD}" destId="{402DC6B8-7B9C-4F76-AC1B-1637846A60F7}" srcOrd="0" destOrd="0" presId="urn:microsoft.com/office/officeart/2005/8/layout/chevron2"/>
    <dgm:cxn modelId="{96F20176-9592-42AB-B776-2E74BE9659CA}" type="presParOf" srcId="{F7D62058-D6AA-425D-AC75-0013E14F94AD}" destId="{86025E91-1C24-41B4-86EE-C5B4416BA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C63A9A-29F6-4935-A30F-EAA0CD3924D3}" type="doc">
      <dgm:prSet loTypeId="urn:microsoft.com/office/officeart/2005/8/layout/radial6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E251EA0-A8ED-4930-8D86-C3C0469B69B0}">
      <dgm:prSet phldrT="[Text]" custT="1"/>
      <dgm:spPr/>
      <dgm:t>
        <a:bodyPr/>
        <a:lstStyle/>
        <a:p>
          <a:r>
            <a:rPr lang="en-US" sz="2000" b="1" dirty="0"/>
            <a:t>Cultural Change/</a:t>
          </a:r>
        </a:p>
        <a:p>
          <a:r>
            <a:rPr lang="en-US" sz="2000" b="1" dirty="0"/>
            <a:t>Revitalize</a:t>
          </a:r>
        </a:p>
      </dgm:t>
    </dgm:pt>
    <dgm:pt modelId="{4FF0B0FB-2D65-4FD2-AD87-407C8C3CEEA1}" type="parTrans" cxnId="{03CEC6F1-399E-4653-8DBF-2A17E9FDDB11}">
      <dgm:prSet/>
      <dgm:spPr/>
      <dgm:t>
        <a:bodyPr/>
        <a:lstStyle/>
        <a:p>
          <a:endParaRPr lang="en-US" sz="1800"/>
        </a:p>
      </dgm:t>
    </dgm:pt>
    <dgm:pt modelId="{6F55EF1E-2D62-41C1-82DD-239A5A8E6029}" type="sibTrans" cxnId="{03CEC6F1-399E-4653-8DBF-2A17E9FDDB11}">
      <dgm:prSet/>
      <dgm:spPr/>
      <dgm:t>
        <a:bodyPr/>
        <a:lstStyle/>
        <a:p>
          <a:endParaRPr lang="en-US" sz="1800"/>
        </a:p>
      </dgm:t>
    </dgm:pt>
    <dgm:pt modelId="{98A25FE1-7704-4C25-831B-7514CB4DBB34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Missional Refresh Every 3-7 years</a:t>
          </a:r>
        </a:p>
      </dgm:t>
    </dgm:pt>
    <dgm:pt modelId="{9FD0DD3A-AB11-45EE-88E6-49D2AA22D52F}" type="parTrans" cxnId="{DF43A467-1D0C-4DF6-9D2E-C8119290C5D3}">
      <dgm:prSet/>
      <dgm:spPr/>
      <dgm:t>
        <a:bodyPr/>
        <a:lstStyle/>
        <a:p>
          <a:endParaRPr lang="en-US" sz="1800"/>
        </a:p>
      </dgm:t>
    </dgm:pt>
    <dgm:pt modelId="{65AF3D34-24FA-4CFD-B6F7-F1E3DE535121}" type="sibTrans" cxnId="{DF43A467-1D0C-4DF6-9D2E-C8119290C5D3}">
      <dgm:prSet/>
      <dgm:spPr/>
      <dgm:t>
        <a:bodyPr/>
        <a:lstStyle/>
        <a:p>
          <a:endParaRPr lang="en-US" sz="1800"/>
        </a:p>
      </dgm:t>
    </dgm:pt>
    <dgm:pt modelId="{CB08EEBE-93E2-448F-B147-4D8D72C18D35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Daily, Weekly, Monthly Coaching</a:t>
          </a:r>
        </a:p>
      </dgm:t>
    </dgm:pt>
    <dgm:pt modelId="{EA29A5A7-03A4-425A-A14B-8C03960C8328}" type="parTrans" cxnId="{26EA74E6-D3DA-493B-B8FA-B11AB17CDDDC}">
      <dgm:prSet/>
      <dgm:spPr/>
      <dgm:t>
        <a:bodyPr/>
        <a:lstStyle/>
        <a:p>
          <a:endParaRPr lang="en-US" sz="1800"/>
        </a:p>
      </dgm:t>
    </dgm:pt>
    <dgm:pt modelId="{1F0C0B84-248D-431A-8F79-D971091CCABB}" type="sibTrans" cxnId="{26EA74E6-D3DA-493B-B8FA-B11AB17CDDDC}">
      <dgm:prSet/>
      <dgm:spPr/>
      <dgm:t>
        <a:bodyPr/>
        <a:lstStyle/>
        <a:p>
          <a:endParaRPr lang="en-US" sz="1800"/>
        </a:p>
      </dgm:t>
    </dgm:pt>
    <dgm:pt modelId="{1F0F23BC-86D6-481A-95F7-63AF04A9DB0A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Annual Cultural “P&amp;L”</a:t>
          </a:r>
        </a:p>
      </dgm:t>
    </dgm:pt>
    <dgm:pt modelId="{1984A0B0-F9E4-4A8B-8D01-45C338E98DE7}" type="parTrans" cxnId="{D3766EB7-2175-4F87-8F8D-2EA791D91A3F}">
      <dgm:prSet/>
      <dgm:spPr/>
      <dgm:t>
        <a:bodyPr/>
        <a:lstStyle/>
        <a:p>
          <a:endParaRPr lang="en-US" sz="1800"/>
        </a:p>
      </dgm:t>
    </dgm:pt>
    <dgm:pt modelId="{AEFB74DF-0B06-4451-AA8D-DFF4D33D618A}" type="sibTrans" cxnId="{D3766EB7-2175-4F87-8F8D-2EA791D91A3F}">
      <dgm:prSet/>
      <dgm:spPr/>
      <dgm:t>
        <a:bodyPr/>
        <a:lstStyle/>
        <a:p>
          <a:endParaRPr lang="en-US" sz="1800"/>
        </a:p>
      </dgm:t>
    </dgm:pt>
    <dgm:pt modelId="{6635B4B4-3D92-4A0E-B06E-C16AC0FA630B}" type="pres">
      <dgm:prSet presAssocID="{F1C63A9A-29F6-4935-A30F-EAA0CD3924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0E94BD-6B9E-471B-8552-4D6C5C0F8C64}" type="pres">
      <dgm:prSet presAssocID="{7E251EA0-A8ED-4930-8D86-C3C0469B69B0}" presName="centerShape" presStyleLbl="node0" presStyleIdx="0" presStyleCnt="1"/>
      <dgm:spPr/>
    </dgm:pt>
    <dgm:pt modelId="{0F0317BB-E7C9-421E-8B4C-74E463F6E08A}" type="pres">
      <dgm:prSet presAssocID="{98A25FE1-7704-4C25-831B-7514CB4DBB34}" presName="node" presStyleLbl="node1" presStyleIdx="0" presStyleCnt="3">
        <dgm:presLayoutVars>
          <dgm:bulletEnabled val="1"/>
        </dgm:presLayoutVars>
      </dgm:prSet>
      <dgm:spPr/>
    </dgm:pt>
    <dgm:pt modelId="{E75FC4B3-1F80-4CAC-BC09-FF53CE17D3BC}" type="pres">
      <dgm:prSet presAssocID="{98A25FE1-7704-4C25-831B-7514CB4DBB34}" presName="dummy" presStyleCnt="0"/>
      <dgm:spPr/>
    </dgm:pt>
    <dgm:pt modelId="{45A0493C-83D8-4AEF-BE02-62BCFFFE36FC}" type="pres">
      <dgm:prSet presAssocID="{65AF3D34-24FA-4CFD-B6F7-F1E3DE535121}" presName="sibTrans" presStyleLbl="sibTrans2D1" presStyleIdx="0" presStyleCnt="3"/>
      <dgm:spPr/>
    </dgm:pt>
    <dgm:pt modelId="{BF4C45B9-677E-4E61-BCFE-B702EA753C2D}" type="pres">
      <dgm:prSet presAssocID="{CB08EEBE-93E2-448F-B147-4D8D72C18D35}" presName="node" presStyleLbl="node1" presStyleIdx="1" presStyleCnt="3" custScaleX="114402" custScaleY="110594">
        <dgm:presLayoutVars>
          <dgm:bulletEnabled val="1"/>
        </dgm:presLayoutVars>
      </dgm:prSet>
      <dgm:spPr/>
    </dgm:pt>
    <dgm:pt modelId="{0DAA361B-D4B3-4D91-8EA3-B86265CFEF5B}" type="pres">
      <dgm:prSet presAssocID="{CB08EEBE-93E2-448F-B147-4D8D72C18D35}" presName="dummy" presStyleCnt="0"/>
      <dgm:spPr/>
    </dgm:pt>
    <dgm:pt modelId="{E355B8C7-0B70-40FF-8CD6-FC5135DC4052}" type="pres">
      <dgm:prSet presAssocID="{1F0C0B84-248D-431A-8F79-D971091CCABB}" presName="sibTrans" presStyleLbl="sibTrans2D1" presStyleIdx="1" presStyleCnt="3"/>
      <dgm:spPr/>
    </dgm:pt>
    <dgm:pt modelId="{98B8B109-E45C-48CC-A0D8-37A3F50F8BCE}" type="pres">
      <dgm:prSet presAssocID="{1F0F23BC-86D6-481A-95F7-63AF04A9DB0A}" presName="node" presStyleLbl="node1" presStyleIdx="2" presStyleCnt="3">
        <dgm:presLayoutVars>
          <dgm:bulletEnabled val="1"/>
        </dgm:presLayoutVars>
      </dgm:prSet>
      <dgm:spPr/>
    </dgm:pt>
    <dgm:pt modelId="{BE708645-6B9A-47A3-A468-0E3EA6075A08}" type="pres">
      <dgm:prSet presAssocID="{1F0F23BC-86D6-481A-95F7-63AF04A9DB0A}" presName="dummy" presStyleCnt="0"/>
      <dgm:spPr/>
    </dgm:pt>
    <dgm:pt modelId="{56BDE050-445E-45BB-ADB2-1E555A402DFA}" type="pres">
      <dgm:prSet presAssocID="{AEFB74DF-0B06-4451-AA8D-DFF4D33D618A}" presName="sibTrans" presStyleLbl="sibTrans2D1" presStyleIdx="2" presStyleCnt="3"/>
      <dgm:spPr/>
    </dgm:pt>
  </dgm:ptLst>
  <dgm:cxnLst>
    <dgm:cxn modelId="{56D5410C-369D-4033-A792-638786E605CB}" type="presOf" srcId="{7E251EA0-A8ED-4930-8D86-C3C0469B69B0}" destId="{790E94BD-6B9E-471B-8552-4D6C5C0F8C64}" srcOrd="0" destOrd="0" presId="urn:microsoft.com/office/officeart/2005/8/layout/radial6"/>
    <dgm:cxn modelId="{106BC212-1B17-47CE-A5C6-88243BC85AD2}" type="presOf" srcId="{65AF3D34-24FA-4CFD-B6F7-F1E3DE535121}" destId="{45A0493C-83D8-4AEF-BE02-62BCFFFE36FC}" srcOrd="0" destOrd="0" presId="urn:microsoft.com/office/officeart/2005/8/layout/radial6"/>
    <dgm:cxn modelId="{1FCD2930-4DF3-4E37-8860-4FF86229CB9F}" type="presOf" srcId="{1F0F23BC-86D6-481A-95F7-63AF04A9DB0A}" destId="{98B8B109-E45C-48CC-A0D8-37A3F50F8BCE}" srcOrd="0" destOrd="0" presId="urn:microsoft.com/office/officeart/2005/8/layout/radial6"/>
    <dgm:cxn modelId="{4550D233-063C-43A1-A624-08BB4F8FCF2B}" type="presOf" srcId="{98A25FE1-7704-4C25-831B-7514CB4DBB34}" destId="{0F0317BB-E7C9-421E-8B4C-74E463F6E08A}" srcOrd="0" destOrd="0" presId="urn:microsoft.com/office/officeart/2005/8/layout/radial6"/>
    <dgm:cxn modelId="{DF43A467-1D0C-4DF6-9D2E-C8119290C5D3}" srcId="{7E251EA0-A8ED-4930-8D86-C3C0469B69B0}" destId="{98A25FE1-7704-4C25-831B-7514CB4DBB34}" srcOrd="0" destOrd="0" parTransId="{9FD0DD3A-AB11-45EE-88E6-49D2AA22D52F}" sibTransId="{65AF3D34-24FA-4CFD-B6F7-F1E3DE535121}"/>
    <dgm:cxn modelId="{4180F957-50CC-4E97-B9ED-E7E28D26512C}" type="presOf" srcId="{CB08EEBE-93E2-448F-B147-4D8D72C18D35}" destId="{BF4C45B9-677E-4E61-BCFE-B702EA753C2D}" srcOrd="0" destOrd="0" presId="urn:microsoft.com/office/officeart/2005/8/layout/radial6"/>
    <dgm:cxn modelId="{14A0099E-96F1-4171-9F7C-0D55E03C81EA}" type="presOf" srcId="{1F0C0B84-248D-431A-8F79-D971091CCABB}" destId="{E355B8C7-0B70-40FF-8CD6-FC5135DC4052}" srcOrd="0" destOrd="0" presId="urn:microsoft.com/office/officeart/2005/8/layout/radial6"/>
    <dgm:cxn modelId="{6F5165A2-8347-4A05-9736-68B4DC27B3CC}" type="presOf" srcId="{AEFB74DF-0B06-4451-AA8D-DFF4D33D618A}" destId="{56BDE050-445E-45BB-ADB2-1E555A402DFA}" srcOrd="0" destOrd="0" presId="urn:microsoft.com/office/officeart/2005/8/layout/radial6"/>
    <dgm:cxn modelId="{D3766EB7-2175-4F87-8F8D-2EA791D91A3F}" srcId="{7E251EA0-A8ED-4930-8D86-C3C0469B69B0}" destId="{1F0F23BC-86D6-481A-95F7-63AF04A9DB0A}" srcOrd="2" destOrd="0" parTransId="{1984A0B0-F9E4-4A8B-8D01-45C338E98DE7}" sibTransId="{AEFB74DF-0B06-4451-AA8D-DFF4D33D618A}"/>
    <dgm:cxn modelId="{ADF568CC-560A-400A-8DBE-730E3D4254AC}" type="presOf" srcId="{F1C63A9A-29F6-4935-A30F-EAA0CD3924D3}" destId="{6635B4B4-3D92-4A0E-B06E-C16AC0FA630B}" srcOrd="0" destOrd="0" presId="urn:microsoft.com/office/officeart/2005/8/layout/radial6"/>
    <dgm:cxn modelId="{26EA74E6-D3DA-493B-B8FA-B11AB17CDDDC}" srcId="{7E251EA0-A8ED-4930-8D86-C3C0469B69B0}" destId="{CB08EEBE-93E2-448F-B147-4D8D72C18D35}" srcOrd="1" destOrd="0" parTransId="{EA29A5A7-03A4-425A-A14B-8C03960C8328}" sibTransId="{1F0C0B84-248D-431A-8F79-D971091CCABB}"/>
    <dgm:cxn modelId="{03CEC6F1-399E-4653-8DBF-2A17E9FDDB11}" srcId="{F1C63A9A-29F6-4935-A30F-EAA0CD3924D3}" destId="{7E251EA0-A8ED-4930-8D86-C3C0469B69B0}" srcOrd="0" destOrd="0" parTransId="{4FF0B0FB-2D65-4FD2-AD87-407C8C3CEEA1}" sibTransId="{6F55EF1E-2D62-41C1-82DD-239A5A8E6029}"/>
    <dgm:cxn modelId="{AB6E4D07-E5DB-48E9-8E60-C23A3F562622}" type="presParOf" srcId="{6635B4B4-3D92-4A0E-B06E-C16AC0FA630B}" destId="{790E94BD-6B9E-471B-8552-4D6C5C0F8C64}" srcOrd="0" destOrd="0" presId="urn:microsoft.com/office/officeart/2005/8/layout/radial6"/>
    <dgm:cxn modelId="{6F0A66CE-A404-4011-A23E-CDE5CB5A26F2}" type="presParOf" srcId="{6635B4B4-3D92-4A0E-B06E-C16AC0FA630B}" destId="{0F0317BB-E7C9-421E-8B4C-74E463F6E08A}" srcOrd="1" destOrd="0" presId="urn:microsoft.com/office/officeart/2005/8/layout/radial6"/>
    <dgm:cxn modelId="{BC6D633C-2D30-44C7-BE5B-B647C4E49ABA}" type="presParOf" srcId="{6635B4B4-3D92-4A0E-B06E-C16AC0FA630B}" destId="{E75FC4B3-1F80-4CAC-BC09-FF53CE17D3BC}" srcOrd="2" destOrd="0" presId="urn:microsoft.com/office/officeart/2005/8/layout/radial6"/>
    <dgm:cxn modelId="{25FAD31E-2895-4503-96BC-F0420013E873}" type="presParOf" srcId="{6635B4B4-3D92-4A0E-B06E-C16AC0FA630B}" destId="{45A0493C-83D8-4AEF-BE02-62BCFFFE36FC}" srcOrd="3" destOrd="0" presId="urn:microsoft.com/office/officeart/2005/8/layout/radial6"/>
    <dgm:cxn modelId="{554DD05C-F0D1-4908-B2F4-2452DBA53D12}" type="presParOf" srcId="{6635B4B4-3D92-4A0E-B06E-C16AC0FA630B}" destId="{BF4C45B9-677E-4E61-BCFE-B702EA753C2D}" srcOrd="4" destOrd="0" presId="urn:microsoft.com/office/officeart/2005/8/layout/radial6"/>
    <dgm:cxn modelId="{56B62BFF-4DCD-4730-89F9-6EBB8D8C791E}" type="presParOf" srcId="{6635B4B4-3D92-4A0E-B06E-C16AC0FA630B}" destId="{0DAA361B-D4B3-4D91-8EA3-B86265CFEF5B}" srcOrd="5" destOrd="0" presId="urn:microsoft.com/office/officeart/2005/8/layout/radial6"/>
    <dgm:cxn modelId="{7E1DB9CC-5CFC-4228-90F1-3602E68DC3B6}" type="presParOf" srcId="{6635B4B4-3D92-4A0E-B06E-C16AC0FA630B}" destId="{E355B8C7-0B70-40FF-8CD6-FC5135DC4052}" srcOrd="6" destOrd="0" presId="urn:microsoft.com/office/officeart/2005/8/layout/radial6"/>
    <dgm:cxn modelId="{CA63087E-A5EB-42D9-90A6-CD909A03F011}" type="presParOf" srcId="{6635B4B4-3D92-4A0E-B06E-C16AC0FA630B}" destId="{98B8B109-E45C-48CC-A0D8-37A3F50F8BCE}" srcOrd="7" destOrd="0" presId="urn:microsoft.com/office/officeart/2005/8/layout/radial6"/>
    <dgm:cxn modelId="{6908067E-EFB2-492F-BFE0-D15BC279DEDC}" type="presParOf" srcId="{6635B4B4-3D92-4A0E-B06E-C16AC0FA630B}" destId="{BE708645-6B9A-47A3-A468-0E3EA6075A08}" srcOrd="8" destOrd="0" presId="urn:microsoft.com/office/officeart/2005/8/layout/radial6"/>
    <dgm:cxn modelId="{4F3B5B5B-BF03-4247-B6DB-B2AEE81FA04D}" type="presParOf" srcId="{6635B4B4-3D92-4A0E-B06E-C16AC0FA630B}" destId="{56BDE050-445E-45BB-ADB2-1E555A402DF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9CFB0-1D2C-4F36-9D5B-93CC7FA8CD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13C56-5FF2-4ACF-A794-FA46B524DECE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Who are we?</a:t>
          </a:r>
        </a:p>
      </dgm:t>
    </dgm:pt>
    <dgm:pt modelId="{418B9D9F-5D2C-4BD9-9DD7-F4CC36BEDA72}" type="parTrans" cxnId="{E477C2EE-923D-46C2-8357-924DD7C967C8}">
      <dgm:prSet/>
      <dgm:spPr/>
      <dgm:t>
        <a:bodyPr/>
        <a:lstStyle/>
        <a:p>
          <a:endParaRPr lang="en-US"/>
        </a:p>
      </dgm:t>
    </dgm:pt>
    <dgm:pt modelId="{7AA3CB8F-E29D-4ECD-B57B-1C21EBE31B25}" type="sibTrans" cxnId="{E477C2EE-923D-46C2-8357-924DD7C967C8}">
      <dgm:prSet/>
      <dgm:spPr/>
      <dgm:t>
        <a:bodyPr/>
        <a:lstStyle/>
        <a:p>
          <a:endParaRPr lang="en-US"/>
        </a:p>
      </dgm:t>
    </dgm:pt>
    <dgm:pt modelId="{C4C70927-8F18-4DC4-8C5E-AA7CB14A23FC}">
      <dgm:prSet phldrT="[Text]"/>
      <dgm:spPr/>
      <dgm:t>
        <a:bodyPr/>
        <a:lstStyle/>
        <a:p>
          <a:r>
            <a:rPr lang="en-US" b="1" i="1" u="sng" dirty="0"/>
            <a:t>Identity</a:t>
          </a:r>
        </a:p>
      </dgm:t>
    </dgm:pt>
    <dgm:pt modelId="{51C41149-4BEE-4224-9145-D1553DD4A2A0}" type="parTrans" cxnId="{5701F6E7-0954-48C5-A7A1-5CECF40DD6BD}">
      <dgm:prSet/>
      <dgm:spPr/>
      <dgm:t>
        <a:bodyPr/>
        <a:lstStyle/>
        <a:p>
          <a:endParaRPr lang="en-US"/>
        </a:p>
      </dgm:t>
    </dgm:pt>
    <dgm:pt modelId="{D87F3ED3-84EE-4FD3-A272-34EC642794E8}" type="sibTrans" cxnId="{5701F6E7-0954-48C5-A7A1-5CECF40DD6BD}">
      <dgm:prSet/>
      <dgm:spPr/>
      <dgm:t>
        <a:bodyPr/>
        <a:lstStyle/>
        <a:p>
          <a:endParaRPr lang="en-US"/>
        </a:p>
      </dgm:t>
    </dgm:pt>
    <dgm:pt modelId="{D79821BB-7122-4C53-BD32-D8E1BAEDB99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Where are we going?</a:t>
          </a:r>
        </a:p>
      </dgm:t>
    </dgm:pt>
    <dgm:pt modelId="{2A1038C7-77B2-4FD0-A2CC-700A58B78DD1}" type="parTrans" cxnId="{F1FC9EE5-2857-4E75-B852-0916959BCAA8}">
      <dgm:prSet/>
      <dgm:spPr/>
      <dgm:t>
        <a:bodyPr/>
        <a:lstStyle/>
        <a:p>
          <a:endParaRPr lang="en-US"/>
        </a:p>
      </dgm:t>
    </dgm:pt>
    <dgm:pt modelId="{90FB8809-B0EE-4E27-85C1-FAD4EA860663}" type="sibTrans" cxnId="{F1FC9EE5-2857-4E75-B852-0916959BCAA8}">
      <dgm:prSet/>
      <dgm:spPr/>
      <dgm:t>
        <a:bodyPr/>
        <a:lstStyle/>
        <a:p>
          <a:endParaRPr lang="en-US"/>
        </a:p>
      </dgm:t>
    </dgm:pt>
    <dgm:pt modelId="{45C8EBDA-F706-4A76-BDB9-0E35EB645A3B}">
      <dgm:prSet phldrT="[Text]"/>
      <dgm:spPr/>
      <dgm:t>
        <a:bodyPr/>
        <a:lstStyle/>
        <a:p>
          <a:r>
            <a:rPr lang="en-US" b="1" i="1" u="sng" dirty="0"/>
            <a:t>Direction</a:t>
          </a:r>
        </a:p>
      </dgm:t>
    </dgm:pt>
    <dgm:pt modelId="{4E546F63-C3E3-49E8-AE24-117217CE0D43}" type="parTrans" cxnId="{722BDD00-AEE8-437F-9A1F-6DD94B952CE0}">
      <dgm:prSet/>
      <dgm:spPr/>
      <dgm:t>
        <a:bodyPr/>
        <a:lstStyle/>
        <a:p>
          <a:endParaRPr lang="en-US"/>
        </a:p>
      </dgm:t>
    </dgm:pt>
    <dgm:pt modelId="{E9691179-2EDA-4BA4-A82D-E93DD7A4F393}" type="sibTrans" cxnId="{722BDD00-AEE8-437F-9A1F-6DD94B952CE0}">
      <dgm:prSet/>
      <dgm:spPr/>
      <dgm:t>
        <a:bodyPr/>
        <a:lstStyle/>
        <a:p>
          <a:endParaRPr lang="en-US"/>
        </a:p>
      </dgm:t>
    </dgm:pt>
    <dgm:pt modelId="{FE555EF8-66B5-4BC0-8716-D8AD8CF820D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How  will we get there?</a:t>
          </a:r>
        </a:p>
      </dgm:t>
    </dgm:pt>
    <dgm:pt modelId="{A7EF9729-4450-4CFA-8895-7BA6958D931C}" type="parTrans" cxnId="{40A3AC2B-0D4D-48BC-A3BD-D14FEBCB7482}">
      <dgm:prSet/>
      <dgm:spPr/>
      <dgm:t>
        <a:bodyPr/>
        <a:lstStyle/>
        <a:p>
          <a:endParaRPr lang="en-US"/>
        </a:p>
      </dgm:t>
    </dgm:pt>
    <dgm:pt modelId="{244E32FD-5F33-4C42-878A-ED22AA834092}" type="sibTrans" cxnId="{40A3AC2B-0D4D-48BC-A3BD-D14FEBCB7482}">
      <dgm:prSet/>
      <dgm:spPr/>
      <dgm:t>
        <a:bodyPr/>
        <a:lstStyle/>
        <a:p>
          <a:endParaRPr lang="en-US"/>
        </a:p>
      </dgm:t>
    </dgm:pt>
    <dgm:pt modelId="{97C6B279-DCFB-442D-9499-A5FE2818952D}">
      <dgm:prSet phldrT="[Text]"/>
      <dgm:spPr/>
      <dgm:t>
        <a:bodyPr/>
        <a:lstStyle/>
        <a:p>
          <a:r>
            <a:rPr lang="en-US" b="1" i="1" u="sng" dirty="0"/>
            <a:t>Strategy</a:t>
          </a:r>
        </a:p>
      </dgm:t>
    </dgm:pt>
    <dgm:pt modelId="{64141294-C131-4C7B-9E3F-27A0E53B3682}" type="parTrans" cxnId="{0688C0AF-D35E-4D62-9290-0397F70FC63C}">
      <dgm:prSet/>
      <dgm:spPr/>
      <dgm:t>
        <a:bodyPr/>
        <a:lstStyle/>
        <a:p>
          <a:endParaRPr lang="en-US"/>
        </a:p>
      </dgm:t>
    </dgm:pt>
    <dgm:pt modelId="{0CDF511D-E489-47FF-99EB-FC09732760B0}" type="sibTrans" cxnId="{0688C0AF-D35E-4D62-9290-0397F70FC63C}">
      <dgm:prSet/>
      <dgm:spPr/>
      <dgm:t>
        <a:bodyPr/>
        <a:lstStyle/>
        <a:p>
          <a:endParaRPr lang="en-US"/>
        </a:p>
      </dgm:t>
    </dgm:pt>
    <dgm:pt modelId="{1A2D15F5-4AE0-43CE-B2BC-5CCB254DA4FF}">
      <dgm:prSet phldrT="[Text]"/>
      <dgm:spPr/>
      <dgm:t>
        <a:bodyPr/>
        <a:lstStyle/>
        <a:p>
          <a:r>
            <a:rPr lang="en-US" dirty="0"/>
            <a:t>Mission</a:t>
          </a:r>
        </a:p>
      </dgm:t>
    </dgm:pt>
    <dgm:pt modelId="{F28BB2E6-A075-4687-ACAB-3405599D18C1}" type="parTrans" cxnId="{E39C7BA9-EFDE-401F-BB0D-A6D86041FD10}">
      <dgm:prSet/>
      <dgm:spPr/>
      <dgm:t>
        <a:bodyPr/>
        <a:lstStyle/>
        <a:p>
          <a:endParaRPr lang="en-US"/>
        </a:p>
      </dgm:t>
    </dgm:pt>
    <dgm:pt modelId="{2651BA0A-2C02-465C-AA2F-C73732886FD3}" type="sibTrans" cxnId="{E39C7BA9-EFDE-401F-BB0D-A6D86041FD10}">
      <dgm:prSet/>
      <dgm:spPr/>
      <dgm:t>
        <a:bodyPr/>
        <a:lstStyle/>
        <a:p>
          <a:endParaRPr lang="en-US"/>
        </a:p>
      </dgm:t>
    </dgm:pt>
    <dgm:pt modelId="{0BDA64CD-6D84-4E56-8473-FCADF2EB06D4}">
      <dgm:prSet phldrT="[Text]"/>
      <dgm:spPr/>
      <dgm:t>
        <a:bodyPr/>
        <a:lstStyle/>
        <a:p>
          <a:r>
            <a:rPr lang="en-US" dirty="0"/>
            <a:t>Values</a:t>
          </a:r>
        </a:p>
      </dgm:t>
    </dgm:pt>
    <dgm:pt modelId="{F21CD990-6FFA-4120-8138-036213E561C3}" type="parTrans" cxnId="{DD64496B-51FB-4584-9A71-31B435308410}">
      <dgm:prSet/>
      <dgm:spPr/>
      <dgm:t>
        <a:bodyPr/>
        <a:lstStyle/>
        <a:p>
          <a:endParaRPr lang="en-US"/>
        </a:p>
      </dgm:t>
    </dgm:pt>
    <dgm:pt modelId="{A6B34E4C-2162-4E4B-B6B2-F3145261A441}" type="sibTrans" cxnId="{DD64496B-51FB-4584-9A71-31B435308410}">
      <dgm:prSet/>
      <dgm:spPr/>
      <dgm:t>
        <a:bodyPr/>
        <a:lstStyle/>
        <a:p>
          <a:endParaRPr lang="en-US"/>
        </a:p>
      </dgm:t>
    </dgm:pt>
    <dgm:pt modelId="{F2476E49-EB9C-4F8B-969E-D8C98D855F6F}">
      <dgm:prSet phldrT="[Text]"/>
      <dgm:spPr/>
      <dgm:t>
        <a:bodyPr/>
        <a:lstStyle/>
        <a:p>
          <a:r>
            <a:rPr lang="en-US" dirty="0"/>
            <a:t>Assessing Strength</a:t>
          </a:r>
        </a:p>
        <a:p>
          <a:r>
            <a:rPr lang="en-US" dirty="0"/>
            <a:t>Admitting Weakness</a:t>
          </a:r>
        </a:p>
      </dgm:t>
    </dgm:pt>
    <dgm:pt modelId="{5EE7AE01-CCB1-44FE-8F31-548FB4123C5C}" type="parTrans" cxnId="{BDE72C28-603E-415C-B763-3EE379047145}">
      <dgm:prSet/>
      <dgm:spPr/>
      <dgm:t>
        <a:bodyPr/>
        <a:lstStyle/>
        <a:p>
          <a:endParaRPr lang="en-US"/>
        </a:p>
      </dgm:t>
    </dgm:pt>
    <dgm:pt modelId="{B10EB0AF-8D01-46B2-95E0-E3FACFA188F8}" type="sibTrans" cxnId="{BDE72C28-603E-415C-B763-3EE379047145}">
      <dgm:prSet/>
      <dgm:spPr/>
      <dgm:t>
        <a:bodyPr/>
        <a:lstStyle/>
        <a:p>
          <a:endParaRPr lang="en-US"/>
        </a:p>
      </dgm:t>
    </dgm:pt>
    <dgm:pt modelId="{8EE1EA65-9C4B-47AD-914A-7B0F8C85B1A3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2EF6AFCC-1711-46E3-841A-A5E31D6E220A}" type="parTrans" cxnId="{EF9DD05D-A760-4272-825E-705430FB1230}">
      <dgm:prSet/>
      <dgm:spPr/>
      <dgm:t>
        <a:bodyPr/>
        <a:lstStyle/>
        <a:p>
          <a:endParaRPr lang="en-US"/>
        </a:p>
      </dgm:t>
    </dgm:pt>
    <dgm:pt modelId="{E81DED31-50C6-4BE8-8632-353AD2607214}" type="sibTrans" cxnId="{EF9DD05D-A760-4272-825E-705430FB1230}">
      <dgm:prSet/>
      <dgm:spPr/>
      <dgm:t>
        <a:bodyPr/>
        <a:lstStyle/>
        <a:p>
          <a:endParaRPr lang="en-US"/>
        </a:p>
      </dgm:t>
    </dgm:pt>
    <dgm:pt modelId="{CA684616-FA10-4F8D-A195-33A711C8D1B5}">
      <dgm:prSet phldrT="[Text]"/>
      <dgm:spPr/>
      <dgm:t>
        <a:bodyPr/>
        <a:lstStyle/>
        <a:p>
          <a:r>
            <a:rPr lang="en-US" dirty="0"/>
            <a:t>Preferable Future</a:t>
          </a:r>
        </a:p>
      </dgm:t>
    </dgm:pt>
    <dgm:pt modelId="{E495CDF4-1EE4-46D9-AA92-833AC29A3D13}" type="parTrans" cxnId="{7F5A7CD4-0883-4BDD-AF01-A5E4D25E0C99}">
      <dgm:prSet/>
      <dgm:spPr/>
      <dgm:t>
        <a:bodyPr/>
        <a:lstStyle/>
        <a:p>
          <a:endParaRPr lang="en-US"/>
        </a:p>
      </dgm:t>
    </dgm:pt>
    <dgm:pt modelId="{32E09874-1F7D-4751-BA65-6D6830BAE44C}" type="sibTrans" cxnId="{7F5A7CD4-0883-4BDD-AF01-A5E4D25E0C99}">
      <dgm:prSet/>
      <dgm:spPr/>
      <dgm:t>
        <a:bodyPr/>
        <a:lstStyle/>
        <a:p>
          <a:endParaRPr lang="en-US"/>
        </a:p>
      </dgm:t>
    </dgm:pt>
    <dgm:pt modelId="{30DA23F8-ED21-42D9-B83B-0DE48BD177E7}">
      <dgm:prSet phldrT="[Text]"/>
      <dgm:spPr/>
      <dgm:t>
        <a:bodyPr/>
        <a:lstStyle/>
        <a:p>
          <a:r>
            <a:rPr lang="en-US" dirty="0"/>
            <a:t>A New Apple</a:t>
          </a:r>
        </a:p>
      </dgm:t>
    </dgm:pt>
    <dgm:pt modelId="{8FD62CEA-35FD-4BA2-8E72-1044447D458A}" type="parTrans" cxnId="{0C8817F4-6BF1-4186-8B5A-631DE94A56F0}">
      <dgm:prSet/>
      <dgm:spPr/>
      <dgm:t>
        <a:bodyPr/>
        <a:lstStyle/>
        <a:p>
          <a:endParaRPr lang="en-US"/>
        </a:p>
      </dgm:t>
    </dgm:pt>
    <dgm:pt modelId="{E489A35E-37B1-4C7E-B41C-3B0FF1089BE0}" type="sibTrans" cxnId="{0C8817F4-6BF1-4186-8B5A-631DE94A56F0}">
      <dgm:prSet/>
      <dgm:spPr/>
      <dgm:t>
        <a:bodyPr/>
        <a:lstStyle/>
        <a:p>
          <a:endParaRPr lang="en-US"/>
        </a:p>
      </dgm:t>
    </dgm:pt>
    <dgm:pt modelId="{4FA815ED-B06D-4082-8A39-425AED74880A}">
      <dgm:prSet phldrT="[Text]"/>
      <dgm:spPr/>
      <dgm:t>
        <a:bodyPr/>
        <a:lstStyle/>
        <a:p>
          <a:r>
            <a:rPr lang="en-US" b="0" i="0" u="none" dirty="0"/>
            <a:t>Bridging the Gap</a:t>
          </a:r>
        </a:p>
      </dgm:t>
    </dgm:pt>
    <dgm:pt modelId="{6913BF79-B728-46F5-B87F-8DC7C4C7F61B}" type="parTrans" cxnId="{A5ACE874-30F5-419B-91A6-F5D1A3591E26}">
      <dgm:prSet/>
      <dgm:spPr/>
      <dgm:t>
        <a:bodyPr/>
        <a:lstStyle/>
        <a:p>
          <a:endParaRPr lang="en-US"/>
        </a:p>
      </dgm:t>
    </dgm:pt>
    <dgm:pt modelId="{A2201D4E-04D7-4B25-9996-5E892380DAC1}" type="sibTrans" cxnId="{A5ACE874-30F5-419B-91A6-F5D1A3591E26}">
      <dgm:prSet/>
      <dgm:spPr/>
      <dgm:t>
        <a:bodyPr/>
        <a:lstStyle/>
        <a:p>
          <a:endParaRPr lang="en-US"/>
        </a:p>
      </dgm:t>
    </dgm:pt>
    <dgm:pt modelId="{76DF0084-62EA-4B84-BAF9-CBB63FD13607}">
      <dgm:prSet phldrT="[Text]"/>
      <dgm:spPr/>
      <dgm:t>
        <a:bodyPr/>
        <a:lstStyle/>
        <a:p>
          <a:r>
            <a:rPr lang="en-US" b="0" i="0" u="none" dirty="0"/>
            <a:t>Selecting from Palette</a:t>
          </a:r>
        </a:p>
      </dgm:t>
    </dgm:pt>
    <dgm:pt modelId="{DCAFCA30-428D-44A1-BEB9-74C041F98254}" type="parTrans" cxnId="{FBBDBF69-65BE-4E38-93AF-9A6E7F465949}">
      <dgm:prSet/>
      <dgm:spPr/>
      <dgm:t>
        <a:bodyPr/>
        <a:lstStyle/>
        <a:p>
          <a:endParaRPr lang="en-US"/>
        </a:p>
      </dgm:t>
    </dgm:pt>
    <dgm:pt modelId="{9D3D5089-6807-4B21-935B-A7241E5C3409}" type="sibTrans" cxnId="{FBBDBF69-65BE-4E38-93AF-9A6E7F465949}">
      <dgm:prSet/>
      <dgm:spPr/>
      <dgm:t>
        <a:bodyPr/>
        <a:lstStyle/>
        <a:p>
          <a:endParaRPr lang="en-US"/>
        </a:p>
      </dgm:t>
    </dgm:pt>
    <dgm:pt modelId="{1CEE2D78-21DF-4543-A624-2FDBFA8E20D5}">
      <dgm:prSet phldrT="[Text]"/>
      <dgm:spPr/>
      <dgm:t>
        <a:bodyPr/>
        <a:lstStyle/>
        <a:p>
          <a:r>
            <a:rPr lang="en-US" b="0" i="0" u="none" dirty="0"/>
            <a:t>Focused Initiatives</a:t>
          </a:r>
        </a:p>
      </dgm:t>
    </dgm:pt>
    <dgm:pt modelId="{0445EB36-6167-47FB-B45B-810D297AA160}" type="parTrans" cxnId="{75F8E5D0-40F0-41FC-8439-A0A8F061A367}">
      <dgm:prSet/>
      <dgm:spPr/>
      <dgm:t>
        <a:bodyPr/>
        <a:lstStyle/>
        <a:p>
          <a:endParaRPr lang="en-US"/>
        </a:p>
      </dgm:t>
    </dgm:pt>
    <dgm:pt modelId="{B59D72A4-41E0-4158-B104-24F2DBE94AB0}" type="sibTrans" cxnId="{75F8E5D0-40F0-41FC-8439-A0A8F061A367}">
      <dgm:prSet/>
      <dgm:spPr/>
      <dgm:t>
        <a:bodyPr/>
        <a:lstStyle/>
        <a:p>
          <a:endParaRPr lang="en-US"/>
        </a:p>
      </dgm:t>
    </dgm:pt>
    <dgm:pt modelId="{ED87E3F0-B5B1-4757-8E3B-7B219756AAAF}" type="pres">
      <dgm:prSet presAssocID="{16C9CFB0-1D2C-4F36-9D5B-93CC7FA8CD1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88AFE7A-7DDE-457F-A28B-779D3C7F8733}" type="pres">
      <dgm:prSet presAssocID="{09B13C56-5FF2-4ACF-A794-FA46B524DEC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AE74159-E418-41D9-95E8-FD1333A66CAE}" type="pres">
      <dgm:prSet presAssocID="{09B13C56-5FF2-4ACF-A794-FA46B524DEC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3D26C75-5184-4E27-A916-8CAD0678EFD9}" type="pres">
      <dgm:prSet presAssocID="{D79821BB-7122-4C53-BD32-D8E1BAEDB99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00F1F5A-D954-40E3-80D9-9F4D4204795A}" type="pres">
      <dgm:prSet presAssocID="{D79821BB-7122-4C53-BD32-D8E1BAEDB99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675EF52-45CF-4ADF-A97F-44C4484EE710}" type="pres">
      <dgm:prSet presAssocID="{FE555EF8-66B5-4BC0-8716-D8AD8CF820D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4526E16-3CCC-48A5-B676-AD0BFFD75390}" type="pres">
      <dgm:prSet presAssocID="{FE555EF8-66B5-4BC0-8716-D8AD8CF820D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22BDD00-AEE8-437F-9A1F-6DD94B952CE0}" srcId="{D79821BB-7122-4C53-BD32-D8E1BAEDB994}" destId="{45C8EBDA-F706-4A76-BDB9-0E35EB645A3B}" srcOrd="0" destOrd="0" parTransId="{4E546F63-C3E3-49E8-AE24-117217CE0D43}" sibTransId="{E9691179-2EDA-4BA4-A82D-E93DD7A4F393}"/>
    <dgm:cxn modelId="{CCF7D20D-3225-4EBF-865E-75919D87F202}" type="presOf" srcId="{4FA815ED-B06D-4082-8A39-425AED74880A}" destId="{44526E16-3CCC-48A5-B676-AD0BFFD75390}" srcOrd="0" destOrd="1" presId="urn:microsoft.com/office/officeart/2009/3/layout/IncreasingArrowsProcess"/>
    <dgm:cxn modelId="{DA320C0F-37CE-4C28-95B6-9504D0490A33}" type="presOf" srcId="{45C8EBDA-F706-4A76-BDB9-0E35EB645A3B}" destId="{B00F1F5A-D954-40E3-80D9-9F4D4204795A}" srcOrd="0" destOrd="0" presId="urn:microsoft.com/office/officeart/2009/3/layout/IncreasingArrowsProcess"/>
    <dgm:cxn modelId="{BDE72C28-603E-415C-B763-3EE379047145}" srcId="{09B13C56-5FF2-4ACF-A794-FA46B524DECE}" destId="{F2476E49-EB9C-4F8B-969E-D8C98D855F6F}" srcOrd="3" destOrd="0" parTransId="{5EE7AE01-CCB1-44FE-8F31-548FB4123C5C}" sibTransId="{B10EB0AF-8D01-46B2-95E0-E3FACFA188F8}"/>
    <dgm:cxn modelId="{40A3AC2B-0D4D-48BC-A3BD-D14FEBCB7482}" srcId="{16C9CFB0-1D2C-4F36-9D5B-93CC7FA8CD13}" destId="{FE555EF8-66B5-4BC0-8716-D8AD8CF820DD}" srcOrd="2" destOrd="0" parTransId="{A7EF9729-4450-4CFA-8895-7BA6958D931C}" sibTransId="{244E32FD-5F33-4C42-878A-ED22AA834092}"/>
    <dgm:cxn modelId="{EF9DD05D-A760-4272-825E-705430FB1230}" srcId="{D79821BB-7122-4C53-BD32-D8E1BAEDB994}" destId="{8EE1EA65-9C4B-47AD-914A-7B0F8C85B1A3}" srcOrd="1" destOrd="0" parTransId="{2EF6AFCC-1711-46E3-841A-A5E31D6E220A}" sibTransId="{E81DED31-50C6-4BE8-8632-353AD2607214}"/>
    <dgm:cxn modelId="{FBBDBF69-65BE-4E38-93AF-9A6E7F465949}" srcId="{FE555EF8-66B5-4BC0-8716-D8AD8CF820DD}" destId="{76DF0084-62EA-4B84-BAF9-CBB63FD13607}" srcOrd="2" destOrd="0" parTransId="{DCAFCA30-428D-44A1-BEB9-74C041F98254}" sibTransId="{9D3D5089-6807-4B21-935B-A7241E5C3409}"/>
    <dgm:cxn modelId="{DD64496B-51FB-4584-9A71-31B435308410}" srcId="{09B13C56-5FF2-4ACF-A794-FA46B524DECE}" destId="{0BDA64CD-6D84-4E56-8473-FCADF2EB06D4}" srcOrd="2" destOrd="0" parTransId="{F21CD990-6FFA-4120-8138-036213E561C3}" sibTransId="{A6B34E4C-2162-4E4B-B6B2-F3145261A441}"/>
    <dgm:cxn modelId="{199E6754-652B-4811-AF85-C8BD3C060134}" type="presOf" srcId="{76DF0084-62EA-4B84-BAF9-CBB63FD13607}" destId="{44526E16-3CCC-48A5-B676-AD0BFFD75390}" srcOrd="0" destOrd="2" presId="urn:microsoft.com/office/officeart/2009/3/layout/IncreasingArrowsProcess"/>
    <dgm:cxn modelId="{80C84754-BCBB-4651-8170-FD00E796A9C8}" type="presOf" srcId="{1CEE2D78-21DF-4543-A624-2FDBFA8E20D5}" destId="{44526E16-3CCC-48A5-B676-AD0BFFD75390}" srcOrd="0" destOrd="3" presId="urn:microsoft.com/office/officeart/2009/3/layout/IncreasingArrowsProcess"/>
    <dgm:cxn modelId="{A5ACE874-30F5-419B-91A6-F5D1A3591E26}" srcId="{FE555EF8-66B5-4BC0-8716-D8AD8CF820DD}" destId="{4FA815ED-B06D-4082-8A39-425AED74880A}" srcOrd="1" destOrd="0" parTransId="{6913BF79-B728-46F5-B87F-8DC7C4C7F61B}" sibTransId="{A2201D4E-04D7-4B25-9996-5E892380DAC1}"/>
    <dgm:cxn modelId="{C5834586-BC58-4AEB-90E3-3D5876B709B6}" type="presOf" srcId="{F2476E49-EB9C-4F8B-969E-D8C98D855F6F}" destId="{2AE74159-E418-41D9-95E8-FD1333A66CAE}" srcOrd="0" destOrd="3" presId="urn:microsoft.com/office/officeart/2009/3/layout/IncreasingArrowsProcess"/>
    <dgm:cxn modelId="{D661FE86-44BA-40BB-B683-08FD507A2767}" type="presOf" srcId="{30DA23F8-ED21-42D9-B83B-0DE48BD177E7}" destId="{B00F1F5A-D954-40E3-80D9-9F4D4204795A}" srcOrd="0" destOrd="3" presId="urn:microsoft.com/office/officeart/2009/3/layout/IncreasingArrowsProcess"/>
    <dgm:cxn modelId="{8BCCEEA0-B63C-40F6-B5D8-E6C9DA0C5EAE}" type="presOf" srcId="{8EE1EA65-9C4B-47AD-914A-7B0F8C85B1A3}" destId="{B00F1F5A-D954-40E3-80D9-9F4D4204795A}" srcOrd="0" destOrd="1" presId="urn:microsoft.com/office/officeart/2009/3/layout/IncreasingArrowsProcess"/>
    <dgm:cxn modelId="{043760A6-359E-4DA5-8FD6-3CFE7F181D39}" type="presOf" srcId="{16C9CFB0-1D2C-4F36-9D5B-93CC7FA8CD13}" destId="{ED87E3F0-B5B1-4757-8E3B-7B219756AAAF}" srcOrd="0" destOrd="0" presId="urn:microsoft.com/office/officeart/2009/3/layout/IncreasingArrowsProcess"/>
    <dgm:cxn modelId="{E39C7BA9-EFDE-401F-BB0D-A6D86041FD10}" srcId="{09B13C56-5FF2-4ACF-A794-FA46B524DECE}" destId="{1A2D15F5-4AE0-43CE-B2BC-5CCB254DA4FF}" srcOrd="1" destOrd="0" parTransId="{F28BB2E6-A075-4687-ACAB-3405599D18C1}" sibTransId="{2651BA0A-2C02-465C-AA2F-C73732886FD3}"/>
    <dgm:cxn modelId="{E8E7D9AA-8EAE-48BD-B0CB-C6624FECA035}" type="presOf" srcId="{FE555EF8-66B5-4BC0-8716-D8AD8CF820DD}" destId="{0675EF52-45CF-4ADF-A97F-44C4484EE710}" srcOrd="0" destOrd="0" presId="urn:microsoft.com/office/officeart/2009/3/layout/IncreasingArrowsProcess"/>
    <dgm:cxn modelId="{0688C0AF-D35E-4D62-9290-0397F70FC63C}" srcId="{FE555EF8-66B5-4BC0-8716-D8AD8CF820DD}" destId="{97C6B279-DCFB-442D-9499-A5FE2818952D}" srcOrd="0" destOrd="0" parTransId="{64141294-C131-4C7B-9E3F-27A0E53B3682}" sibTransId="{0CDF511D-E489-47FF-99EB-FC09732760B0}"/>
    <dgm:cxn modelId="{118F6DB1-AEDF-49F8-BE75-EBCA11E2195A}" type="presOf" srcId="{1A2D15F5-4AE0-43CE-B2BC-5CCB254DA4FF}" destId="{2AE74159-E418-41D9-95E8-FD1333A66CAE}" srcOrd="0" destOrd="1" presId="urn:microsoft.com/office/officeart/2009/3/layout/IncreasingArrowsProcess"/>
    <dgm:cxn modelId="{90D4A8B2-1474-42D9-B375-A5CC1315B692}" type="presOf" srcId="{D79821BB-7122-4C53-BD32-D8E1BAEDB994}" destId="{43D26C75-5184-4E27-A916-8CAD0678EFD9}" srcOrd="0" destOrd="0" presId="urn:microsoft.com/office/officeart/2009/3/layout/IncreasingArrowsProcess"/>
    <dgm:cxn modelId="{54F83FC3-4B98-46D1-8F49-0664A5B6F079}" type="presOf" srcId="{97C6B279-DCFB-442D-9499-A5FE2818952D}" destId="{44526E16-3CCC-48A5-B676-AD0BFFD75390}" srcOrd="0" destOrd="0" presId="urn:microsoft.com/office/officeart/2009/3/layout/IncreasingArrowsProcess"/>
    <dgm:cxn modelId="{75F8E5D0-40F0-41FC-8439-A0A8F061A367}" srcId="{FE555EF8-66B5-4BC0-8716-D8AD8CF820DD}" destId="{1CEE2D78-21DF-4543-A624-2FDBFA8E20D5}" srcOrd="3" destOrd="0" parTransId="{0445EB36-6167-47FB-B45B-810D297AA160}" sibTransId="{B59D72A4-41E0-4158-B104-24F2DBE94AB0}"/>
    <dgm:cxn modelId="{7F5A7CD4-0883-4BDD-AF01-A5E4D25E0C99}" srcId="{D79821BB-7122-4C53-BD32-D8E1BAEDB994}" destId="{CA684616-FA10-4F8D-A195-33A711C8D1B5}" srcOrd="2" destOrd="0" parTransId="{E495CDF4-1EE4-46D9-AA92-833AC29A3D13}" sibTransId="{32E09874-1F7D-4751-BA65-6D6830BAE44C}"/>
    <dgm:cxn modelId="{1EA49EE3-AE35-4A4A-90D6-438B81A6A22F}" type="presOf" srcId="{0BDA64CD-6D84-4E56-8473-FCADF2EB06D4}" destId="{2AE74159-E418-41D9-95E8-FD1333A66CAE}" srcOrd="0" destOrd="2" presId="urn:microsoft.com/office/officeart/2009/3/layout/IncreasingArrowsProcess"/>
    <dgm:cxn modelId="{C06988E5-C4A6-4B30-9D27-981FBCA46AD9}" type="presOf" srcId="{C4C70927-8F18-4DC4-8C5E-AA7CB14A23FC}" destId="{2AE74159-E418-41D9-95E8-FD1333A66CAE}" srcOrd="0" destOrd="0" presId="urn:microsoft.com/office/officeart/2009/3/layout/IncreasingArrowsProcess"/>
    <dgm:cxn modelId="{F1FC9EE5-2857-4E75-B852-0916959BCAA8}" srcId="{16C9CFB0-1D2C-4F36-9D5B-93CC7FA8CD13}" destId="{D79821BB-7122-4C53-BD32-D8E1BAEDB994}" srcOrd="1" destOrd="0" parTransId="{2A1038C7-77B2-4FD0-A2CC-700A58B78DD1}" sibTransId="{90FB8809-B0EE-4E27-85C1-FAD4EA860663}"/>
    <dgm:cxn modelId="{5701F6E7-0954-48C5-A7A1-5CECF40DD6BD}" srcId="{09B13C56-5FF2-4ACF-A794-FA46B524DECE}" destId="{C4C70927-8F18-4DC4-8C5E-AA7CB14A23FC}" srcOrd="0" destOrd="0" parTransId="{51C41149-4BEE-4224-9145-D1553DD4A2A0}" sibTransId="{D87F3ED3-84EE-4FD3-A272-34EC642794E8}"/>
    <dgm:cxn modelId="{B7F40CEE-E4B7-4520-9039-38439AB7BFED}" type="presOf" srcId="{09B13C56-5FF2-4ACF-A794-FA46B524DECE}" destId="{688AFE7A-7DDE-457F-A28B-779D3C7F8733}" srcOrd="0" destOrd="0" presId="urn:microsoft.com/office/officeart/2009/3/layout/IncreasingArrowsProcess"/>
    <dgm:cxn modelId="{E477C2EE-923D-46C2-8357-924DD7C967C8}" srcId="{16C9CFB0-1D2C-4F36-9D5B-93CC7FA8CD13}" destId="{09B13C56-5FF2-4ACF-A794-FA46B524DECE}" srcOrd="0" destOrd="0" parTransId="{418B9D9F-5D2C-4BD9-9DD7-F4CC36BEDA72}" sibTransId="{7AA3CB8F-E29D-4ECD-B57B-1C21EBE31B25}"/>
    <dgm:cxn modelId="{0C8817F4-6BF1-4186-8B5A-631DE94A56F0}" srcId="{D79821BB-7122-4C53-BD32-D8E1BAEDB994}" destId="{30DA23F8-ED21-42D9-B83B-0DE48BD177E7}" srcOrd="3" destOrd="0" parTransId="{8FD62CEA-35FD-4BA2-8E72-1044447D458A}" sibTransId="{E489A35E-37B1-4C7E-B41C-3B0FF1089BE0}"/>
    <dgm:cxn modelId="{500CBBF7-6E40-44C7-A3C4-5CE3736F7790}" type="presOf" srcId="{CA684616-FA10-4F8D-A195-33A711C8D1B5}" destId="{B00F1F5A-D954-40E3-80D9-9F4D4204795A}" srcOrd="0" destOrd="2" presId="urn:microsoft.com/office/officeart/2009/3/layout/IncreasingArrowsProcess"/>
    <dgm:cxn modelId="{79BAAD42-8B39-4801-87AB-F8CD28897E8D}" type="presParOf" srcId="{ED87E3F0-B5B1-4757-8E3B-7B219756AAAF}" destId="{688AFE7A-7DDE-457F-A28B-779D3C7F8733}" srcOrd="0" destOrd="0" presId="urn:microsoft.com/office/officeart/2009/3/layout/IncreasingArrowsProcess"/>
    <dgm:cxn modelId="{051F863B-4932-4009-851D-2D22FE0B8A4C}" type="presParOf" srcId="{ED87E3F0-B5B1-4757-8E3B-7B219756AAAF}" destId="{2AE74159-E418-41D9-95E8-FD1333A66CAE}" srcOrd="1" destOrd="0" presId="urn:microsoft.com/office/officeart/2009/3/layout/IncreasingArrowsProcess"/>
    <dgm:cxn modelId="{A3B3C69A-50A8-4F08-ACF1-7DF9A60A527F}" type="presParOf" srcId="{ED87E3F0-B5B1-4757-8E3B-7B219756AAAF}" destId="{43D26C75-5184-4E27-A916-8CAD0678EFD9}" srcOrd="2" destOrd="0" presId="urn:microsoft.com/office/officeart/2009/3/layout/IncreasingArrowsProcess"/>
    <dgm:cxn modelId="{8D24CB5E-E180-4C2D-9DA3-09FC0C6DC607}" type="presParOf" srcId="{ED87E3F0-B5B1-4757-8E3B-7B219756AAAF}" destId="{B00F1F5A-D954-40E3-80D9-9F4D4204795A}" srcOrd="3" destOrd="0" presId="urn:microsoft.com/office/officeart/2009/3/layout/IncreasingArrowsProcess"/>
    <dgm:cxn modelId="{3FF05476-51A7-4EAA-8DA6-95C0CF820F7B}" type="presParOf" srcId="{ED87E3F0-B5B1-4757-8E3B-7B219756AAAF}" destId="{0675EF52-45CF-4ADF-A97F-44C4484EE710}" srcOrd="4" destOrd="0" presId="urn:microsoft.com/office/officeart/2009/3/layout/IncreasingArrowsProcess"/>
    <dgm:cxn modelId="{C9D742A7-0EB2-4B8C-BD73-35A7FAE70E29}" type="presParOf" srcId="{ED87E3F0-B5B1-4757-8E3B-7B219756AAAF}" destId="{44526E16-3CCC-48A5-B676-AD0BFFD7539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CF865-ADE0-4384-B662-CDDDB780FE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1EC00-4789-4A85-8E65-DDF103E7EFF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Directing: Motivational</a:t>
          </a:r>
        </a:p>
      </dgm:t>
    </dgm:pt>
    <dgm:pt modelId="{64A3D55D-634D-48E6-AEA1-412FE50B325F}" type="parTrans" cxnId="{E8EDF2E0-4F51-45A6-9E8D-4ED31044758E}">
      <dgm:prSet/>
      <dgm:spPr/>
      <dgm:t>
        <a:bodyPr/>
        <a:lstStyle/>
        <a:p>
          <a:endParaRPr lang="en-US"/>
        </a:p>
      </dgm:t>
    </dgm:pt>
    <dgm:pt modelId="{D6FD8DD1-235C-4F95-84AC-89E29D8CA995}" type="sibTrans" cxnId="{E8EDF2E0-4F51-45A6-9E8D-4ED31044758E}">
      <dgm:prSet/>
      <dgm:spPr/>
      <dgm:t>
        <a:bodyPr/>
        <a:lstStyle/>
        <a:p>
          <a:endParaRPr lang="en-US"/>
        </a:p>
      </dgm:t>
    </dgm:pt>
    <dgm:pt modelId="{FE87B9E6-8C14-4790-9206-5E3216BDA69D}">
      <dgm:prSet phldrT="[Text]"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Strategic</a:t>
          </a:r>
          <a:r>
            <a:rPr lang="en-US" b="1" dirty="0">
              <a:solidFill>
                <a:schemeClr val="tx1"/>
              </a:solidFill>
            </a:rPr>
            <a:t>: Analytical Planners</a:t>
          </a:r>
        </a:p>
      </dgm:t>
    </dgm:pt>
    <dgm:pt modelId="{E17C78C5-6598-41DB-8556-FD252DEB57A3}" type="parTrans" cxnId="{F2080882-F0EE-4B58-96FC-323DEFBFE822}">
      <dgm:prSet/>
      <dgm:spPr/>
      <dgm:t>
        <a:bodyPr/>
        <a:lstStyle/>
        <a:p>
          <a:endParaRPr lang="en-US"/>
        </a:p>
      </dgm:t>
    </dgm:pt>
    <dgm:pt modelId="{CC0F7770-F96A-461F-AFD2-C0E4B1939889}" type="sibTrans" cxnId="{F2080882-F0EE-4B58-96FC-323DEFBFE822}">
      <dgm:prSet/>
      <dgm:spPr/>
      <dgm:t>
        <a:bodyPr/>
        <a:lstStyle/>
        <a:p>
          <a:endParaRPr lang="en-US"/>
        </a:p>
      </dgm:t>
    </dgm:pt>
    <dgm:pt modelId="{47AE0FB2-D330-43B3-8071-A77CF98F86A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Team-Building: Organizing for Cause</a:t>
          </a:r>
        </a:p>
      </dgm:t>
    </dgm:pt>
    <dgm:pt modelId="{A2179F60-B041-4066-95EB-E7E9B1559B0A}" type="parTrans" cxnId="{1C756DF2-A819-4270-8DB3-1F7C05097D0E}">
      <dgm:prSet/>
      <dgm:spPr/>
      <dgm:t>
        <a:bodyPr/>
        <a:lstStyle/>
        <a:p>
          <a:endParaRPr lang="en-US"/>
        </a:p>
      </dgm:t>
    </dgm:pt>
    <dgm:pt modelId="{DD23DC3D-07B9-42CD-AB73-5C19A1019350}" type="sibTrans" cxnId="{1C756DF2-A819-4270-8DB3-1F7C05097D0E}">
      <dgm:prSet/>
      <dgm:spPr/>
      <dgm:t>
        <a:bodyPr/>
        <a:lstStyle/>
        <a:p>
          <a:endParaRPr lang="en-US"/>
        </a:p>
      </dgm:t>
    </dgm:pt>
    <dgm:pt modelId="{CD8C7E06-609A-473C-BFBC-1EFEF7125A2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Operational: Create Systems </a:t>
          </a:r>
        </a:p>
      </dgm:t>
    </dgm:pt>
    <dgm:pt modelId="{2C70ADE0-B466-48E3-A164-794C0AC8534B}" type="parTrans" cxnId="{7E782968-CF0A-4FB6-AE95-4758CD892921}">
      <dgm:prSet/>
      <dgm:spPr/>
      <dgm:t>
        <a:bodyPr/>
        <a:lstStyle/>
        <a:p>
          <a:endParaRPr lang="en-US"/>
        </a:p>
      </dgm:t>
    </dgm:pt>
    <dgm:pt modelId="{4C4CB092-130C-4092-B9EF-19D6A2AB1188}" type="sibTrans" cxnId="{7E782968-CF0A-4FB6-AE95-4758CD892921}">
      <dgm:prSet/>
      <dgm:spPr/>
      <dgm:t>
        <a:bodyPr/>
        <a:lstStyle/>
        <a:p>
          <a:endParaRPr lang="en-US"/>
        </a:p>
      </dgm:t>
    </dgm:pt>
    <dgm:pt modelId="{641C6A40-F43A-4596-AA64-8A1CADF14B6A}" type="pres">
      <dgm:prSet presAssocID="{797CF865-ADE0-4384-B662-CDDDB780FE2E}" presName="Name0" presStyleCnt="0">
        <dgm:presLayoutVars>
          <dgm:chMax val="7"/>
          <dgm:chPref val="7"/>
          <dgm:dir/>
        </dgm:presLayoutVars>
      </dgm:prSet>
      <dgm:spPr/>
    </dgm:pt>
    <dgm:pt modelId="{2CBE18BC-1DEB-4577-8725-04F6171AE01F}" type="pres">
      <dgm:prSet presAssocID="{797CF865-ADE0-4384-B662-CDDDB780FE2E}" presName="Name1" presStyleCnt="0"/>
      <dgm:spPr/>
    </dgm:pt>
    <dgm:pt modelId="{2D86EA91-9C18-49EE-A194-F46B5515D4B8}" type="pres">
      <dgm:prSet presAssocID="{797CF865-ADE0-4384-B662-CDDDB780FE2E}" presName="cycle" presStyleCnt="0"/>
      <dgm:spPr/>
    </dgm:pt>
    <dgm:pt modelId="{CBD12055-5A72-4967-B03E-414174417EF8}" type="pres">
      <dgm:prSet presAssocID="{797CF865-ADE0-4384-B662-CDDDB780FE2E}" presName="srcNode" presStyleLbl="node1" presStyleIdx="0" presStyleCnt="4"/>
      <dgm:spPr/>
    </dgm:pt>
    <dgm:pt modelId="{56F6115E-99D9-4A58-BAC3-5AB68C72A378}" type="pres">
      <dgm:prSet presAssocID="{797CF865-ADE0-4384-B662-CDDDB780FE2E}" presName="conn" presStyleLbl="parChTrans1D2" presStyleIdx="0" presStyleCnt="1"/>
      <dgm:spPr/>
    </dgm:pt>
    <dgm:pt modelId="{5339A19A-1B74-41DA-823D-CA6F06C7C786}" type="pres">
      <dgm:prSet presAssocID="{797CF865-ADE0-4384-B662-CDDDB780FE2E}" presName="extraNode" presStyleLbl="node1" presStyleIdx="0" presStyleCnt="4"/>
      <dgm:spPr/>
    </dgm:pt>
    <dgm:pt modelId="{6510CF0B-67FD-4A9B-BF64-95B2B8868032}" type="pres">
      <dgm:prSet presAssocID="{797CF865-ADE0-4384-B662-CDDDB780FE2E}" presName="dstNode" presStyleLbl="node1" presStyleIdx="0" presStyleCnt="4"/>
      <dgm:spPr/>
    </dgm:pt>
    <dgm:pt modelId="{0659E6AC-ADB2-4517-B2E7-5A57BDE11AD1}" type="pres">
      <dgm:prSet presAssocID="{BA51EC00-4789-4A85-8E65-DDF103E7EFFA}" presName="text_1" presStyleLbl="node1" presStyleIdx="0" presStyleCnt="4">
        <dgm:presLayoutVars>
          <dgm:bulletEnabled val="1"/>
        </dgm:presLayoutVars>
      </dgm:prSet>
      <dgm:spPr/>
    </dgm:pt>
    <dgm:pt modelId="{40AEDA1D-FDCF-4E58-8012-5DA9DC12C7DB}" type="pres">
      <dgm:prSet presAssocID="{BA51EC00-4789-4A85-8E65-DDF103E7EFFA}" presName="accent_1" presStyleCnt="0"/>
      <dgm:spPr/>
    </dgm:pt>
    <dgm:pt modelId="{639C49A6-950A-49AC-8CA5-CC09EDC7118A}" type="pres">
      <dgm:prSet presAssocID="{BA51EC00-4789-4A85-8E65-DDF103E7EFFA}" presName="accentRepeatNode" presStyleLbl="solidFgAcc1" presStyleIdx="0" presStyleCnt="4"/>
      <dgm:spPr/>
    </dgm:pt>
    <dgm:pt modelId="{FBE2A791-26B9-4C2E-9D44-55B474AE8F23}" type="pres">
      <dgm:prSet presAssocID="{FE87B9E6-8C14-4790-9206-5E3216BDA69D}" presName="text_2" presStyleLbl="node1" presStyleIdx="1" presStyleCnt="4">
        <dgm:presLayoutVars>
          <dgm:bulletEnabled val="1"/>
        </dgm:presLayoutVars>
      </dgm:prSet>
      <dgm:spPr/>
    </dgm:pt>
    <dgm:pt modelId="{26A693E4-2E65-4C8C-9717-A3299197B766}" type="pres">
      <dgm:prSet presAssocID="{FE87B9E6-8C14-4790-9206-5E3216BDA69D}" presName="accent_2" presStyleCnt="0"/>
      <dgm:spPr/>
    </dgm:pt>
    <dgm:pt modelId="{4F55CECA-E5F4-44A7-8536-91F565509FCE}" type="pres">
      <dgm:prSet presAssocID="{FE87B9E6-8C14-4790-9206-5E3216BDA69D}" presName="accentRepeatNode" presStyleLbl="solidFgAcc1" presStyleIdx="1" presStyleCnt="4"/>
      <dgm:spPr/>
    </dgm:pt>
    <dgm:pt modelId="{3610BAAE-64F3-4B80-A48A-3F5EBC8D01C1}" type="pres">
      <dgm:prSet presAssocID="{47AE0FB2-D330-43B3-8071-A77CF98F86A2}" presName="text_3" presStyleLbl="node1" presStyleIdx="2" presStyleCnt="4">
        <dgm:presLayoutVars>
          <dgm:bulletEnabled val="1"/>
        </dgm:presLayoutVars>
      </dgm:prSet>
      <dgm:spPr/>
    </dgm:pt>
    <dgm:pt modelId="{58243D3A-5056-4B95-8200-06AD3016C873}" type="pres">
      <dgm:prSet presAssocID="{47AE0FB2-D330-43B3-8071-A77CF98F86A2}" presName="accent_3" presStyleCnt="0"/>
      <dgm:spPr/>
    </dgm:pt>
    <dgm:pt modelId="{F2739CEF-0822-40CA-AD5F-9312EE0F2039}" type="pres">
      <dgm:prSet presAssocID="{47AE0FB2-D330-43B3-8071-A77CF98F86A2}" presName="accentRepeatNode" presStyleLbl="solidFgAcc1" presStyleIdx="2" presStyleCnt="4"/>
      <dgm:spPr/>
    </dgm:pt>
    <dgm:pt modelId="{41B220E4-8D0B-42EC-ACD0-80682ACAA126}" type="pres">
      <dgm:prSet presAssocID="{CD8C7E06-609A-473C-BFBC-1EFEF7125A2E}" presName="text_4" presStyleLbl="node1" presStyleIdx="3" presStyleCnt="4">
        <dgm:presLayoutVars>
          <dgm:bulletEnabled val="1"/>
        </dgm:presLayoutVars>
      </dgm:prSet>
      <dgm:spPr/>
    </dgm:pt>
    <dgm:pt modelId="{21BF3593-9BF5-47F8-AB85-9E0889C0E306}" type="pres">
      <dgm:prSet presAssocID="{CD8C7E06-609A-473C-BFBC-1EFEF7125A2E}" presName="accent_4" presStyleCnt="0"/>
      <dgm:spPr/>
    </dgm:pt>
    <dgm:pt modelId="{942EF351-4D8C-49D4-ACA4-8C9369F5880D}" type="pres">
      <dgm:prSet presAssocID="{CD8C7E06-609A-473C-BFBC-1EFEF7125A2E}" presName="accentRepeatNode" presStyleLbl="solidFgAcc1" presStyleIdx="3" presStyleCnt="4"/>
      <dgm:spPr/>
    </dgm:pt>
  </dgm:ptLst>
  <dgm:cxnLst>
    <dgm:cxn modelId="{DE87F13B-0DC8-4259-9A22-E5AAD37B1BBA}" type="presOf" srcId="{D6FD8DD1-235C-4F95-84AC-89E29D8CA995}" destId="{56F6115E-99D9-4A58-BAC3-5AB68C72A378}" srcOrd="0" destOrd="0" presId="urn:microsoft.com/office/officeart/2008/layout/VerticalCurvedList"/>
    <dgm:cxn modelId="{7E782968-CF0A-4FB6-AE95-4758CD892921}" srcId="{797CF865-ADE0-4384-B662-CDDDB780FE2E}" destId="{CD8C7E06-609A-473C-BFBC-1EFEF7125A2E}" srcOrd="3" destOrd="0" parTransId="{2C70ADE0-B466-48E3-A164-794C0AC8534B}" sibTransId="{4C4CB092-130C-4092-B9EF-19D6A2AB1188}"/>
    <dgm:cxn modelId="{38E57C6B-93CF-4D02-AAEB-622E42D142D6}" type="presOf" srcId="{47AE0FB2-D330-43B3-8071-A77CF98F86A2}" destId="{3610BAAE-64F3-4B80-A48A-3F5EBC8D01C1}" srcOrd="0" destOrd="0" presId="urn:microsoft.com/office/officeart/2008/layout/VerticalCurvedList"/>
    <dgm:cxn modelId="{FEB8F66B-3476-40E9-B1C1-1EB7FC35C923}" type="presOf" srcId="{BA51EC00-4789-4A85-8E65-DDF103E7EFFA}" destId="{0659E6AC-ADB2-4517-B2E7-5A57BDE11AD1}" srcOrd="0" destOrd="0" presId="urn:microsoft.com/office/officeart/2008/layout/VerticalCurvedList"/>
    <dgm:cxn modelId="{642CB080-A991-413E-8302-9866A549D702}" type="presOf" srcId="{CD8C7E06-609A-473C-BFBC-1EFEF7125A2E}" destId="{41B220E4-8D0B-42EC-ACD0-80682ACAA126}" srcOrd="0" destOrd="0" presId="urn:microsoft.com/office/officeart/2008/layout/VerticalCurvedList"/>
    <dgm:cxn modelId="{F2080882-F0EE-4B58-96FC-323DEFBFE822}" srcId="{797CF865-ADE0-4384-B662-CDDDB780FE2E}" destId="{FE87B9E6-8C14-4790-9206-5E3216BDA69D}" srcOrd="1" destOrd="0" parTransId="{E17C78C5-6598-41DB-8556-FD252DEB57A3}" sibTransId="{CC0F7770-F96A-461F-AFD2-C0E4B1939889}"/>
    <dgm:cxn modelId="{14BAA2DC-D884-4F3B-9F2A-B2FC4817A255}" type="presOf" srcId="{797CF865-ADE0-4384-B662-CDDDB780FE2E}" destId="{641C6A40-F43A-4596-AA64-8A1CADF14B6A}" srcOrd="0" destOrd="0" presId="urn:microsoft.com/office/officeart/2008/layout/VerticalCurvedList"/>
    <dgm:cxn modelId="{E8EDF2E0-4F51-45A6-9E8D-4ED31044758E}" srcId="{797CF865-ADE0-4384-B662-CDDDB780FE2E}" destId="{BA51EC00-4789-4A85-8E65-DDF103E7EFFA}" srcOrd="0" destOrd="0" parTransId="{64A3D55D-634D-48E6-AEA1-412FE50B325F}" sibTransId="{D6FD8DD1-235C-4F95-84AC-89E29D8CA995}"/>
    <dgm:cxn modelId="{1C756DF2-A819-4270-8DB3-1F7C05097D0E}" srcId="{797CF865-ADE0-4384-B662-CDDDB780FE2E}" destId="{47AE0FB2-D330-43B3-8071-A77CF98F86A2}" srcOrd="2" destOrd="0" parTransId="{A2179F60-B041-4066-95EB-E7E9B1559B0A}" sibTransId="{DD23DC3D-07B9-42CD-AB73-5C19A1019350}"/>
    <dgm:cxn modelId="{5B9916FF-7019-4C2E-A055-77F0E4FC283C}" type="presOf" srcId="{FE87B9E6-8C14-4790-9206-5E3216BDA69D}" destId="{FBE2A791-26B9-4C2E-9D44-55B474AE8F23}" srcOrd="0" destOrd="0" presId="urn:microsoft.com/office/officeart/2008/layout/VerticalCurvedList"/>
    <dgm:cxn modelId="{34033EB8-D81E-42C7-AD00-530EFE0F5B46}" type="presParOf" srcId="{641C6A40-F43A-4596-AA64-8A1CADF14B6A}" destId="{2CBE18BC-1DEB-4577-8725-04F6171AE01F}" srcOrd="0" destOrd="0" presId="urn:microsoft.com/office/officeart/2008/layout/VerticalCurvedList"/>
    <dgm:cxn modelId="{1FD09ADF-2811-4353-8161-019D1B46700D}" type="presParOf" srcId="{2CBE18BC-1DEB-4577-8725-04F6171AE01F}" destId="{2D86EA91-9C18-49EE-A194-F46B5515D4B8}" srcOrd="0" destOrd="0" presId="urn:microsoft.com/office/officeart/2008/layout/VerticalCurvedList"/>
    <dgm:cxn modelId="{086CD948-E96D-40EC-967D-6CFCA6F4F767}" type="presParOf" srcId="{2D86EA91-9C18-49EE-A194-F46B5515D4B8}" destId="{CBD12055-5A72-4967-B03E-414174417EF8}" srcOrd="0" destOrd="0" presId="urn:microsoft.com/office/officeart/2008/layout/VerticalCurvedList"/>
    <dgm:cxn modelId="{3432EBDE-833C-46E8-911C-FD71D53CE367}" type="presParOf" srcId="{2D86EA91-9C18-49EE-A194-F46B5515D4B8}" destId="{56F6115E-99D9-4A58-BAC3-5AB68C72A378}" srcOrd="1" destOrd="0" presId="urn:microsoft.com/office/officeart/2008/layout/VerticalCurvedList"/>
    <dgm:cxn modelId="{DA969B60-4181-4BE9-8B4E-BD848962F108}" type="presParOf" srcId="{2D86EA91-9C18-49EE-A194-F46B5515D4B8}" destId="{5339A19A-1B74-41DA-823D-CA6F06C7C786}" srcOrd="2" destOrd="0" presId="urn:microsoft.com/office/officeart/2008/layout/VerticalCurvedList"/>
    <dgm:cxn modelId="{45995992-C4EE-4451-AF04-D7ECEF1E6476}" type="presParOf" srcId="{2D86EA91-9C18-49EE-A194-F46B5515D4B8}" destId="{6510CF0B-67FD-4A9B-BF64-95B2B8868032}" srcOrd="3" destOrd="0" presId="urn:microsoft.com/office/officeart/2008/layout/VerticalCurvedList"/>
    <dgm:cxn modelId="{867582DB-C885-49AF-8BEB-E01B31D2FFD7}" type="presParOf" srcId="{2CBE18BC-1DEB-4577-8725-04F6171AE01F}" destId="{0659E6AC-ADB2-4517-B2E7-5A57BDE11AD1}" srcOrd="1" destOrd="0" presId="urn:microsoft.com/office/officeart/2008/layout/VerticalCurvedList"/>
    <dgm:cxn modelId="{9EC76E0F-C6ED-4B77-A643-AABA2CF9F239}" type="presParOf" srcId="{2CBE18BC-1DEB-4577-8725-04F6171AE01F}" destId="{40AEDA1D-FDCF-4E58-8012-5DA9DC12C7DB}" srcOrd="2" destOrd="0" presId="urn:microsoft.com/office/officeart/2008/layout/VerticalCurvedList"/>
    <dgm:cxn modelId="{DD439406-0FB6-488B-9A8E-8422126B369A}" type="presParOf" srcId="{40AEDA1D-FDCF-4E58-8012-5DA9DC12C7DB}" destId="{639C49A6-950A-49AC-8CA5-CC09EDC7118A}" srcOrd="0" destOrd="0" presId="urn:microsoft.com/office/officeart/2008/layout/VerticalCurvedList"/>
    <dgm:cxn modelId="{E5774E91-84EA-49E3-BC6A-7838E9BC72E8}" type="presParOf" srcId="{2CBE18BC-1DEB-4577-8725-04F6171AE01F}" destId="{FBE2A791-26B9-4C2E-9D44-55B474AE8F23}" srcOrd="3" destOrd="0" presId="urn:microsoft.com/office/officeart/2008/layout/VerticalCurvedList"/>
    <dgm:cxn modelId="{1BD8FA7E-4597-4654-A4A1-C71F1F2B017E}" type="presParOf" srcId="{2CBE18BC-1DEB-4577-8725-04F6171AE01F}" destId="{26A693E4-2E65-4C8C-9717-A3299197B766}" srcOrd="4" destOrd="0" presId="urn:microsoft.com/office/officeart/2008/layout/VerticalCurvedList"/>
    <dgm:cxn modelId="{282E1A81-9F5E-47CB-8780-F51D4AC67328}" type="presParOf" srcId="{26A693E4-2E65-4C8C-9717-A3299197B766}" destId="{4F55CECA-E5F4-44A7-8536-91F565509FCE}" srcOrd="0" destOrd="0" presId="urn:microsoft.com/office/officeart/2008/layout/VerticalCurvedList"/>
    <dgm:cxn modelId="{983B3D97-C540-4232-9D2C-BBAB004B35D7}" type="presParOf" srcId="{2CBE18BC-1DEB-4577-8725-04F6171AE01F}" destId="{3610BAAE-64F3-4B80-A48A-3F5EBC8D01C1}" srcOrd="5" destOrd="0" presId="urn:microsoft.com/office/officeart/2008/layout/VerticalCurvedList"/>
    <dgm:cxn modelId="{7C44429D-5A6C-46E0-9357-9EF9B13A0628}" type="presParOf" srcId="{2CBE18BC-1DEB-4577-8725-04F6171AE01F}" destId="{58243D3A-5056-4B95-8200-06AD3016C873}" srcOrd="6" destOrd="0" presId="urn:microsoft.com/office/officeart/2008/layout/VerticalCurvedList"/>
    <dgm:cxn modelId="{0BF37FAA-50C3-4E86-9E82-FEF992B34661}" type="presParOf" srcId="{58243D3A-5056-4B95-8200-06AD3016C873}" destId="{F2739CEF-0822-40CA-AD5F-9312EE0F2039}" srcOrd="0" destOrd="0" presId="urn:microsoft.com/office/officeart/2008/layout/VerticalCurvedList"/>
    <dgm:cxn modelId="{C2D292DE-860D-4BB3-AFAE-AAB655C51C32}" type="presParOf" srcId="{2CBE18BC-1DEB-4577-8725-04F6171AE01F}" destId="{41B220E4-8D0B-42EC-ACD0-80682ACAA126}" srcOrd="7" destOrd="0" presId="urn:microsoft.com/office/officeart/2008/layout/VerticalCurvedList"/>
    <dgm:cxn modelId="{72CBD067-103B-4BDB-B1A3-D26536AC7344}" type="presParOf" srcId="{2CBE18BC-1DEB-4577-8725-04F6171AE01F}" destId="{21BF3593-9BF5-47F8-AB85-9E0889C0E306}" srcOrd="8" destOrd="0" presId="urn:microsoft.com/office/officeart/2008/layout/VerticalCurvedList"/>
    <dgm:cxn modelId="{0521E7D5-9F01-453D-B7E1-85AA244E7ACE}" type="presParOf" srcId="{21BF3593-9BF5-47F8-AB85-9E0889C0E306}" destId="{942EF351-4D8C-49D4-ACA4-8C9369F588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D81EE1-89BD-4734-B257-018C4F27C0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1BD25-5E5A-49B9-AC2D-05A724DCB08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</a:p>
      </dgm:t>
    </dgm:pt>
    <dgm:pt modelId="{EDBB192F-6ECB-4C52-AFA9-F2313FD84D59}" type="parTrans" cxnId="{688ADDFB-4A76-475B-A24B-E0F0DC6404D8}">
      <dgm:prSet/>
      <dgm:spPr/>
      <dgm:t>
        <a:bodyPr/>
        <a:lstStyle/>
        <a:p>
          <a:endParaRPr lang="en-US"/>
        </a:p>
      </dgm:t>
    </dgm:pt>
    <dgm:pt modelId="{49AAC153-320B-4E4E-9E22-51913A4B1FEC}" type="sibTrans" cxnId="{688ADDFB-4A76-475B-A24B-E0F0DC6404D8}">
      <dgm:prSet/>
      <dgm:spPr/>
      <dgm:t>
        <a:bodyPr/>
        <a:lstStyle/>
        <a:p>
          <a:endParaRPr lang="en-US"/>
        </a:p>
      </dgm:t>
    </dgm:pt>
    <dgm:pt modelId="{FDF58448-4D66-41E2-877B-0114B75EDCF9}">
      <dgm:prSet phldrT="[Text]"/>
      <dgm:spPr/>
      <dgm:t>
        <a:bodyPr/>
        <a:lstStyle/>
        <a:p>
          <a:r>
            <a:rPr lang="en-US" dirty="0"/>
            <a:t>Do we believe in church growth?</a:t>
          </a:r>
        </a:p>
      </dgm:t>
    </dgm:pt>
    <dgm:pt modelId="{8137DC4A-FBB8-4485-94CA-42C4A59CC84E}" type="parTrans" cxnId="{C1B9746D-F9CF-4EA4-A66C-D6598E917197}">
      <dgm:prSet/>
      <dgm:spPr/>
      <dgm:t>
        <a:bodyPr/>
        <a:lstStyle/>
        <a:p>
          <a:endParaRPr lang="en-US"/>
        </a:p>
      </dgm:t>
    </dgm:pt>
    <dgm:pt modelId="{03885B0A-926B-4AE2-86FE-13128056CFBE}" type="sibTrans" cxnId="{C1B9746D-F9CF-4EA4-A66C-D6598E917197}">
      <dgm:prSet/>
      <dgm:spPr/>
      <dgm:t>
        <a:bodyPr/>
        <a:lstStyle/>
        <a:p>
          <a:endParaRPr lang="en-US"/>
        </a:p>
      </dgm:t>
    </dgm:pt>
    <dgm:pt modelId="{0EACBCE1-2DC2-4826-8113-A6EA81B506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</a:t>
          </a:r>
        </a:p>
      </dgm:t>
    </dgm:pt>
    <dgm:pt modelId="{6AB4AE70-68F3-44B6-A9A9-DBABB6F0CD07}" type="parTrans" cxnId="{1EBF5B74-6471-4BCA-B10A-FD7192FDF9D6}">
      <dgm:prSet/>
      <dgm:spPr/>
      <dgm:t>
        <a:bodyPr/>
        <a:lstStyle/>
        <a:p>
          <a:endParaRPr lang="en-US"/>
        </a:p>
      </dgm:t>
    </dgm:pt>
    <dgm:pt modelId="{25872F3B-1906-4A52-9FDF-269E453DCC87}" type="sibTrans" cxnId="{1EBF5B74-6471-4BCA-B10A-FD7192FDF9D6}">
      <dgm:prSet/>
      <dgm:spPr/>
      <dgm:t>
        <a:bodyPr/>
        <a:lstStyle/>
        <a:p>
          <a:endParaRPr lang="en-US"/>
        </a:p>
      </dgm:t>
    </dgm:pt>
    <dgm:pt modelId="{B1F91DAA-9612-4250-894A-531C366F0E49}">
      <dgm:prSet phldrT="[Text]"/>
      <dgm:spPr/>
      <dgm:t>
        <a:bodyPr/>
        <a:lstStyle/>
        <a:p>
          <a:r>
            <a:rPr lang="en-US" dirty="0"/>
            <a:t>What is our definition of a disciple? Is it biblical?</a:t>
          </a:r>
        </a:p>
      </dgm:t>
    </dgm:pt>
    <dgm:pt modelId="{F6B41277-68F1-4BAC-B06A-9E851B4C0B10}" type="parTrans" cxnId="{8B711C09-AFFC-4A17-AE1C-3288F5D0521A}">
      <dgm:prSet/>
      <dgm:spPr/>
      <dgm:t>
        <a:bodyPr/>
        <a:lstStyle/>
        <a:p>
          <a:endParaRPr lang="en-US"/>
        </a:p>
      </dgm:t>
    </dgm:pt>
    <dgm:pt modelId="{03AFF588-ACFE-4681-9B72-F720162AD588}" type="sibTrans" cxnId="{8B711C09-AFFC-4A17-AE1C-3288F5D0521A}">
      <dgm:prSet/>
      <dgm:spPr/>
      <dgm:t>
        <a:bodyPr/>
        <a:lstStyle/>
        <a:p>
          <a:endParaRPr lang="en-US"/>
        </a:p>
      </dgm:t>
    </dgm:pt>
    <dgm:pt modelId="{A5B3AD17-3FF5-43AE-9E70-BAEECA47768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</a:t>
          </a:r>
        </a:p>
      </dgm:t>
    </dgm:pt>
    <dgm:pt modelId="{55CDD8B4-8DBA-472C-B60E-57F556514318}" type="parTrans" cxnId="{D3B516E0-84C2-4C5D-B36D-47997155AF81}">
      <dgm:prSet/>
      <dgm:spPr/>
      <dgm:t>
        <a:bodyPr/>
        <a:lstStyle/>
        <a:p>
          <a:endParaRPr lang="en-US"/>
        </a:p>
      </dgm:t>
    </dgm:pt>
    <dgm:pt modelId="{2C10137B-8E3E-48F7-B90D-59D702A73EDE}" type="sibTrans" cxnId="{D3B516E0-84C2-4C5D-B36D-47997155AF81}">
      <dgm:prSet/>
      <dgm:spPr/>
      <dgm:t>
        <a:bodyPr/>
        <a:lstStyle/>
        <a:p>
          <a:endParaRPr lang="en-US"/>
        </a:p>
      </dgm:t>
    </dgm:pt>
    <dgm:pt modelId="{FB6142F9-81D1-4723-91D6-A5F684E50FC7}">
      <dgm:prSet phldrT="[Text]"/>
      <dgm:spPr/>
      <dgm:t>
        <a:bodyPr/>
        <a:lstStyle/>
        <a:p>
          <a:r>
            <a:rPr lang="en-US" dirty="0"/>
            <a:t>Should we teach the difference between a political Christian and a disciple?</a:t>
          </a:r>
        </a:p>
      </dgm:t>
    </dgm:pt>
    <dgm:pt modelId="{7F31DEC3-F603-43B8-8398-D8DC85118BF5}" type="parTrans" cxnId="{97BFA867-0EED-4CB0-980F-ADB755D27262}">
      <dgm:prSet/>
      <dgm:spPr/>
      <dgm:t>
        <a:bodyPr/>
        <a:lstStyle/>
        <a:p>
          <a:endParaRPr lang="en-US"/>
        </a:p>
      </dgm:t>
    </dgm:pt>
    <dgm:pt modelId="{00CAF0D2-0ED6-4B35-B31B-3606855BB284}" type="sibTrans" cxnId="{97BFA867-0EED-4CB0-980F-ADB755D27262}">
      <dgm:prSet/>
      <dgm:spPr/>
      <dgm:t>
        <a:bodyPr/>
        <a:lstStyle/>
        <a:p>
          <a:endParaRPr lang="en-US"/>
        </a:p>
      </dgm:t>
    </dgm:pt>
    <dgm:pt modelId="{78C02DD4-09D5-4D94-A876-FACD3A5D7FF4}">
      <dgm:prSet phldrT="[Text]"/>
      <dgm:spPr/>
      <dgm:t>
        <a:bodyPr/>
        <a:lstStyle/>
        <a:p>
          <a:r>
            <a:rPr lang="en-US" dirty="0"/>
            <a:t>What is our growth path?: on site; plant; multi-site; merger; combination?          </a:t>
          </a:r>
          <a:r>
            <a:rPr lang="en-US" i="1" dirty="0"/>
            <a:t>He who aims at nothing will surely hit it!</a:t>
          </a:r>
        </a:p>
      </dgm:t>
    </dgm:pt>
    <dgm:pt modelId="{32EEA5BD-D78C-4BB4-BF61-D04B5BB7181E}" type="parTrans" cxnId="{95780A40-DE39-4ADE-9E72-E78EFB711E76}">
      <dgm:prSet/>
      <dgm:spPr/>
      <dgm:t>
        <a:bodyPr/>
        <a:lstStyle/>
        <a:p>
          <a:endParaRPr lang="en-US"/>
        </a:p>
      </dgm:t>
    </dgm:pt>
    <dgm:pt modelId="{C059FA5D-B0D0-4B36-AEBC-0F2A19150387}" type="sibTrans" cxnId="{95780A40-DE39-4ADE-9E72-E78EFB711E76}">
      <dgm:prSet/>
      <dgm:spPr/>
      <dgm:t>
        <a:bodyPr/>
        <a:lstStyle/>
        <a:p>
          <a:endParaRPr lang="en-US"/>
        </a:p>
      </dgm:t>
    </dgm:pt>
    <dgm:pt modelId="{53037C74-02FE-4317-9BAF-F37412095D79}">
      <dgm:prSet phldrT="[Text]"/>
      <dgm:spPr/>
      <dgm:t>
        <a:bodyPr/>
        <a:lstStyle/>
        <a:p>
          <a:r>
            <a:rPr lang="en-US" dirty="0"/>
            <a:t>How well are we using our definition to make disciples? More than pulpit?</a:t>
          </a:r>
        </a:p>
      </dgm:t>
    </dgm:pt>
    <dgm:pt modelId="{2B9298C0-8796-4492-B988-EA1A0F3E53B9}" type="parTrans" cxnId="{E703F822-BC43-4F9A-9216-E18E4A367FCF}">
      <dgm:prSet/>
      <dgm:spPr/>
      <dgm:t>
        <a:bodyPr/>
        <a:lstStyle/>
        <a:p>
          <a:endParaRPr lang="en-US"/>
        </a:p>
      </dgm:t>
    </dgm:pt>
    <dgm:pt modelId="{9DD778A2-EE5A-4AF4-BF23-456A515F176D}" type="sibTrans" cxnId="{E703F822-BC43-4F9A-9216-E18E4A367FCF}">
      <dgm:prSet/>
      <dgm:spPr/>
      <dgm:t>
        <a:bodyPr/>
        <a:lstStyle/>
        <a:p>
          <a:endParaRPr lang="en-US"/>
        </a:p>
      </dgm:t>
    </dgm:pt>
    <dgm:pt modelId="{99E59FEF-B387-4D62-915E-5D7E168279F6}">
      <dgm:prSet phldrT="[Text]"/>
      <dgm:spPr/>
      <dgm:t>
        <a:bodyPr/>
        <a:lstStyle/>
        <a:p>
          <a:endParaRPr lang="en-US" dirty="0"/>
        </a:p>
      </dgm:t>
    </dgm:pt>
    <dgm:pt modelId="{3DD7C91E-8553-4C3A-8EE3-92E3D6F40199}" type="parTrans" cxnId="{8FB3F73C-6E89-47DC-AC5F-10128A9FE4B7}">
      <dgm:prSet/>
      <dgm:spPr/>
      <dgm:t>
        <a:bodyPr/>
        <a:lstStyle/>
        <a:p>
          <a:endParaRPr lang="en-US"/>
        </a:p>
      </dgm:t>
    </dgm:pt>
    <dgm:pt modelId="{13DD445A-4957-4A82-A352-FF19F7496384}" type="sibTrans" cxnId="{8FB3F73C-6E89-47DC-AC5F-10128A9FE4B7}">
      <dgm:prSet/>
      <dgm:spPr/>
      <dgm:t>
        <a:bodyPr/>
        <a:lstStyle/>
        <a:p>
          <a:endParaRPr lang="en-US"/>
        </a:p>
      </dgm:t>
    </dgm:pt>
    <dgm:pt modelId="{E584B668-320A-46B8-A4EF-7EDFD5230656}">
      <dgm:prSet phldrT="[Text]"/>
      <dgm:spPr/>
      <dgm:t>
        <a:bodyPr/>
        <a:lstStyle/>
        <a:p>
          <a:r>
            <a:rPr lang="en-US" dirty="0"/>
            <a:t>See </a:t>
          </a:r>
          <a:r>
            <a:rPr lang="en-US" i="1" dirty="0"/>
            <a:t>Myth of a Christian Nation</a:t>
          </a:r>
          <a:r>
            <a:rPr lang="en-US" dirty="0"/>
            <a:t>, Greg Boyd, 2009 219 Reviews (Risk / Opportunity)</a:t>
          </a:r>
        </a:p>
      </dgm:t>
    </dgm:pt>
    <dgm:pt modelId="{9CBC668E-FCAF-4479-9E66-54ADDB1468EF}" type="parTrans" cxnId="{3093328C-0BC1-492B-AB19-71FDCE8C1606}">
      <dgm:prSet/>
      <dgm:spPr/>
      <dgm:t>
        <a:bodyPr/>
        <a:lstStyle/>
        <a:p>
          <a:endParaRPr lang="en-US"/>
        </a:p>
      </dgm:t>
    </dgm:pt>
    <dgm:pt modelId="{80A6559A-786B-465B-A043-671ED5FC29B9}" type="sibTrans" cxnId="{3093328C-0BC1-492B-AB19-71FDCE8C1606}">
      <dgm:prSet/>
      <dgm:spPr/>
      <dgm:t>
        <a:bodyPr/>
        <a:lstStyle/>
        <a:p>
          <a:endParaRPr lang="en-US"/>
        </a:p>
      </dgm:t>
    </dgm:pt>
    <dgm:pt modelId="{4F928341-8543-4A2C-B755-DAA840D17A79}" type="pres">
      <dgm:prSet presAssocID="{7FD81EE1-89BD-4734-B257-018C4F27C0AE}" presName="linearFlow" presStyleCnt="0">
        <dgm:presLayoutVars>
          <dgm:dir/>
          <dgm:animLvl val="lvl"/>
          <dgm:resizeHandles val="exact"/>
        </dgm:presLayoutVars>
      </dgm:prSet>
      <dgm:spPr/>
    </dgm:pt>
    <dgm:pt modelId="{C9CC3575-9DA8-4C59-AC17-331D862FE21A}" type="pres">
      <dgm:prSet presAssocID="{99C1BD25-5E5A-49B9-AC2D-05A724DCB080}" presName="composite" presStyleCnt="0"/>
      <dgm:spPr/>
    </dgm:pt>
    <dgm:pt modelId="{843C912C-9F61-4B0B-AB6D-C5BA6090B7FA}" type="pres">
      <dgm:prSet presAssocID="{99C1BD25-5E5A-49B9-AC2D-05A724DCB0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16184C-D3E1-47CE-898A-0C6C6A13D677}" type="pres">
      <dgm:prSet presAssocID="{99C1BD25-5E5A-49B9-AC2D-05A724DCB080}" presName="descendantText" presStyleLbl="alignAcc1" presStyleIdx="0" presStyleCnt="3">
        <dgm:presLayoutVars>
          <dgm:bulletEnabled val="1"/>
        </dgm:presLayoutVars>
      </dgm:prSet>
      <dgm:spPr/>
    </dgm:pt>
    <dgm:pt modelId="{33DB2CE2-11E7-4864-B694-C3BC9A8C7933}" type="pres">
      <dgm:prSet presAssocID="{49AAC153-320B-4E4E-9E22-51913A4B1FEC}" presName="sp" presStyleCnt="0"/>
      <dgm:spPr/>
    </dgm:pt>
    <dgm:pt modelId="{555BDAFD-70CF-45DE-B239-DDA3823A35A1}" type="pres">
      <dgm:prSet presAssocID="{0EACBCE1-2DC2-4826-8113-A6EA81B506AC}" presName="composite" presStyleCnt="0"/>
      <dgm:spPr/>
    </dgm:pt>
    <dgm:pt modelId="{8D26DB16-2E01-46EC-9381-9552CBDE08D0}" type="pres">
      <dgm:prSet presAssocID="{0EACBCE1-2DC2-4826-8113-A6EA81B506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F82CBD-66C5-4C71-874A-20626FCBDCA2}" type="pres">
      <dgm:prSet presAssocID="{0EACBCE1-2DC2-4826-8113-A6EA81B506AC}" presName="descendantText" presStyleLbl="alignAcc1" presStyleIdx="1" presStyleCnt="3">
        <dgm:presLayoutVars>
          <dgm:bulletEnabled val="1"/>
        </dgm:presLayoutVars>
      </dgm:prSet>
      <dgm:spPr/>
    </dgm:pt>
    <dgm:pt modelId="{8FFC57CF-6141-4605-881D-96AFDEBB9F1C}" type="pres">
      <dgm:prSet presAssocID="{25872F3B-1906-4A52-9FDF-269E453DCC87}" presName="sp" presStyleCnt="0"/>
      <dgm:spPr/>
    </dgm:pt>
    <dgm:pt modelId="{2EF82F3A-114B-4169-A6CB-F76A3E1040F3}" type="pres">
      <dgm:prSet presAssocID="{A5B3AD17-3FF5-43AE-9E70-BAEECA477682}" presName="composite" presStyleCnt="0"/>
      <dgm:spPr/>
    </dgm:pt>
    <dgm:pt modelId="{DAE212B3-7E52-4675-B0C8-11328C0852DC}" type="pres">
      <dgm:prSet presAssocID="{A5B3AD17-3FF5-43AE-9E70-BAEECA4776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F3B1EA7-9253-4F71-B0EE-EADB98A0CE82}" type="pres">
      <dgm:prSet presAssocID="{A5B3AD17-3FF5-43AE-9E70-BAEECA4776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B711C09-AFFC-4A17-AE1C-3288F5D0521A}" srcId="{0EACBCE1-2DC2-4826-8113-A6EA81B506AC}" destId="{B1F91DAA-9612-4250-894A-531C366F0E49}" srcOrd="0" destOrd="0" parTransId="{F6B41277-68F1-4BAC-B06A-9E851B4C0B10}" sibTransId="{03AFF588-ACFE-4681-9B72-F720162AD588}"/>
    <dgm:cxn modelId="{8C979A13-ED26-43F2-97E9-2EFDE449E0ED}" type="presOf" srcId="{99E59FEF-B387-4D62-915E-5D7E168279F6}" destId="{FF3B1EA7-9253-4F71-B0EE-EADB98A0CE82}" srcOrd="0" destOrd="2" presId="urn:microsoft.com/office/officeart/2005/8/layout/chevron2"/>
    <dgm:cxn modelId="{E85A5D14-D5C2-4EB2-A1CE-72A4FC4E0A7D}" type="presOf" srcId="{99C1BD25-5E5A-49B9-AC2D-05A724DCB080}" destId="{843C912C-9F61-4B0B-AB6D-C5BA6090B7FA}" srcOrd="0" destOrd="0" presId="urn:microsoft.com/office/officeart/2005/8/layout/chevron2"/>
    <dgm:cxn modelId="{F73D9122-FC66-4310-88C4-9D166B4D2FAA}" type="presOf" srcId="{A5B3AD17-3FF5-43AE-9E70-BAEECA477682}" destId="{DAE212B3-7E52-4675-B0C8-11328C0852DC}" srcOrd="0" destOrd="0" presId="urn:microsoft.com/office/officeart/2005/8/layout/chevron2"/>
    <dgm:cxn modelId="{E703F822-BC43-4F9A-9216-E18E4A367FCF}" srcId="{0EACBCE1-2DC2-4826-8113-A6EA81B506AC}" destId="{53037C74-02FE-4317-9BAF-F37412095D79}" srcOrd="1" destOrd="0" parTransId="{2B9298C0-8796-4492-B988-EA1A0F3E53B9}" sibTransId="{9DD778A2-EE5A-4AF4-BF23-456A515F176D}"/>
    <dgm:cxn modelId="{6F31C623-C2BA-48DA-8B21-070CA363A2E3}" type="presOf" srcId="{7FD81EE1-89BD-4734-B257-018C4F27C0AE}" destId="{4F928341-8543-4A2C-B755-DAA840D17A79}" srcOrd="0" destOrd="0" presId="urn:microsoft.com/office/officeart/2005/8/layout/chevron2"/>
    <dgm:cxn modelId="{903DB22E-5E53-4194-A04D-D55F16D30FE9}" type="presOf" srcId="{B1F91DAA-9612-4250-894A-531C366F0E49}" destId="{D4F82CBD-66C5-4C71-874A-20626FCBDCA2}" srcOrd="0" destOrd="0" presId="urn:microsoft.com/office/officeart/2005/8/layout/chevron2"/>
    <dgm:cxn modelId="{B04C1734-9BE7-4081-B9AC-CB68F1CF52A2}" type="presOf" srcId="{FB6142F9-81D1-4723-91D6-A5F684E50FC7}" destId="{FF3B1EA7-9253-4F71-B0EE-EADB98A0CE82}" srcOrd="0" destOrd="0" presId="urn:microsoft.com/office/officeart/2005/8/layout/chevron2"/>
    <dgm:cxn modelId="{8FB3F73C-6E89-47DC-AC5F-10128A9FE4B7}" srcId="{A5B3AD17-3FF5-43AE-9E70-BAEECA477682}" destId="{99E59FEF-B387-4D62-915E-5D7E168279F6}" srcOrd="2" destOrd="0" parTransId="{3DD7C91E-8553-4C3A-8EE3-92E3D6F40199}" sibTransId="{13DD445A-4957-4A82-A352-FF19F7496384}"/>
    <dgm:cxn modelId="{95780A40-DE39-4ADE-9E72-E78EFB711E76}" srcId="{99C1BD25-5E5A-49B9-AC2D-05A724DCB080}" destId="{78C02DD4-09D5-4D94-A876-FACD3A5D7FF4}" srcOrd="1" destOrd="0" parTransId="{32EEA5BD-D78C-4BB4-BF61-D04B5BB7181E}" sibTransId="{C059FA5D-B0D0-4B36-AEBC-0F2A19150387}"/>
    <dgm:cxn modelId="{97BFA867-0EED-4CB0-980F-ADB755D27262}" srcId="{A5B3AD17-3FF5-43AE-9E70-BAEECA477682}" destId="{FB6142F9-81D1-4723-91D6-A5F684E50FC7}" srcOrd="0" destOrd="0" parTransId="{7F31DEC3-F603-43B8-8398-D8DC85118BF5}" sibTransId="{00CAF0D2-0ED6-4B35-B31B-3606855BB284}"/>
    <dgm:cxn modelId="{C0D91648-AC67-4A45-A9BF-40D90360CF5D}" type="presOf" srcId="{78C02DD4-09D5-4D94-A876-FACD3A5D7FF4}" destId="{C616184C-D3E1-47CE-898A-0C6C6A13D677}" srcOrd="0" destOrd="1" presId="urn:microsoft.com/office/officeart/2005/8/layout/chevron2"/>
    <dgm:cxn modelId="{C1B9746D-F9CF-4EA4-A66C-D6598E917197}" srcId="{99C1BD25-5E5A-49B9-AC2D-05A724DCB080}" destId="{FDF58448-4D66-41E2-877B-0114B75EDCF9}" srcOrd="0" destOrd="0" parTransId="{8137DC4A-FBB8-4485-94CA-42C4A59CC84E}" sibTransId="{03885B0A-926B-4AE2-86FE-13128056CFBE}"/>
    <dgm:cxn modelId="{1EBF5B74-6471-4BCA-B10A-FD7192FDF9D6}" srcId="{7FD81EE1-89BD-4734-B257-018C4F27C0AE}" destId="{0EACBCE1-2DC2-4826-8113-A6EA81B506AC}" srcOrd="1" destOrd="0" parTransId="{6AB4AE70-68F3-44B6-A9A9-DBABB6F0CD07}" sibTransId="{25872F3B-1906-4A52-9FDF-269E453DCC87}"/>
    <dgm:cxn modelId="{46C1B27A-5A85-49CD-AA56-3491D9FEB68D}" type="presOf" srcId="{0EACBCE1-2DC2-4826-8113-A6EA81B506AC}" destId="{8D26DB16-2E01-46EC-9381-9552CBDE08D0}" srcOrd="0" destOrd="0" presId="urn:microsoft.com/office/officeart/2005/8/layout/chevron2"/>
    <dgm:cxn modelId="{3093328C-0BC1-492B-AB19-71FDCE8C1606}" srcId="{A5B3AD17-3FF5-43AE-9E70-BAEECA477682}" destId="{E584B668-320A-46B8-A4EF-7EDFD5230656}" srcOrd="1" destOrd="0" parTransId="{9CBC668E-FCAF-4479-9E66-54ADDB1468EF}" sibTransId="{80A6559A-786B-465B-A043-671ED5FC29B9}"/>
    <dgm:cxn modelId="{C3DEDE97-47B4-449D-B3B2-CA9BB6E2C448}" type="presOf" srcId="{FDF58448-4D66-41E2-877B-0114B75EDCF9}" destId="{C616184C-D3E1-47CE-898A-0C6C6A13D677}" srcOrd="0" destOrd="0" presId="urn:microsoft.com/office/officeart/2005/8/layout/chevron2"/>
    <dgm:cxn modelId="{7E754AA9-0BC1-4145-8DFB-F3CCF183B348}" type="presOf" srcId="{E584B668-320A-46B8-A4EF-7EDFD5230656}" destId="{FF3B1EA7-9253-4F71-B0EE-EADB98A0CE82}" srcOrd="0" destOrd="1" presId="urn:microsoft.com/office/officeart/2005/8/layout/chevron2"/>
    <dgm:cxn modelId="{16212AB5-DEF2-43D1-BA1D-3D368EC3AA4E}" type="presOf" srcId="{53037C74-02FE-4317-9BAF-F37412095D79}" destId="{D4F82CBD-66C5-4C71-874A-20626FCBDCA2}" srcOrd="0" destOrd="1" presId="urn:microsoft.com/office/officeart/2005/8/layout/chevron2"/>
    <dgm:cxn modelId="{D3B516E0-84C2-4C5D-B36D-47997155AF81}" srcId="{7FD81EE1-89BD-4734-B257-018C4F27C0AE}" destId="{A5B3AD17-3FF5-43AE-9E70-BAEECA477682}" srcOrd="2" destOrd="0" parTransId="{55CDD8B4-8DBA-472C-B60E-57F556514318}" sibTransId="{2C10137B-8E3E-48F7-B90D-59D702A73EDE}"/>
    <dgm:cxn modelId="{688ADDFB-4A76-475B-A24B-E0F0DC6404D8}" srcId="{7FD81EE1-89BD-4734-B257-018C4F27C0AE}" destId="{99C1BD25-5E5A-49B9-AC2D-05A724DCB080}" srcOrd="0" destOrd="0" parTransId="{EDBB192F-6ECB-4C52-AFA9-F2313FD84D59}" sibTransId="{49AAC153-320B-4E4E-9E22-51913A4B1FEC}"/>
    <dgm:cxn modelId="{8E30A3E4-31C5-4D87-B5FB-393CCF8EFFB6}" type="presParOf" srcId="{4F928341-8543-4A2C-B755-DAA840D17A79}" destId="{C9CC3575-9DA8-4C59-AC17-331D862FE21A}" srcOrd="0" destOrd="0" presId="urn:microsoft.com/office/officeart/2005/8/layout/chevron2"/>
    <dgm:cxn modelId="{B8BAFC57-308D-47DD-ACFF-F3856FDAC969}" type="presParOf" srcId="{C9CC3575-9DA8-4C59-AC17-331D862FE21A}" destId="{843C912C-9F61-4B0B-AB6D-C5BA6090B7FA}" srcOrd="0" destOrd="0" presId="urn:microsoft.com/office/officeart/2005/8/layout/chevron2"/>
    <dgm:cxn modelId="{746FD24B-BA57-490C-9D8D-0ED553453AE1}" type="presParOf" srcId="{C9CC3575-9DA8-4C59-AC17-331D862FE21A}" destId="{C616184C-D3E1-47CE-898A-0C6C6A13D677}" srcOrd="1" destOrd="0" presId="urn:microsoft.com/office/officeart/2005/8/layout/chevron2"/>
    <dgm:cxn modelId="{EB730281-9494-4B89-B196-337346155E48}" type="presParOf" srcId="{4F928341-8543-4A2C-B755-DAA840D17A79}" destId="{33DB2CE2-11E7-4864-B694-C3BC9A8C7933}" srcOrd="1" destOrd="0" presId="urn:microsoft.com/office/officeart/2005/8/layout/chevron2"/>
    <dgm:cxn modelId="{73E4E916-34BB-4B2B-9053-5EDEFBB984FE}" type="presParOf" srcId="{4F928341-8543-4A2C-B755-DAA840D17A79}" destId="{555BDAFD-70CF-45DE-B239-DDA3823A35A1}" srcOrd="2" destOrd="0" presId="urn:microsoft.com/office/officeart/2005/8/layout/chevron2"/>
    <dgm:cxn modelId="{AD01E8E1-76DC-486C-95E8-0538AC8CCCFC}" type="presParOf" srcId="{555BDAFD-70CF-45DE-B239-DDA3823A35A1}" destId="{8D26DB16-2E01-46EC-9381-9552CBDE08D0}" srcOrd="0" destOrd="0" presId="urn:microsoft.com/office/officeart/2005/8/layout/chevron2"/>
    <dgm:cxn modelId="{5DC2CAFC-57C6-43DE-8E75-A0F9D7B53D32}" type="presParOf" srcId="{555BDAFD-70CF-45DE-B239-DDA3823A35A1}" destId="{D4F82CBD-66C5-4C71-874A-20626FCBDCA2}" srcOrd="1" destOrd="0" presId="urn:microsoft.com/office/officeart/2005/8/layout/chevron2"/>
    <dgm:cxn modelId="{74303CD0-E817-4F83-BF9A-36C1E932DEC8}" type="presParOf" srcId="{4F928341-8543-4A2C-B755-DAA840D17A79}" destId="{8FFC57CF-6141-4605-881D-96AFDEBB9F1C}" srcOrd="3" destOrd="0" presId="urn:microsoft.com/office/officeart/2005/8/layout/chevron2"/>
    <dgm:cxn modelId="{50D2C0A5-2E66-4799-A122-2D1616D9F3B0}" type="presParOf" srcId="{4F928341-8543-4A2C-B755-DAA840D17A79}" destId="{2EF82F3A-114B-4169-A6CB-F76A3E1040F3}" srcOrd="4" destOrd="0" presId="urn:microsoft.com/office/officeart/2005/8/layout/chevron2"/>
    <dgm:cxn modelId="{BF34EFE5-6790-48CE-AA02-A1406F398831}" type="presParOf" srcId="{2EF82F3A-114B-4169-A6CB-F76A3E1040F3}" destId="{DAE212B3-7E52-4675-B0C8-11328C0852DC}" srcOrd="0" destOrd="0" presId="urn:microsoft.com/office/officeart/2005/8/layout/chevron2"/>
    <dgm:cxn modelId="{49BB5C36-D460-420B-A971-0027B644F6F5}" type="presParOf" srcId="{2EF82F3A-114B-4169-A6CB-F76A3E1040F3}" destId="{FF3B1EA7-9253-4F71-B0EE-EADB98A0CE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2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Strategy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AD83E1FC-498F-4F57-A0E5-0BC1A5F5D52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3</a:t>
          </a:r>
        </a:p>
      </dgm:t>
    </dgm:pt>
    <dgm:pt modelId="{B6162DD8-2D32-4D5E-8173-DFB3EAC715FE}" type="parTrans" cxnId="{5A3FA0A7-CB77-44C6-AB62-BC679BCAC463}">
      <dgm:prSet/>
      <dgm:spPr/>
      <dgm:t>
        <a:bodyPr/>
        <a:lstStyle/>
        <a:p>
          <a:endParaRPr lang="en-US"/>
        </a:p>
      </dgm:t>
    </dgm:pt>
    <dgm:pt modelId="{A8026412-05B1-4869-96D7-E1D650A33BFF}" type="sibTrans" cxnId="{5A3FA0A7-CB77-44C6-AB62-BC679BCAC463}">
      <dgm:prSet/>
      <dgm:spPr/>
      <dgm:t>
        <a:bodyPr/>
        <a:lstStyle/>
        <a:p>
          <a:endParaRPr lang="en-US"/>
        </a:p>
      </dgm:t>
    </dgm:pt>
    <dgm:pt modelId="{C08B097A-5426-427E-A26F-ECD2A331AA5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Structure</a:t>
          </a:r>
        </a:p>
      </dgm:t>
    </dgm:pt>
    <dgm:pt modelId="{522206F3-1CAF-4653-B7DF-53558A634AAD}" type="parTrans" cxnId="{21277865-F641-4D29-BAEA-1438F5237D76}">
      <dgm:prSet/>
      <dgm:spPr/>
      <dgm:t>
        <a:bodyPr/>
        <a:lstStyle/>
        <a:p>
          <a:endParaRPr lang="en-US"/>
        </a:p>
      </dgm:t>
    </dgm:pt>
    <dgm:pt modelId="{7C3998E5-7447-4760-B41A-221CF19FC4CB}" type="sibTrans" cxnId="{21277865-F641-4D29-BAEA-1438F5237D76}">
      <dgm:prSet/>
      <dgm:spPr/>
      <dgm:t>
        <a:bodyPr/>
        <a:lstStyle/>
        <a:p>
          <a:endParaRPr lang="en-US"/>
        </a:p>
      </dgm:t>
    </dgm:pt>
    <dgm:pt modelId="{DA9ECB15-26D0-4C7B-8D71-659CD1D39DB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4</a:t>
          </a:r>
        </a:p>
      </dgm:t>
    </dgm:pt>
    <dgm:pt modelId="{7C9C5BAA-DE3A-48DA-AED7-771AECD1A441}" type="parTrans" cxnId="{B47C76AC-9BA1-4FA9-97D6-9F91599C7B1D}">
      <dgm:prSet/>
      <dgm:spPr/>
      <dgm:t>
        <a:bodyPr/>
        <a:lstStyle/>
        <a:p>
          <a:endParaRPr lang="en-US"/>
        </a:p>
      </dgm:t>
    </dgm:pt>
    <dgm:pt modelId="{83A0CC9E-CE13-4065-808D-90FF655E6FE9}" type="sibTrans" cxnId="{B47C76AC-9BA1-4FA9-97D6-9F91599C7B1D}">
      <dgm:prSet/>
      <dgm:spPr/>
      <dgm:t>
        <a:bodyPr/>
        <a:lstStyle/>
        <a:p>
          <a:endParaRPr lang="en-US"/>
        </a:p>
      </dgm:t>
    </dgm:pt>
    <dgm:pt modelId="{637AC462-07C5-4C91-A5A2-A773E54DD4E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Leaders   </a:t>
          </a:r>
        </a:p>
      </dgm:t>
    </dgm:pt>
    <dgm:pt modelId="{48840FA3-8AC8-4DAB-A621-E1322895578B}" type="parTrans" cxnId="{0A75D59E-44BB-46BC-A116-64BE604D1D36}">
      <dgm:prSet/>
      <dgm:spPr/>
      <dgm:t>
        <a:bodyPr/>
        <a:lstStyle/>
        <a:p>
          <a:endParaRPr lang="en-US"/>
        </a:p>
      </dgm:t>
    </dgm:pt>
    <dgm:pt modelId="{EEEAB943-9C28-49DB-9C2D-DD4C91944D5B}" type="sibTrans" cxnId="{0A75D59E-44BB-46BC-A116-64BE604D1D36}">
      <dgm:prSet/>
      <dgm:spPr/>
      <dgm:t>
        <a:bodyPr/>
        <a:lstStyle/>
        <a:p>
          <a:endParaRPr lang="en-US"/>
        </a:p>
      </dgm:t>
    </dgm:pt>
    <dgm:pt modelId="{43E3BDE1-3B98-4E6A-8B54-EEE85ACFC37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/>
            <a:t>Introduction to Bottom Components </a:t>
          </a:r>
        </a:p>
      </dgm:t>
    </dgm:pt>
    <dgm:pt modelId="{3E782A9B-53B8-4523-AC50-4AD4545A1C0F}" type="parTrans" cxnId="{2471D112-2D31-4947-803B-C22D94DE385E}">
      <dgm:prSet/>
      <dgm:spPr/>
      <dgm:t>
        <a:bodyPr/>
        <a:lstStyle/>
        <a:p>
          <a:endParaRPr lang="en-US"/>
        </a:p>
      </dgm:t>
    </dgm:pt>
    <dgm:pt modelId="{834690BE-23A3-4BA9-B69F-0CD0668D2387}" type="sibTrans" cxnId="{2471D112-2D31-4947-803B-C22D94DE385E}">
      <dgm:prSet/>
      <dgm:spPr/>
      <dgm:t>
        <a:bodyPr/>
        <a:lstStyle/>
        <a:p>
          <a:endParaRPr lang="en-US"/>
        </a:p>
      </dgm:t>
    </dgm:pt>
    <dgm:pt modelId="{2F6B10AC-9736-47BE-A240-C450CAC211C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1</a:t>
          </a:r>
        </a:p>
      </dgm:t>
    </dgm:pt>
    <dgm:pt modelId="{A1B40BF8-13D8-4D94-88FF-DDF4687DC55E}" type="parTrans" cxnId="{87645A82-8207-467A-B483-0E550F24732A}">
      <dgm:prSet/>
      <dgm:spPr/>
      <dgm:t>
        <a:bodyPr/>
        <a:lstStyle/>
        <a:p>
          <a:endParaRPr lang="en-US"/>
        </a:p>
      </dgm:t>
    </dgm:pt>
    <dgm:pt modelId="{EE246F8F-1A07-4F67-826B-FB1FF8435CD5}" type="sibTrans" cxnId="{87645A82-8207-467A-B483-0E550F24732A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715830AB-A66F-497E-8A43-D09385272975}" type="pres">
      <dgm:prSet presAssocID="{2F6B10AC-9736-47BE-A240-C450CAC211C5}" presName="composite" presStyleCnt="0"/>
      <dgm:spPr/>
    </dgm:pt>
    <dgm:pt modelId="{F11559DA-A6B4-47F8-AE5D-2B206CD31DE5}" type="pres">
      <dgm:prSet presAssocID="{2F6B10AC-9736-47BE-A240-C450CAC211C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19ECED-6D6D-47AC-896B-166222D40FD7}" type="pres">
      <dgm:prSet presAssocID="{2F6B10AC-9736-47BE-A240-C450CAC211C5}" presName="descendantText" presStyleLbl="alignAcc1" presStyleIdx="0" presStyleCnt="4">
        <dgm:presLayoutVars>
          <dgm:bulletEnabled val="1"/>
        </dgm:presLayoutVars>
      </dgm:prSet>
      <dgm:spPr/>
    </dgm:pt>
    <dgm:pt modelId="{61171E2A-3751-49EA-89A6-F21B70D3894E}" type="pres">
      <dgm:prSet presAssocID="{EE246F8F-1A07-4F67-826B-FB1FF8435CD5}" presName="sp" presStyleCnt="0"/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1" presStyleCnt="4" custLinFactNeighborX="759" custLinFactNeighborY="-220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AA770F9-E960-4F45-8CCC-A634CA8E84CB}" type="pres">
      <dgm:prSet presAssocID="{AD83E1FC-498F-4F57-A0E5-0BC1A5F5D524}" presName="composite" presStyleCnt="0"/>
      <dgm:spPr/>
    </dgm:pt>
    <dgm:pt modelId="{8BD191FD-6951-4485-BB74-3DDC4FBFDD91}" type="pres">
      <dgm:prSet presAssocID="{AD83E1FC-498F-4F57-A0E5-0BC1A5F5D52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7FBC71-5FC1-4DD9-B2BC-DDAE4F2C06EE}" type="pres">
      <dgm:prSet presAssocID="{AD83E1FC-498F-4F57-A0E5-0BC1A5F5D524}" presName="descendantText" presStyleLbl="alignAcc1" presStyleIdx="2" presStyleCnt="4">
        <dgm:presLayoutVars>
          <dgm:bulletEnabled val="1"/>
        </dgm:presLayoutVars>
      </dgm:prSet>
      <dgm:spPr/>
    </dgm:pt>
    <dgm:pt modelId="{EE8FFFD6-90F5-4BA8-9D9A-44A308EA441A}" type="pres">
      <dgm:prSet presAssocID="{A8026412-05B1-4869-96D7-E1D650A33BFF}" presName="sp" presStyleCnt="0"/>
      <dgm:spPr/>
    </dgm:pt>
    <dgm:pt modelId="{F7D62058-D6AA-425D-AC75-0013E14F94AD}" type="pres">
      <dgm:prSet presAssocID="{DA9ECB15-26D0-4C7B-8D71-659CD1D39DB5}" presName="composite" presStyleCnt="0"/>
      <dgm:spPr/>
    </dgm:pt>
    <dgm:pt modelId="{402DC6B8-7B9C-4F76-AC1B-1637846A60F7}" type="pres">
      <dgm:prSet presAssocID="{DA9ECB15-26D0-4C7B-8D71-659CD1D39D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025E91-1C24-41B4-86EE-C5B4416BA6E9}" type="pres">
      <dgm:prSet presAssocID="{DA9ECB15-26D0-4C7B-8D71-659CD1D39D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471D112-2D31-4947-803B-C22D94DE385E}" srcId="{2F6B10AC-9736-47BE-A240-C450CAC211C5}" destId="{43E3BDE1-3B98-4E6A-8B54-EEE85ACFC379}" srcOrd="0" destOrd="0" parTransId="{3E782A9B-53B8-4523-AC50-4AD4545A1C0F}" sibTransId="{834690BE-23A3-4BA9-B69F-0CD0668D2387}"/>
    <dgm:cxn modelId="{B27AB220-724D-4BF9-A3C7-A92D473FEF8A}" type="presOf" srcId="{4872DEB8-4DAA-4B01-9B32-D5A359472DA9}" destId="{DE9C9745-1E8A-4246-BC76-08715AA2082D}" srcOrd="0" destOrd="0" presId="urn:microsoft.com/office/officeart/2005/8/layout/chevron2"/>
    <dgm:cxn modelId="{BD046A30-46B8-4BFE-A444-45DF1A43A5F4}" type="presOf" srcId="{DA9ECB15-26D0-4C7B-8D71-659CD1D39DB5}" destId="{402DC6B8-7B9C-4F76-AC1B-1637846A60F7}" srcOrd="0" destOrd="0" presId="urn:microsoft.com/office/officeart/2005/8/layout/chevron2"/>
    <dgm:cxn modelId="{4EE7C73E-8D10-4DF8-AEDF-8C49AFBBC2C2}" type="presOf" srcId="{AD83E1FC-498F-4F57-A0E5-0BC1A5F5D524}" destId="{8BD191FD-6951-4485-BB74-3DDC4FBFDD91}" srcOrd="0" destOrd="0" presId="urn:microsoft.com/office/officeart/2005/8/layout/chevron2"/>
    <dgm:cxn modelId="{F3E5B05D-6E15-4C61-8E63-024BC3F2DA96}" type="presOf" srcId="{C08B097A-5426-427E-A26F-ECD2A331AA50}" destId="{4B7FBC71-5FC1-4DD9-B2BC-DDAE4F2C06EE}" srcOrd="0" destOrd="0" presId="urn:microsoft.com/office/officeart/2005/8/layout/chevron2"/>
    <dgm:cxn modelId="{21277865-F641-4D29-BAEA-1438F5237D76}" srcId="{AD83E1FC-498F-4F57-A0E5-0BC1A5F5D524}" destId="{C08B097A-5426-427E-A26F-ECD2A331AA50}" srcOrd="0" destOrd="0" parTransId="{522206F3-1CAF-4653-B7DF-53558A634AAD}" sibTransId="{7C3998E5-7447-4760-B41A-221CF19FC4CB}"/>
    <dgm:cxn modelId="{BBF1CB46-6A1C-4B88-8A95-59AAAF511172}" type="presOf" srcId="{43E3BDE1-3B98-4E6A-8B54-EEE85ACFC379}" destId="{A119ECED-6D6D-47AC-896B-166222D40FD7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F3A20454-2357-45C0-8891-FBE396CD4FC1}" type="presOf" srcId="{2F6B10AC-9736-47BE-A240-C450CAC211C5}" destId="{F11559DA-A6B4-47F8-AE5D-2B206CD31DE5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87645A82-8207-467A-B483-0E550F24732A}" srcId="{D86A4E5D-3EB3-4DEB-A5D0-3001FDB6E8A7}" destId="{2F6B10AC-9736-47BE-A240-C450CAC211C5}" srcOrd="0" destOrd="0" parTransId="{A1B40BF8-13D8-4D94-88FF-DDF4687DC55E}" sibTransId="{EE246F8F-1A07-4F67-826B-FB1FF8435CD5}"/>
    <dgm:cxn modelId="{0A75D59E-44BB-46BC-A116-64BE604D1D36}" srcId="{DA9ECB15-26D0-4C7B-8D71-659CD1D39DB5}" destId="{637AC462-07C5-4C91-A5A2-A773E54DD4EA}" srcOrd="0" destOrd="0" parTransId="{48840FA3-8AC8-4DAB-A621-E1322895578B}" sibTransId="{EEEAB943-9C28-49DB-9C2D-DD4C91944D5B}"/>
    <dgm:cxn modelId="{9EC7B1A2-6A48-4EDF-934F-E45FF48644EB}" type="presOf" srcId="{637AC462-07C5-4C91-A5A2-A773E54DD4EA}" destId="{86025E91-1C24-41B4-86EE-C5B4416BA6E9}" srcOrd="0" destOrd="0" presId="urn:microsoft.com/office/officeart/2005/8/layout/chevron2"/>
    <dgm:cxn modelId="{5A3FA0A7-CB77-44C6-AB62-BC679BCAC463}" srcId="{D86A4E5D-3EB3-4DEB-A5D0-3001FDB6E8A7}" destId="{AD83E1FC-498F-4F57-A0E5-0BC1A5F5D524}" srcOrd="2" destOrd="0" parTransId="{B6162DD8-2D32-4D5E-8173-DFB3EAC715FE}" sibTransId="{A8026412-05B1-4869-96D7-E1D650A33BFF}"/>
    <dgm:cxn modelId="{B47C76AC-9BA1-4FA9-97D6-9F91599C7B1D}" srcId="{D86A4E5D-3EB3-4DEB-A5D0-3001FDB6E8A7}" destId="{DA9ECB15-26D0-4C7B-8D71-659CD1D39DB5}" srcOrd="3" destOrd="0" parTransId="{7C9C5BAA-DE3A-48DA-AED7-771AECD1A441}" sibTransId="{83A0CC9E-CE13-4065-808D-90FF655E6FE9}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1" destOrd="0" parTransId="{41B042CA-CDBA-4669-8F60-F4E59F983D00}" sibTransId="{D2ED0626-5969-472F-BEE5-8DC36EEA55A4}"/>
    <dgm:cxn modelId="{FBD23521-F62E-4104-9449-3CC02C064E92}" type="presParOf" srcId="{B6F553D4-98EF-4B93-BBFC-BC2852B046C3}" destId="{715830AB-A66F-497E-8A43-D09385272975}" srcOrd="0" destOrd="0" presId="urn:microsoft.com/office/officeart/2005/8/layout/chevron2"/>
    <dgm:cxn modelId="{A84AC1EB-2216-4E57-B586-7819E64534B6}" type="presParOf" srcId="{715830AB-A66F-497E-8A43-D09385272975}" destId="{F11559DA-A6B4-47F8-AE5D-2B206CD31DE5}" srcOrd="0" destOrd="0" presId="urn:microsoft.com/office/officeart/2005/8/layout/chevron2"/>
    <dgm:cxn modelId="{5DE4600E-0A21-4E88-93E8-25481B992B7C}" type="presParOf" srcId="{715830AB-A66F-497E-8A43-D09385272975}" destId="{A119ECED-6D6D-47AC-896B-166222D40FD7}" srcOrd="1" destOrd="0" presId="urn:microsoft.com/office/officeart/2005/8/layout/chevron2"/>
    <dgm:cxn modelId="{E4513132-5C0B-427A-BFC9-D1DD6F19F56B}" type="presParOf" srcId="{B6F553D4-98EF-4B93-BBFC-BC2852B046C3}" destId="{61171E2A-3751-49EA-89A6-F21B70D3894E}" srcOrd="1" destOrd="0" presId="urn:microsoft.com/office/officeart/2005/8/layout/chevron2"/>
    <dgm:cxn modelId="{682ACF05-1EBF-43F3-9DCC-C5E35D16BE0B}" type="presParOf" srcId="{B6F553D4-98EF-4B93-BBFC-BC2852B046C3}" destId="{ADB684A2-64D8-4F37-9851-257B5F8F68CD}" srcOrd="2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3" destOrd="0" presId="urn:microsoft.com/office/officeart/2005/8/layout/chevron2"/>
    <dgm:cxn modelId="{BBA33E7B-1740-488B-A0B8-83143E4E5856}" type="presParOf" srcId="{B6F553D4-98EF-4B93-BBFC-BC2852B046C3}" destId="{5AA770F9-E960-4F45-8CCC-A634CA8E84CB}" srcOrd="4" destOrd="0" presId="urn:microsoft.com/office/officeart/2005/8/layout/chevron2"/>
    <dgm:cxn modelId="{7D36E86D-4B98-4503-8B0F-0DAFA012B58F}" type="presParOf" srcId="{5AA770F9-E960-4F45-8CCC-A634CA8E84CB}" destId="{8BD191FD-6951-4485-BB74-3DDC4FBFDD91}" srcOrd="0" destOrd="0" presId="urn:microsoft.com/office/officeart/2005/8/layout/chevron2"/>
    <dgm:cxn modelId="{05A7732C-8AAC-4679-BFE5-4A8186C01DC2}" type="presParOf" srcId="{5AA770F9-E960-4F45-8CCC-A634CA8E84CB}" destId="{4B7FBC71-5FC1-4DD9-B2BC-DDAE4F2C06EE}" srcOrd="1" destOrd="0" presId="urn:microsoft.com/office/officeart/2005/8/layout/chevron2"/>
    <dgm:cxn modelId="{9C96E8E2-C937-4388-B863-AB197D88B585}" type="presParOf" srcId="{B6F553D4-98EF-4B93-BBFC-BC2852B046C3}" destId="{EE8FFFD6-90F5-4BA8-9D9A-44A308EA441A}" srcOrd="5" destOrd="0" presId="urn:microsoft.com/office/officeart/2005/8/layout/chevron2"/>
    <dgm:cxn modelId="{2B2DD254-2B47-4928-A611-7FF3479AED22}" type="presParOf" srcId="{B6F553D4-98EF-4B93-BBFC-BC2852B046C3}" destId="{F7D62058-D6AA-425D-AC75-0013E14F94AD}" srcOrd="6" destOrd="0" presId="urn:microsoft.com/office/officeart/2005/8/layout/chevron2"/>
    <dgm:cxn modelId="{139292D4-0309-4C94-BA8D-8E9690B92555}" type="presParOf" srcId="{F7D62058-D6AA-425D-AC75-0013E14F94AD}" destId="{402DC6B8-7B9C-4F76-AC1B-1637846A60F7}" srcOrd="0" destOrd="0" presId="urn:microsoft.com/office/officeart/2005/8/layout/chevron2"/>
    <dgm:cxn modelId="{96F20176-9592-42AB-B776-2E74BE9659CA}" type="presParOf" srcId="{F7D62058-D6AA-425D-AC75-0013E14F94AD}" destId="{86025E91-1C24-41B4-86EE-C5B4416BA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9F24D0-6EB3-4107-80C6-2CD48D2078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1232E-00EA-41CE-A41C-F0D4DCE1CAC9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30EC17A-EDBE-4797-8C46-FF53805AD031}" type="parTrans" cxnId="{EC8EA2A7-826D-4245-8C4E-5EC19090EC8E}">
      <dgm:prSet/>
      <dgm:spPr/>
      <dgm:t>
        <a:bodyPr/>
        <a:lstStyle/>
        <a:p>
          <a:endParaRPr lang="en-US"/>
        </a:p>
      </dgm:t>
    </dgm:pt>
    <dgm:pt modelId="{0AAC05CD-5FA0-49D3-BD54-6696EFC84222}" type="sibTrans" cxnId="{EC8EA2A7-826D-4245-8C4E-5EC19090EC8E}">
      <dgm:prSet/>
      <dgm:spPr/>
      <dgm:t>
        <a:bodyPr/>
        <a:lstStyle/>
        <a:p>
          <a:endParaRPr lang="en-US"/>
        </a:p>
      </dgm:t>
    </dgm:pt>
    <dgm:pt modelId="{62FBA4A0-9D26-4897-A8A2-813AC1A80F9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.</a:t>
          </a:r>
        </a:p>
      </dgm:t>
    </dgm:pt>
    <dgm:pt modelId="{3AAC30C6-22A9-40A2-A750-803B7481E950}" type="parTrans" cxnId="{A9D60C11-95AD-4249-A603-C61C42E508A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D7F513F-007E-441A-8844-CC4B81EAD8C1}" type="sibTrans" cxnId="{A9D60C11-95AD-4249-A603-C61C42E508A6}">
      <dgm:prSet/>
      <dgm:spPr/>
      <dgm:t>
        <a:bodyPr/>
        <a:lstStyle/>
        <a:p>
          <a:endParaRPr lang="en-US"/>
        </a:p>
      </dgm:t>
    </dgm:pt>
    <dgm:pt modelId="{D513A5A2-4D9F-4035-B07C-3A83BD235B6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.</a:t>
          </a:r>
        </a:p>
      </dgm:t>
    </dgm:pt>
    <dgm:pt modelId="{54B47E5A-1671-4804-80A2-342C46CC5F9C}" type="parTrans" cxnId="{8CEE237A-70A8-423F-A749-772AADBA03E8}">
      <dgm:prSet/>
      <dgm:spPr/>
      <dgm:t>
        <a:bodyPr/>
        <a:lstStyle/>
        <a:p>
          <a:endParaRPr lang="en-US"/>
        </a:p>
      </dgm:t>
    </dgm:pt>
    <dgm:pt modelId="{E7323E83-5994-4AAE-A6BE-F515974CB053}" type="sibTrans" cxnId="{8CEE237A-70A8-423F-A749-772AADBA03E8}">
      <dgm:prSet/>
      <dgm:spPr/>
      <dgm:t>
        <a:bodyPr/>
        <a:lstStyle/>
        <a:p>
          <a:endParaRPr lang="en-US"/>
        </a:p>
      </dgm:t>
    </dgm:pt>
    <dgm:pt modelId="{54FCDE0D-058E-4B81-9A14-EA69C04A4ED7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.</a:t>
          </a:r>
        </a:p>
      </dgm:t>
    </dgm:pt>
    <dgm:pt modelId="{5AC8163D-E984-4B06-B7AF-215C20E7C082}" type="parTrans" cxnId="{B6A55FBD-480D-4505-AFA6-C360B87A05F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6FD3AA3-FF22-4D4C-9434-D762B05C4975}" type="sibTrans" cxnId="{B6A55FBD-480D-4505-AFA6-C360B87A05FB}">
      <dgm:prSet/>
      <dgm:spPr/>
      <dgm:t>
        <a:bodyPr/>
        <a:lstStyle/>
        <a:p>
          <a:endParaRPr lang="en-US"/>
        </a:p>
      </dgm:t>
    </dgm:pt>
    <dgm:pt modelId="{9F2FBDD9-0763-4D04-9660-C53CA82C0334}" type="pres">
      <dgm:prSet presAssocID="{E29F24D0-6EB3-4107-80C6-2CD48D2078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8B741C-24A6-481C-B890-726C3FF5C394}" type="pres">
      <dgm:prSet presAssocID="{1121232E-00EA-41CE-A41C-F0D4DCE1CAC9}" presName="hierRoot1" presStyleCnt="0">
        <dgm:presLayoutVars>
          <dgm:hierBranch val="init"/>
        </dgm:presLayoutVars>
      </dgm:prSet>
      <dgm:spPr/>
    </dgm:pt>
    <dgm:pt modelId="{9205CDED-CE85-4421-B61B-7C75E07A7FA7}" type="pres">
      <dgm:prSet presAssocID="{1121232E-00EA-41CE-A41C-F0D4DCE1CAC9}" presName="rootComposite1" presStyleCnt="0"/>
      <dgm:spPr/>
    </dgm:pt>
    <dgm:pt modelId="{51B1997B-6D6A-4B78-9746-0FA6BEC0F0E3}" type="pres">
      <dgm:prSet presAssocID="{1121232E-00EA-41CE-A41C-F0D4DCE1CAC9}" presName="rootText1" presStyleLbl="node0" presStyleIdx="0" presStyleCnt="1">
        <dgm:presLayoutVars>
          <dgm:chPref val="3"/>
        </dgm:presLayoutVars>
      </dgm:prSet>
      <dgm:spPr/>
    </dgm:pt>
    <dgm:pt modelId="{260B3487-A5F1-42D0-9EAE-69D0C92DE24D}" type="pres">
      <dgm:prSet presAssocID="{1121232E-00EA-41CE-A41C-F0D4DCE1CAC9}" presName="rootConnector1" presStyleLbl="node1" presStyleIdx="0" presStyleCnt="0"/>
      <dgm:spPr/>
    </dgm:pt>
    <dgm:pt modelId="{511FF42B-2C10-4F8B-90CB-3B106DB6ED16}" type="pres">
      <dgm:prSet presAssocID="{1121232E-00EA-41CE-A41C-F0D4DCE1CAC9}" presName="hierChild2" presStyleCnt="0"/>
      <dgm:spPr/>
    </dgm:pt>
    <dgm:pt modelId="{EF7BB505-D53F-4CB7-BCA6-97199A6FA7E8}" type="pres">
      <dgm:prSet presAssocID="{3AAC30C6-22A9-40A2-A750-803B7481E950}" presName="Name37" presStyleLbl="parChTrans1D2" presStyleIdx="0" presStyleCnt="3"/>
      <dgm:spPr/>
    </dgm:pt>
    <dgm:pt modelId="{94E5577E-9AB6-4A6D-8D82-7031B4904A11}" type="pres">
      <dgm:prSet presAssocID="{62FBA4A0-9D26-4897-A8A2-813AC1A80F91}" presName="hierRoot2" presStyleCnt="0">
        <dgm:presLayoutVars>
          <dgm:hierBranch val="init"/>
        </dgm:presLayoutVars>
      </dgm:prSet>
      <dgm:spPr/>
    </dgm:pt>
    <dgm:pt modelId="{1701C693-BF70-43A5-9596-06E00013A991}" type="pres">
      <dgm:prSet presAssocID="{62FBA4A0-9D26-4897-A8A2-813AC1A80F91}" presName="rootComposite" presStyleCnt="0"/>
      <dgm:spPr/>
    </dgm:pt>
    <dgm:pt modelId="{57714772-5C5F-4B1F-B51C-B4D0A6BFD1C5}" type="pres">
      <dgm:prSet presAssocID="{62FBA4A0-9D26-4897-A8A2-813AC1A80F91}" presName="rootText" presStyleLbl="node2" presStyleIdx="0" presStyleCnt="3">
        <dgm:presLayoutVars>
          <dgm:chPref val="3"/>
        </dgm:presLayoutVars>
      </dgm:prSet>
      <dgm:spPr/>
    </dgm:pt>
    <dgm:pt modelId="{0A388C3D-7549-418B-8D85-4C2F0A866BEE}" type="pres">
      <dgm:prSet presAssocID="{62FBA4A0-9D26-4897-A8A2-813AC1A80F91}" presName="rootConnector" presStyleLbl="node2" presStyleIdx="0" presStyleCnt="3"/>
      <dgm:spPr/>
    </dgm:pt>
    <dgm:pt modelId="{1737065B-79F8-484F-B5BB-3C2407D474F4}" type="pres">
      <dgm:prSet presAssocID="{62FBA4A0-9D26-4897-A8A2-813AC1A80F91}" presName="hierChild4" presStyleCnt="0"/>
      <dgm:spPr/>
    </dgm:pt>
    <dgm:pt modelId="{15FC77F1-4BB7-4B55-8183-D1A4AC7A3CCD}" type="pres">
      <dgm:prSet presAssocID="{62FBA4A0-9D26-4897-A8A2-813AC1A80F91}" presName="hierChild5" presStyleCnt="0"/>
      <dgm:spPr/>
    </dgm:pt>
    <dgm:pt modelId="{D27DA05E-B4F2-464F-BF52-7E23EA078FEC}" type="pres">
      <dgm:prSet presAssocID="{54B47E5A-1671-4804-80A2-342C46CC5F9C}" presName="Name37" presStyleLbl="parChTrans1D2" presStyleIdx="1" presStyleCnt="3"/>
      <dgm:spPr/>
    </dgm:pt>
    <dgm:pt modelId="{4F13A1F5-36AD-479A-A826-AEC5AF28178E}" type="pres">
      <dgm:prSet presAssocID="{D513A5A2-4D9F-4035-B07C-3A83BD235B65}" presName="hierRoot2" presStyleCnt="0">
        <dgm:presLayoutVars>
          <dgm:hierBranch val="init"/>
        </dgm:presLayoutVars>
      </dgm:prSet>
      <dgm:spPr/>
    </dgm:pt>
    <dgm:pt modelId="{B5CBF41A-89E7-4724-A7B1-992E5488C14B}" type="pres">
      <dgm:prSet presAssocID="{D513A5A2-4D9F-4035-B07C-3A83BD235B65}" presName="rootComposite" presStyleCnt="0"/>
      <dgm:spPr/>
    </dgm:pt>
    <dgm:pt modelId="{717078CF-FFDD-4340-B856-F9B98703B56C}" type="pres">
      <dgm:prSet presAssocID="{D513A5A2-4D9F-4035-B07C-3A83BD235B65}" presName="rootText" presStyleLbl="node2" presStyleIdx="1" presStyleCnt="3">
        <dgm:presLayoutVars>
          <dgm:chPref val="3"/>
        </dgm:presLayoutVars>
      </dgm:prSet>
      <dgm:spPr/>
    </dgm:pt>
    <dgm:pt modelId="{19682E1F-87D9-4454-91DB-1DCA50C62852}" type="pres">
      <dgm:prSet presAssocID="{D513A5A2-4D9F-4035-B07C-3A83BD235B65}" presName="rootConnector" presStyleLbl="node2" presStyleIdx="1" presStyleCnt="3"/>
      <dgm:spPr/>
    </dgm:pt>
    <dgm:pt modelId="{21BEBB2B-D1C3-478F-B085-C6F106A25F82}" type="pres">
      <dgm:prSet presAssocID="{D513A5A2-4D9F-4035-B07C-3A83BD235B65}" presName="hierChild4" presStyleCnt="0"/>
      <dgm:spPr/>
    </dgm:pt>
    <dgm:pt modelId="{A6D9E5B9-8888-4B8F-B898-BB941E63EF43}" type="pres">
      <dgm:prSet presAssocID="{D513A5A2-4D9F-4035-B07C-3A83BD235B65}" presName="hierChild5" presStyleCnt="0"/>
      <dgm:spPr/>
    </dgm:pt>
    <dgm:pt modelId="{0F268AA1-4011-447C-889C-EEEA1419E87A}" type="pres">
      <dgm:prSet presAssocID="{5AC8163D-E984-4B06-B7AF-215C20E7C082}" presName="Name37" presStyleLbl="parChTrans1D2" presStyleIdx="2" presStyleCnt="3"/>
      <dgm:spPr/>
    </dgm:pt>
    <dgm:pt modelId="{CEC9B70A-5045-45AF-A747-243DAFB030E4}" type="pres">
      <dgm:prSet presAssocID="{54FCDE0D-058E-4B81-9A14-EA69C04A4ED7}" presName="hierRoot2" presStyleCnt="0">
        <dgm:presLayoutVars>
          <dgm:hierBranch val="init"/>
        </dgm:presLayoutVars>
      </dgm:prSet>
      <dgm:spPr/>
    </dgm:pt>
    <dgm:pt modelId="{3FF93FB7-572A-401F-AF78-BBB21C8C3247}" type="pres">
      <dgm:prSet presAssocID="{54FCDE0D-058E-4B81-9A14-EA69C04A4ED7}" presName="rootComposite" presStyleCnt="0"/>
      <dgm:spPr/>
    </dgm:pt>
    <dgm:pt modelId="{192821B8-4DB2-4851-AF4C-C93E44A9566A}" type="pres">
      <dgm:prSet presAssocID="{54FCDE0D-058E-4B81-9A14-EA69C04A4ED7}" presName="rootText" presStyleLbl="node2" presStyleIdx="2" presStyleCnt="3">
        <dgm:presLayoutVars>
          <dgm:chPref val="3"/>
        </dgm:presLayoutVars>
      </dgm:prSet>
      <dgm:spPr/>
    </dgm:pt>
    <dgm:pt modelId="{7A40BC51-F312-4E1B-92F5-B34DE069997E}" type="pres">
      <dgm:prSet presAssocID="{54FCDE0D-058E-4B81-9A14-EA69C04A4ED7}" presName="rootConnector" presStyleLbl="node2" presStyleIdx="2" presStyleCnt="3"/>
      <dgm:spPr/>
    </dgm:pt>
    <dgm:pt modelId="{5BAC19B0-3444-41EF-A2CB-5DFAFB733F74}" type="pres">
      <dgm:prSet presAssocID="{54FCDE0D-058E-4B81-9A14-EA69C04A4ED7}" presName="hierChild4" presStyleCnt="0"/>
      <dgm:spPr/>
    </dgm:pt>
    <dgm:pt modelId="{BBEFA0F8-8A32-4417-9E73-7EAAFEF587BD}" type="pres">
      <dgm:prSet presAssocID="{54FCDE0D-058E-4B81-9A14-EA69C04A4ED7}" presName="hierChild5" presStyleCnt="0"/>
      <dgm:spPr/>
    </dgm:pt>
    <dgm:pt modelId="{EEFB4B9A-DA49-488A-9032-F56A58E0F736}" type="pres">
      <dgm:prSet presAssocID="{1121232E-00EA-41CE-A41C-F0D4DCE1CAC9}" presName="hierChild3" presStyleCnt="0"/>
      <dgm:spPr/>
    </dgm:pt>
  </dgm:ptLst>
  <dgm:cxnLst>
    <dgm:cxn modelId="{A9D60C11-95AD-4249-A603-C61C42E508A6}" srcId="{1121232E-00EA-41CE-A41C-F0D4DCE1CAC9}" destId="{62FBA4A0-9D26-4897-A8A2-813AC1A80F91}" srcOrd="0" destOrd="0" parTransId="{3AAC30C6-22A9-40A2-A750-803B7481E950}" sibTransId="{1D7F513F-007E-441A-8844-CC4B81EAD8C1}"/>
    <dgm:cxn modelId="{6EE89519-78C2-4A88-B190-EE95785C4E33}" type="presOf" srcId="{5AC8163D-E984-4B06-B7AF-215C20E7C082}" destId="{0F268AA1-4011-447C-889C-EEEA1419E87A}" srcOrd="0" destOrd="0" presId="urn:microsoft.com/office/officeart/2005/8/layout/orgChart1"/>
    <dgm:cxn modelId="{D125881E-4F32-4938-BB8D-16E615963FD1}" type="presOf" srcId="{62FBA4A0-9D26-4897-A8A2-813AC1A80F91}" destId="{0A388C3D-7549-418B-8D85-4C2F0A866BEE}" srcOrd="1" destOrd="0" presId="urn:microsoft.com/office/officeart/2005/8/layout/orgChart1"/>
    <dgm:cxn modelId="{55C4512F-7AFF-4F50-A294-765772076529}" type="presOf" srcId="{54FCDE0D-058E-4B81-9A14-EA69C04A4ED7}" destId="{192821B8-4DB2-4851-AF4C-C93E44A9566A}" srcOrd="0" destOrd="0" presId="urn:microsoft.com/office/officeart/2005/8/layout/orgChart1"/>
    <dgm:cxn modelId="{2C159C38-0A78-4FA4-A33C-8C0461356E13}" type="presOf" srcId="{1121232E-00EA-41CE-A41C-F0D4DCE1CAC9}" destId="{260B3487-A5F1-42D0-9EAE-69D0C92DE24D}" srcOrd="1" destOrd="0" presId="urn:microsoft.com/office/officeart/2005/8/layout/orgChart1"/>
    <dgm:cxn modelId="{BADC5F71-C104-4527-A3A7-B069AA643345}" type="presOf" srcId="{62FBA4A0-9D26-4897-A8A2-813AC1A80F91}" destId="{57714772-5C5F-4B1F-B51C-B4D0A6BFD1C5}" srcOrd="0" destOrd="0" presId="urn:microsoft.com/office/officeart/2005/8/layout/orgChart1"/>
    <dgm:cxn modelId="{1D65AA57-B0A7-45A8-8BCF-9A77307B28B3}" type="presOf" srcId="{54FCDE0D-058E-4B81-9A14-EA69C04A4ED7}" destId="{7A40BC51-F312-4E1B-92F5-B34DE069997E}" srcOrd="1" destOrd="0" presId="urn:microsoft.com/office/officeart/2005/8/layout/orgChart1"/>
    <dgm:cxn modelId="{8CEE237A-70A8-423F-A749-772AADBA03E8}" srcId="{1121232E-00EA-41CE-A41C-F0D4DCE1CAC9}" destId="{D513A5A2-4D9F-4035-B07C-3A83BD235B65}" srcOrd="1" destOrd="0" parTransId="{54B47E5A-1671-4804-80A2-342C46CC5F9C}" sibTransId="{E7323E83-5994-4AAE-A6BE-F515974CB053}"/>
    <dgm:cxn modelId="{BCFFE083-7C1A-47C0-BCF6-483BCD04AABA}" type="presOf" srcId="{D513A5A2-4D9F-4035-B07C-3A83BD235B65}" destId="{717078CF-FFDD-4340-B856-F9B98703B56C}" srcOrd="0" destOrd="0" presId="urn:microsoft.com/office/officeart/2005/8/layout/orgChart1"/>
    <dgm:cxn modelId="{1CD83CA1-47C6-46A4-87ED-656D6932D11C}" type="presOf" srcId="{D513A5A2-4D9F-4035-B07C-3A83BD235B65}" destId="{19682E1F-87D9-4454-91DB-1DCA50C62852}" srcOrd="1" destOrd="0" presId="urn:microsoft.com/office/officeart/2005/8/layout/orgChart1"/>
    <dgm:cxn modelId="{EC8EA2A7-826D-4245-8C4E-5EC19090EC8E}" srcId="{E29F24D0-6EB3-4107-80C6-2CD48D20783A}" destId="{1121232E-00EA-41CE-A41C-F0D4DCE1CAC9}" srcOrd="0" destOrd="0" parTransId="{030EC17A-EDBE-4797-8C46-FF53805AD031}" sibTransId="{0AAC05CD-5FA0-49D3-BD54-6696EFC84222}"/>
    <dgm:cxn modelId="{E4F80EAD-7327-4DC6-B558-9F9044157F92}" type="presOf" srcId="{E29F24D0-6EB3-4107-80C6-2CD48D20783A}" destId="{9F2FBDD9-0763-4D04-9660-C53CA82C0334}" srcOrd="0" destOrd="0" presId="urn:microsoft.com/office/officeart/2005/8/layout/orgChart1"/>
    <dgm:cxn modelId="{F0C6A5BB-9F68-47E5-833A-968FDF66F491}" type="presOf" srcId="{54B47E5A-1671-4804-80A2-342C46CC5F9C}" destId="{D27DA05E-B4F2-464F-BF52-7E23EA078FEC}" srcOrd="0" destOrd="0" presId="urn:microsoft.com/office/officeart/2005/8/layout/orgChart1"/>
    <dgm:cxn modelId="{B6A55FBD-480D-4505-AFA6-C360B87A05FB}" srcId="{1121232E-00EA-41CE-A41C-F0D4DCE1CAC9}" destId="{54FCDE0D-058E-4B81-9A14-EA69C04A4ED7}" srcOrd="2" destOrd="0" parTransId="{5AC8163D-E984-4B06-B7AF-215C20E7C082}" sibTransId="{F6FD3AA3-FF22-4D4C-9434-D762B05C4975}"/>
    <dgm:cxn modelId="{1BEB88F4-ED16-4F34-86ED-14FF63E816F8}" type="presOf" srcId="{3AAC30C6-22A9-40A2-A750-803B7481E950}" destId="{EF7BB505-D53F-4CB7-BCA6-97199A6FA7E8}" srcOrd="0" destOrd="0" presId="urn:microsoft.com/office/officeart/2005/8/layout/orgChart1"/>
    <dgm:cxn modelId="{5FBE47F9-2B25-42EE-B29D-439927C681DE}" type="presOf" srcId="{1121232E-00EA-41CE-A41C-F0D4DCE1CAC9}" destId="{51B1997B-6D6A-4B78-9746-0FA6BEC0F0E3}" srcOrd="0" destOrd="0" presId="urn:microsoft.com/office/officeart/2005/8/layout/orgChart1"/>
    <dgm:cxn modelId="{E741A1EC-2904-4CCF-885E-8BAA72CD03DB}" type="presParOf" srcId="{9F2FBDD9-0763-4D04-9660-C53CA82C0334}" destId="{DE8B741C-24A6-481C-B890-726C3FF5C394}" srcOrd="0" destOrd="0" presId="urn:microsoft.com/office/officeart/2005/8/layout/orgChart1"/>
    <dgm:cxn modelId="{6C30E30E-ECA2-42D3-A8D4-B0DF8AD7A177}" type="presParOf" srcId="{DE8B741C-24A6-481C-B890-726C3FF5C394}" destId="{9205CDED-CE85-4421-B61B-7C75E07A7FA7}" srcOrd="0" destOrd="0" presId="urn:microsoft.com/office/officeart/2005/8/layout/orgChart1"/>
    <dgm:cxn modelId="{83D9A9EC-3A45-4F30-8252-F8A35958449B}" type="presParOf" srcId="{9205CDED-CE85-4421-B61B-7C75E07A7FA7}" destId="{51B1997B-6D6A-4B78-9746-0FA6BEC0F0E3}" srcOrd="0" destOrd="0" presId="urn:microsoft.com/office/officeart/2005/8/layout/orgChart1"/>
    <dgm:cxn modelId="{F8D7DDD0-8F10-4381-8733-E1FFDA1CF65A}" type="presParOf" srcId="{9205CDED-CE85-4421-B61B-7C75E07A7FA7}" destId="{260B3487-A5F1-42D0-9EAE-69D0C92DE24D}" srcOrd="1" destOrd="0" presId="urn:microsoft.com/office/officeart/2005/8/layout/orgChart1"/>
    <dgm:cxn modelId="{1ACC1163-D5D9-454D-9DA6-4B67975C4C0D}" type="presParOf" srcId="{DE8B741C-24A6-481C-B890-726C3FF5C394}" destId="{511FF42B-2C10-4F8B-90CB-3B106DB6ED16}" srcOrd="1" destOrd="0" presId="urn:microsoft.com/office/officeart/2005/8/layout/orgChart1"/>
    <dgm:cxn modelId="{A7F9C6B1-4506-4EC4-9F22-32E8FB78BFA2}" type="presParOf" srcId="{511FF42B-2C10-4F8B-90CB-3B106DB6ED16}" destId="{EF7BB505-D53F-4CB7-BCA6-97199A6FA7E8}" srcOrd="0" destOrd="0" presId="urn:microsoft.com/office/officeart/2005/8/layout/orgChart1"/>
    <dgm:cxn modelId="{FE94278B-3A58-452F-8A24-09A267036CE4}" type="presParOf" srcId="{511FF42B-2C10-4F8B-90CB-3B106DB6ED16}" destId="{94E5577E-9AB6-4A6D-8D82-7031B4904A11}" srcOrd="1" destOrd="0" presId="urn:microsoft.com/office/officeart/2005/8/layout/orgChart1"/>
    <dgm:cxn modelId="{30D91033-C365-4A3C-AA85-70DEDFB49B40}" type="presParOf" srcId="{94E5577E-9AB6-4A6D-8D82-7031B4904A11}" destId="{1701C693-BF70-43A5-9596-06E00013A991}" srcOrd="0" destOrd="0" presId="urn:microsoft.com/office/officeart/2005/8/layout/orgChart1"/>
    <dgm:cxn modelId="{0BC62A20-5799-484C-871C-FA1DFCC955B6}" type="presParOf" srcId="{1701C693-BF70-43A5-9596-06E00013A991}" destId="{57714772-5C5F-4B1F-B51C-B4D0A6BFD1C5}" srcOrd="0" destOrd="0" presId="urn:microsoft.com/office/officeart/2005/8/layout/orgChart1"/>
    <dgm:cxn modelId="{4491C3E8-5133-4C13-BBF7-08E9801C42DC}" type="presParOf" srcId="{1701C693-BF70-43A5-9596-06E00013A991}" destId="{0A388C3D-7549-418B-8D85-4C2F0A866BEE}" srcOrd="1" destOrd="0" presId="urn:microsoft.com/office/officeart/2005/8/layout/orgChart1"/>
    <dgm:cxn modelId="{90D65A73-04D9-46C6-8DA4-857F6EDF485E}" type="presParOf" srcId="{94E5577E-9AB6-4A6D-8D82-7031B4904A11}" destId="{1737065B-79F8-484F-B5BB-3C2407D474F4}" srcOrd="1" destOrd="0" presId="urn:microsoft.com/office/officeart/2005/8/layout/orgChart1"/>
    <dgm:cxn modelId="{6409CF6F-223E-4B3C-B1EC-3A5B95045F21}" type="presParOf" srcId="{94E5577E-9AB6-4A6D-8D82-7031B4904A11}" destId="{15FC77F1-4BB7-4B55-8183-D1A4AC7A3CCD}" srcOrd="2" destOrd="0" presId="urn:microsoft.com/office/officeart/2005/8/layout/orgChart1"/>
    <dgm:cxn modelId="{1F2E08E0-243F-40E4-AE62-64EDA85C73B7}" type="presParOf" srcId="{511FF42B-2C10-4F8B-90CB-3B106DB6ED16}" destId="{D27DA05E-B4F2-464F-BF52-7E23EA078FEC}" srcOrd="2" destOrd="0" presId="urn:microsoft.com/office/officeart/2005/8/layout/orgChart1"/>
    <dgm:cxn modelId="{FD1FCE08-E3E0-4B2F-A1D7-C8E7623CF1B7}" type="presParOf" srcId="{511FF42B-2C10-4F8B-90CB-3B106DB6ED16}" destId="{4F13A1F5-36AD-479A-A826-AEC5AF28178E}" srcOrd="3" destOrd="0" presId="urn:microsoft.com/office/officeart/2005/8/layout/orgChart1"/>
    <dgm:cxn modelId="{3393E95A-FF4F-41B0-B213-1ADE71BC70AF}" type="presParOf" srcId="{4F13A1F5-36AD-479A-A826-AEC5AF28178E}" destId="{B5CBF41A-89E7-4724-A7B1-992E5488C14B}" srcOrd="0" destOrd="0" presId="urn:microsoft.com/office/officeart/2005/8/layout/orgChart1"/>
    <dgm:cxn modelId="{0D96DBA0-88E8-489E-B420-33FB0CEA374B}" type="presParOf" srcId="{B5CBF41A-89E7-4724-A7B1-992E5488C14B}" destId="{717078CF-FFDD-4340-B856-F9B98703B56C}" srcOrd="0" destOrd="0" presId="urn:microsoft.com/office/officeart/2005/8/layout/orgChart1"/>
    <dgm:cxn modelId="{B0060836-A762-4B2F-B768-4D8290EA671D}" type="presParOf" srcId="{B5CBF41A-89E7-4724-A7B1-992E5488C14B}" destId="{19682E1F-87D9-4454-91DB-1DCA50C62852}" srcOrd="1" destOrd="0" presId="urn:microsoft.com/office/officeart/2005/8/layout/orgChart1"/>
    <dgm:cxn modelId="{933DA5D2-FD16-459D-8124-1F1B18C08C7E}" type="presParOf" srcId="{4F13A1F5-36AD-479A-A826-AEC5AF28178E}" destId="{21BEBB2B-D1C3-478F-B085-C6F106A25F82}" srcOrd="1" destOrd="0" presId="urn:microsoft.com/office/officeart/2005/8/layout/orgChart1"/>
    <dgm:cxn modelId="{988A578E-ABEA-49FA-AB9B-4D356B084141}" type="presParOf" srcId="{4F13A1F5-36AD-479A-A826-AEC5AF28178E}" destId="{A6D9E5B9-8888-4B8F-B898-BB941E63EF43}" srcOrd="2" destOrd="0" presId="urn:microsoft.com/office/officeart/2005/8/layout/orgChart1"/>
    <dgm:cxn modelId="{45C5D1A0-C0B3-483B-9947-8E6A8D5EE436}" type="presParOf" srcId="{511FF42B-2C10-4F8B-90CB-3B106DB6ED16}" destId="{0F268AA1-4011-447C-889C-EEEA1419E87A}" srcOrd="4" destOrd="0" presId="urn:microsoft.com/office/officeart/2005/8/layout/orgChart1"/>
    <dgm:cxn modelId="{64043B4D-A161-42BA-B096-482DA4AF6F8F}" type="presParOf" srcId="{511FF42B-2C10-4F8B-90CB-3B106DB6ED16}" destId="{CEC9B70A-5045-45AF-A747-243DAFB030E4}" srcOrd="5" destOrd="0" presId="urn:microsoft.com/office/officeart/2005/8/layout/orgChart1"/>
    <dgm:cxn modelId="{F3B59D69-5606-4667-BA1A-CA3E89A75DDD}" type="presParOf" srcId="{CEC9B70A-5045-45AF-A747-243DAFB030E4}" destId="{3FF93FB7-572A-401F-AF78-BBB21C8C3247}" srcOrd="0" destOrd="0" presId="urn:microsoft.com/office/officeart/2005/8/layout/orgChart1"/>
    <dgm:cxn modelId="{6EAD814D-F9FB-4587-A6EF-9C7E1E8B8350}" type="presParOf" srcId="{3FF93FB7-572A-401F-AF78-BBB21C8C3247}" destId="{192821B8-4DB2-4851-AF4C-C93E44A9566A}" srcOrd="0" destOrd="0" presId="urn:microsoft.com/office/officeart/2005/8/layout/orgChart1"/>
    <dgm:cxn modelId="{3D99A742-6CE8-489E-9538-B81287800309}" type="presParOf" srcId="{3FF93FB7-572A-401F-AF78-BBB21C8C3247}" destId="{7A40BC51-F312-4E1B-92F5-B34DE069997E}" srcOrd="1" destOrd="0" presId="urn:microsoft.com/office/officeart/2005/8/layout/orgChart1"/>
    <dgm:cxn modelId="{D00253F8-01F4-46C6-91F4-F80863FC699B}" type="presParOf" srcId="{CEC9B70A-5045-45AF-A747-243DAFB030E4}" destId="{5BAC19B0-3444-41EF-A2CB-5DFAFB733F74}" srcOrd="1" destOrd="0" presId="urn:microsoft.com/office/officeart/2005/8/layout/orgChart1"/>
    <dgm:cxn modelId="{9349EA28-DB43-4477-814C-21C6BA321849}" type="presParOf" srcId="{CEC9B70A-5045-45AF-A747-243DAFB030E4}" destId="{BBEFA0F8-8A32-4417-9E73-7EAAFEF587BD}" srcOrd="2" destOrd="0" presId="urn:microsoft.com/office/officeart/2005/8/layout/orgChart1"/>
    <dgm:cxn modelId="{A96997B3-5349-4E4A-BE4A-60D9E72314EE}" type="presParOf" srcId="{DE8B741C-24A6-481C-B890-726C3FF5C394}" destId="{EEFB4B9A-DA49-488A-9032-F56A58E0F7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59DA-A6B4-47F8-AE5D-2B206CD31DE5}">
      <dsp:nvSpPr>
        <dsp:cNvPr id="0" name=""/>
        <dsp:cNvSpPr/>
      </dsp:nvSpPr>
      <dsp:spPr>
        <a:xfrm rot="5400000">
          <a:off x="-167034" y="172054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</a:t>
          </a:r>
        </a:p>
      </dsp:txBody>
      <dsp:txXfrm rot="-5400000">
        <a:off x="1" y="394768"/>
        <a:ext cx="779495" cy="334069"/>
      </dsp:txXfrm>
    </dsp:sp>
    <dsp:sp modelId="{A119ECED-6D6D-47AC-896B-166222D40FD7}">
      <dsp:nvSpPr>
        <dsp:cNvPr id="0" name=""/>
        <dsp:cNvSpPr/>
      </dsp:nvSpPr>
      <dsp:spPr>
        <a:xfrm rot="5400000">
          <a:off x="4052078" y="-3267563"/>
          <a:ext cx="724197" cy="7269363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Introduction to Bottom Components </a:t>
          </a:r>
        </a:p>
      </dsp:txBody>
      <dsp:txXfrm rot="-5400000">
        <a:off x="779495" y="40372"/>
        <a:ext cx="7234011" cy="653493"/>
      </dsp:txXfrm>
    </dsp:sp>
    <dsp:sp modelId="{5D1DE64C-07C0-4C44-9730-2DAD61D802BC}">
      <dsp:nvSpPr>
        <dsp:cNvPr id="0" name=""/>
        <dsp:cNvSpPr/>
      </dsp:nvSpPr>
      <dsp:spPr>
        <a:xfrm rot="5400000">
          <a:off x="-167034" y="1137197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</a:t>
          </a:r>
        </a:p>
      </dsp:txBody>
      <dsp:txXfrm rot="-5400000">
        <a:off x="1" y="1359911"/>
        <a:ext cx="779495" cy="334069"/>
      </dsp:txXfrm>
    </dsp:sp>
    <dsp:sp modelId="{DE9C9745-1E8A-4246-BC76-08715AA2082D}">
      <dsp:nvSpPr>
        <dsp:cNvPr id="0" name=""/>
        <dsp:cNvSpPr/>
      </dsp:nvSpPr>
      <dsp:spPr>
        <a:xfrm rot="5400000">
          <a:off x="4052268" y="-2304203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Strategy</a:t>
          </a:r>
        </a:p>
      </dsp:txBody>
      <dsp:txXfrm rot="-5400000">
        <a:off x="779495" y="1003904"/>
        <a:ext cx="7234029" cy="653149"/>
      </dsp:txXfrm>
    </dsp:sp>
    <dsp:sp modelId="{8BD191FD-6951-4485-BB74-3DDC4FBFDD91}">
      <dsp:nvSpPr>
        <dsp:cNvPr id="0" name=""/>
        <dsp:cNvSpPr/>
      </dsp:nvSpPr>
      <dsp:spPr>
        <a:xfrm rot="5400000">
          <a:off x="-167034" y="2102339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</a:t>
          </a:r>
        </a:p>
      </dsp:txBody>
      <dsp:txXfrm rot="-5400000">
        <a:off x="1" y="2325053"/>
        <a:ext cx="779495" cy="334069"/>
      </dsp:txXfrm>
    </dsp:sp>
    <dsp:sp modelId="{4B7FBC71-5FC1-4DD9-B2BC-DDAE4F2C06EE}">
      <dsp:nvSpPr>
        <dsp:cNvPr id="0" name=""/>
        <dsp:cNvSpPr/>
      </dsp:nvSpPr>
      <dsp:spPr>
        <a:xfrm rot="5400000">
          <a:off x="4052268" y="-1337468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Structure</a:t>
          </a:r>
        </a:p>
      </dsp:txBody>
      <dsp:txXfrm rot="-5400000">
        <a:off x="779495" y="1970639"/>
        <a:ext cx="7234029" cy="653149"/>
      </dsp:txXfrm>
    </dsp:sp>
    <dsp:sp modelId="{402DC6B8-7B9C-4F76-AC1B-1637846A60F7}">
      <dsp:nvSpPr>
        <dsp:cNvPr id="0" name=""/>
        <dsp:cNvSpPr/>
      </dsp:nvSpPr>
      <dsp:spPr>
        <a:xfrm rot="5400000">
          <a:off x="-167034" y="3067481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</a:t>
          </a:r>
        </a:p>
      </dsp:txBody>
      <dsp:txXfrm rot="-5400000">
        <a:off x="1" y="3290195"/>
        <a:ext cx="779495" cy="334069"/>
      </dsp:txXfrm>
    </dsp:sp>
    <dsp:sp modelId="{86025E91-1C24-41B4-86EE-C5B4416BA6E9}">
      <dsp:nvSpPr>
        <dsp:cNvPr id="0" name=""/>
        <dsp:cNvSpPr/>
      </dsp:nvSpPr>
      <dsp:spPr>
        <a:xfrm rot="5400000">
          <a:off x="4052268" y="-372325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Leaders   </a:t>
          </a:r>
        </a:p>
      </dsp:txBody>
      <dsp:txXfrm rot="-5400000">
        <a:off x="779495" y="2935782"/>
        <a:ext cx="7234029" cy="653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43213-81FE-4B33-A1E9-7197D8853C06}">
      <dsp:nvSpPr>
        <dsp:cNvPr id="0" name=""/>
        <dsp:cNvSpPr/>
      </dsp:nvSpPr>
      <dsp:spPr>
        <a:xfrm>
          <a:off x="3646572" y="2193829"/>
          <a:ext cx="216905" cy="665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176"/>
              </a:lnTo>
              <a:lnTo>
                <a:pt x="216905" y="665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9B02F-897D-4E7A-B2B3-D71B494E01D9}">
      <dsp:nvSpPr>
        <dsp:cNvPr id="0" name=""/>
        <dsp:cNvSpPr/>
      </dsp:nvSpPr>
      <dsp:spPr>
        <a:xfrm>
          <a:off x="2475283" y="1167143"/>
          <a:ext cx="1749703" cy="303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33"/>
              </a:lnTo>
              <a:lnTo>
                <a:pt x="1749703" y="151833"/>
              </a:lnTo>
              <a:lnTo>
                <a:pt x="1749703" y="303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E7790-163D-4ED4-9722-AF6932C30BC4}">
      <dsp:nvSpPr>
        <dsp:cNvPr id="0" name=""/>
        <dsp:cNvSpPr/>
      </dsp:nvSpPr>
      <dsp:spPr>
        <a:xfrm>
          <a:off x="2429563" y="1167143"/>
          <a:ext cx="91440" cy="303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EFCB-75A6-49BB-BC1F-508FE83CFF56}">
      <dsp:nvSpPr>
        <dsp:cNvPr id="0" name=""/>
        <dsp:cNvSpPr/>
      </dsp:nvSpPr>
      <dsp:spPr>
        <a:xfrm>
          <a:off x="725579" y="1167143"/>
          <a:ext cx="1749703" cy="303667"/>
        </a:xfrm>
        <a:custGeom>
          <a:avLst/>
          <a:gdLst/>
          <a:ahLst/>
          <a:cxnLst/>
          <a:rect l="0" t="0" r="0" b="0"/>
          <a:pathLst>
            <a:path>
              <a:moveTo>
                <a:pt x="1749703" y="0"/>
              </a:moveTo>
              <a:lnTo>
                <a:pt x="1749703" y="151833"/>
              </a:lnTo>
              <a:lnTo>
                <a:pt x="0" y="151833"/>
              </a:lnTo>
              <a:lnTo>
                <a:pt x="0" y="303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03FF9-1E00-4825-BDD7-B65BA5A67EDC}">
      <dsp:nvSpPr>
        <dsp:cNvPr id="0" name=""/>
        <dsp:cNvSpPr/>
      </dsp:nvSpPr>
      <dsp:spPr>
        <a:xfrm>
          <a:off x="1752265" y="444125"/>
          <a:ext cx="1446036" cy="72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Board</a:t>
          </a:r>
        </a:p>
      </dsp:txBody>
      <dsp:txXfrm>
        <a:off x="1752265" y="444125"/>
        <a:ext cx="1446036" cy="723018"/>
      </dsp:txXfrm>
    </dsp:sp>
    <dsp:sp modelId="{CCE3C90F-A7D9-4FF1-B815-B7150401E4A7}">
      <dsp:nvSpPr>
        <dsp:cNvPr id="0" name=""/>
        <dsp:cNvSpPr/>
      </dsp:nvSpPr>
      <dsp:spPr>
        <a:xfrm>
          <a:off x="2561" y="1470810"/>
          <a:ext cx="1446036" cy="72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Staff</a:t>
          </a:r>
        </a:p>
      </dsp:txBody>
      <dsp:txXfrm>
        <a:off x="2561" y="1470810"/>
        <a:ext cx="1446036" cy="723018"/>
      </dsp:txXfrm>
    </dsp:sp>
    <dsp:sp modelId="{A89A1570-4EA2-4A7B-8D7F-130898537719}">
      <dsp:nvSpPr>
        <dsp:cNvPr id="0" name=""/>
        <dsp:cNvSpPr/>
      </dsp:nvSpPr>
      <dsp:spPr>
        <a:xfrm>
          <a:off x="1752265" y="1470810"/>
          <a:ext cx="1446036" cy="72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Staff</a:t>
          </a:r>
        </a:p>
      </dsp:txBody>
      <dsp:txXfrm>
        <a:off x="1752265" y="1470810"/>
        <a:ext cx="1446036" cy="723018"/>
      </dsp:txXfrm>
    </dsp:sp>
    <dsp:sp modelId="{23F5A1AF-1438-4AEE-A34E-C485AC416EDF}">
      <dsp:nvSpPr>
        <dsp:cNvPr id="0" name=""/>
        <dsp:cNvSpPr/>
      </dsp:nvSpPr>
      <dsp:spPr>
        <a:xfrm>
          <a:off x="3501969" y="1470810"/>
          <a:ext cx="1446036" cy="72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Staff</a:t>
          </a:r>
        </a:p>
      </dsp:txBody>
      <dsp:txXfrm>
        <a:off x="3501969" y="1470810"/>
        <a:ext cx="1446036" cy="723018"/>
      </dsp:txXfrm>
    </dsp:sp>
    <dsp:sp modelId="{BBC60DEC-6F3A-4376-811F-72AA3CCE2625}">
      <dsp:nvSpPr>
        <dsp:cNvPr id="0" name=""/>
        <dsp:cNvSpPr/>
      </dsp:nvSpPr>
      <dsp:spPr>
        <a:xfrm>
          <a:off x="3863478" y="2497496"/>
          <a:ext cx="1446036" cy="723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Ministry</a:t>
          </a:r>
        </a:p>
      </dsp:txBody>
      <dsp:txXfrm>
        <a:off x="3863478" y="2497496"/>
        <a:ext cx="1446036" cy="723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7F0EB-AD63-4200-9DDE-3082A01F2614}">
      <dsp:nvSpPr>
        <dsp:cNvPr id="0" name=""/>
        <dsp:cNvSpPr/>
      </dsp:nvSpPr>
      <dsp:spPr>
        <a:xfrm>
          <a:off x="607835" y="0"/>
          <a:ext cx="6888802" cy="4239230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50F5A-164A-4A45-8115-A5CFF27EB0BC}">
      <dsp:nvSpPr>
        <dsp:cNvPr id="0" name=""/>
        <dsp:cNvSpPr/>
      </dsp:nvSpPr>
      <dsp:spPr>
        <a:xfrm>
          <a:off x="2770" y="1271768"/>
          <a:ext cx="1799763" cy="1695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Demonstrate Hindrance from Structure</a:t>
          </a:r>
        </a:p>
      </dsp:txBody>
      <dsp:txXfrm>
        <a:off x="85547" y="1354545"/>
        <a:ext cx="1634209" cy="1530138"/>
      </dsp:txXfrm>
    </dsp:sp>
    <dsp:sp modelId="{74EF3A40-D12B-4C03-8C43-346A8946E1AB}">
      <dsp:nvSpPr>
        <dsp:cNvPr id="0" name=""/>
        <dsp:cNvSpPr/>
      </dsp:nvSpPr>
      <dsp:spPr>
        <a:xfrm>
          <a:off x="2102493" y="1271768"/>
          <a:ext cx="1799763" cy="1695692"/>
        </a:xfrm>
        <a:prstGeom prst="roundRect">
          <a:avLst/>
        </a:prstGeom>
        <a:solidFill>
          <a:schemeClr val="accent4">
            <a:hueOff val="924324"/>
            <a:satOff val="31624"/>
            <a:lumOff val="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Limit Congregation Decisions to Short List </a:t>
          </a:r>
        </a:p>
      </dsp:txBody>
      <dsp:txXfrm>
        <a:off x="2185270" y="1354545"/>
        <a:ext cx="1634209" cy="1530138"/>
      </dsp:txXfrm>
    </dsp:sp>
    <dsp:sp modelId="{E03BFEA1-7973-445C-B95A-62E77BB63E8A}">
      <dsp:nvSpPr>
        <dsp:cNvPr id="0" name=""/>
        <dsp:cNvSpPr/>
      </dsp:nvSpPr>
      <dsp:spPr>
        <a:xfrm>
          <a:off x="4202217" y="1271768"/>
          <a:ext cx="1799763" cy="1695692"/>
        </a:xfrm>
        <a:prstGeom prst="roundRect">
          <a:avLst/>
        </a:prstGeom>
        <a:solidFill>
          <a:schemeClr val="accent4">
            <a:hueOff val="1848649"/>
            <a:satOff val="63248"/>
            <a:lumOff val="5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Celebrate release of Congregation to Ministry</a:t>
          </a:r>
        </a:p>
      </dsp:txBody>
      <dsp:txXfrm>
        <a:off x="4284994" y="1354545"/>
        <a:ext cx="1634209" cy="1530138"/>
      </dsp:txXfrm>
    </dsp:sp>
    <dsp:sp modelId="{0260891B-8915-452F-8164-D012D95C2C97}">
      <dsp:nvSpPr>
        <dsp:cNvPr id="0" name=""/>
        <dsp:cNvSpPr/>
      </dsp:nvSpPr>
      <dsp:spPr>
        <a:xfrm>
          <a:off x="6301940" y="1271768"/>
          <a:ext cx="1799763" cy="1695692"/>
        </a:xfrm>
        <a:prstGeom prst="roundRect">
          <a:avLst/>
        </a:prstGeom>
        <a:solidFill>
          <a:schemeClr val="accent4">
            <a:hueOff val="2772973"/>
            <a:satOff val="94872"/>
            <a:lumOff val="8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Demonstrate </a:t>
          </a:r>
          <a:r>
            <a:rPr lang="en-US" sz="2000" b="1" kern="1200" dirty="0">
              <a:solidFill>
                <a:schemeClr val="tx1"/>
              </a:solidFill>
            </a:rPr>
            <a:t>Board /Staff </a:t>
          </a:r>
          <a:r>
            <a:rPr lang="en-US" sz="1800" b="1" kern="1200" dirty="0">
              <a:solidFill>
                <a:schemeClr val="tx1"/>
              </a:solidFill>
            </a:rPr>
            <a:t>Capacity to make more decisions</a:t>
          </a:r>
        </a:p>
      </dsp:txBody>
      <dsp:txXfrm>
        <a:off x="6384717" y="1354545"/>
        <a:ext cx="1634209" cy="1530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59DA-A6B4-47F8-AE5D-2B206CD31DE5}">
      <dsp:nvSpPr>
        <dsp:cNvPr id="0" name=""/>
        <dsp:cNvSpPr/>
      </dsp:nvSpPr>
      <dsp:spPr>
        <a:xfrm rot="5400000">
          <a:off x="-167034" y="172054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</a:t>
          </a:r>
        </a:p>
      </dsp:txBody>
      <dsp:txXfrm rot="-5400000">
        <a:off x="1" y="394768"/>
        <a:ext cx="779495" cy="334069"/>
      </dsp:txXfrm>
    </dsp:sp>
    <dsp:sp modelId="{A119ECED-6D6D-47AC-896B-166222D40FD7}">
      <dsp:nvSpPr>
        <dsp:cNvPr id="0" name=""/>
        <dsp:cNvSpPr/>
      </dsp:nvSpPr>
      <dsp:spPr>
        <a:xfrm rot="5400000">
          <a:off x="4052078" y="-3267563"/>
          <a:ext cx="72419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Introduction to Bottom Components </a:t>
          </a:r>
        </a:p>
      </dsp:txBody>
      <dsp:txXfrm rot="-5400000">
        <a:off x="779495" y="40372"/>
        <a:ext cx="7234011" cy="653493"/>
      </dsp:txXfrm>
    </dsp:sp>
    <dsp:sp modelId="{5D1DE64C-07C0-4C44-9730-2DAD61D802BC}">
      <dsp:nvSpPr>
        <dsp:cNvPr id="0" name=""/>
        <dsp:cNvSpPr/>
      </dsp:nvSpPr>
      <dsp:spPr>
        <a:xfrm rot="5400000">
          <a:off x="-167034" y="1137197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</a:t>
          </a:r>
        </a:p>
      </dsp:txBody>
      <dsp:txXfrm rot="-5400000">
        <a:off x="1" y="1359911"/>
        <a:ext cx="779495" cy="334069"/>
      </dsp:txXfrm>
    </dsp:sp>
    <dsp:sp modelId="{DE9C9745-1E8A-4246-BC76-08715AA2082D}">
      <dsp:nvSpPr>
        <dsp:cNvPr id="0" name=""/>
        <dsp:cNvSpPr/>
      </dsp:nvSpPr>
      <dsp:spPr>
        <a:xfrm rot="5400000">
          <a:off x="4052268" y="-2304203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Strategy</a:t>
          </a:r>
        </a:p>
      </dsp:txBody>
      <dsp:txXfrm rot="-5400000">
        <a:off x="779495" y="1003904"/>
        <a:ext cx="7234029" cy="653149"/>
      </dsp:txXfrm>
    </dsp:sp>
    <dsp:sp modelId="{8BD191FD-6951-4485-BB74-3DDC4FBFDD91}">
      <dsp:nvSpPr>
        <dsp:cNvPr id="0" name=""/>
        <dsp:cNvSpPr/>
      </dsp:nvSpPr>
      <dsp:spPr>
        <a:xfrm rot="5400000">
          <a:off x="-167034" y="2102339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</a:t>
          </a:r>
        </a:p>
      </dsp:txBody>
      <dsp:txXfrm rot="-5400000">
        <a:off x="1" y="2325053"/>
        <a:ext cx="779495" cy="334069"/>
      </dsp:txXfrm>
    </dsp:sp>
    <dsp:sp modelId="{4B7FBC71-5FC1-4DD9-B2BC-DDAE4F2C06EE}">
      <dsp:nvSpPr>
        <dsp:cNvPr id="0" name=""/>
        <dsp:cNvSpPr/>
      </dsp:nvSpPr>
      <dsp:spPr>
        <a:xfrm rot="5400000">
          <a:off x="4052268" y="-1337468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Structure</a:t>
          </a:r>
        </a:p>
      </dsp:txBody>
      <dsp:txXfrm rot="-5400000">
        <a:off x="779495" y="1970639"/>
        <a:ext cx="7234029" cy="653149"/>
      </dsp:txXfrm>
    </dsp:sp>
    <dsp:sp modelId="{402DC6B8-7B9C-4F76-AC1B-1637846A60F7}">
      <dsp:nvSpPr>
        <dsp:cNvPr id="0" name=""/>
        <dsp:cNvSpPr/>
      </dsp:nvSpPr>
      <dsp:spPr>
        <a:xfrm rot="5400000">
          <a:off x="-167034" y="3067481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</a:t>
          </a:r>
        </a:p>
      </dsp:txBody>
      <dsp:txXfrm rot="-5400000">
        <a:off x="1" y="3290195"/>
        <a:ext cx="779495" cy="334069"/>
      </dsp:txXfrm>
    </dsp:sp>
    <dsp:sp modelId="{86025E91-1C24-41B4-86EE-C5B4416BA6E9}">
      <dsp:nvSpPr>
        <dsp:cNvPr id="0" name=""/>
        <dsp:cNvSpPr/>
      </dsp:nvSpPr>
      <dsp:spPr>
        <a:xfrm rot="5400000">
          <a:off x="4052268" y="-372325"/>
          <a:ext cx="723817" cy="7269363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Leaders   </a:t>
          </a:r>
        </a:p>
      </dsp:txBody>
      <dsp:txXfrm rot="-5400000">
        <a:off x="779495" y="2935782"/>
        <a:ext cx="7234029" cy="6531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E904-380E-4A5F-960D-84C59281114E}">
      <dsp:nvSpPr>
        <dsp:cNvPr id="0" name=""/>
        <dsp:cNvSpPr/>
      </dsp:nvSpPr>
      <dsp:spPr>
        <a:xfrm>
          <a:off x="425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1"/>
              </a:solidFill>
            </a:rPr>
            <a:t>Recruit</a:t>
          </a:r>
        </a:p>
      </dsp:txBody>
      <dsp:txXfrm>
        <a:off x="262603" y="2085626"/>
        <a:ext cx="1247413" cy="1247413"/>
      </dsp:txXfrm>
    </dsp:sp>
    <dsp:sp modelId="{F4C2F129-1B79-4772-8829-8603FA566FC0}">
      <dsp:nvSpPr>
        <dsp:cNvPr id="0" name=""/>
        <dsp:cNvSpPr/>
      </dsp:nvSpPr>
      <dsp:spPr>
        <a:xfrm rot="19041445">
          <a:off x="1744571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DB88-2543-4194-8CBD-29E32FC6B75E}">
      <dsp:nvSpPr>
        <dsp:cNvPr id="0" name=""/>
        <dsp:cNvSpPr/>
      </dsp:nvSpPr>
      <dsp:spPr>
        <a:xfrm rot="13358555">
          <a:off x="4043029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413E-1905-46E2-8EA7-AEB9D8410AE4}">
      <dsp:nvSpPr>
        <dsp:cNvPr id="0" name=""/>
        <dsp:cNvSpPr/>
      </dsp:nvSpPr>
      <dsp:spPr>
        <a:xfrm>
          <a:off x="2244674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55D7-455E-4E6D-BEF1-9017A16F87A2}">
      <dsp:nvSpPr>
        <dsp:cNvPr id="0" name=""/>
        <dsp:cNvSpPr/>
      </dsp:nvSpPr>
      <dsp:spPr>
        <a:xfrm>
          <a:off x="2450873" y="1832047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Strategy</a:t>
          </a:r>
        </a:p>
      </dsp:txBody>
      <dsp:txXfrm>
        <a:off x="2450873" y="1832047"/>
        <a:ext cx="1462143" cy="877285"/>
      </dsp:txXfrm>
    </dsp:sp>
    <dsp:sp modelId="{F26BB853-5D92-4EDE-95BE-90256DDF7297}">
      <dsp:nvSpPr>
        <dsp:cNvPr id="0" name=""/>
        <dsp:cNvSpPr/>
      </dsp:nvSpPr>
      <dsp:spPr>
        <a:xfrm>
          <a:off x="3913016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1B23-E5A4-41D3-8C2A-97D7B8C4E388}">
      <dsp:nvSpPr>
        <dsp:cNvPr id="0" name=""/>
        <dsp:cNvSpPr/>
      </dsp:nvSpPr>
      <dsp:spPr>
        <a:xfrm rot="2558555">
          <a:off x="1744571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422D-55D1-4D7F-ACB0-D57C21556FB7}">
      <dsp:nvSpPr>
        <dsp:cNvPr id="0" name=""/>
        <dsp:cNvSpPr/>
      </dsp:nvSpPr>
      <dsp:spPr>
        <a:xfrm rot="8241445">
          <a:off x="4043029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CE26-E7D3-4E0F-ACF3-60C8AE8A4611}">
      <dsp:nvSpPr>
        <dsp:cNvPr id="0" name=""/>
        <dsp:cNvSpPr/>
      </dsp:nvSpPr>
      <dsp:spPr>
        <a:xfrm>
          <a:off x="2244674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49C0E-B844-4B1D-A3D9-30D2B5623042}">
      <dsp:nvSpPr>
        <dsp:cNvPr id="0" name=""/>
        <dsp:cNvSpPr/>
      </dsp:nvSpPr>
      <dsp:spPr>
        <a:xfrm>
          <a:off x="2450873" y="2709333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Structure</a:t>
          </a:r>
        </a:p>
      </dsp:txBody>
      <dsp:txXfrm>
        <a:off x="2450873" y="2709333"/>
        <a:ext cx="1462143" cy="877285"/>
      </dsp:txXfrm>
    </dsp:sp>
    <dsp:sp modelId="{EFF50089-FFCD-4FEB-9BA1-5C4BB2A481D1}">
      <dsp:nvSpPr>
        <dsp:cNvPr id="0" name=""/>
        <dsp:cNvSpPr/>
      </dsp:nvSpPr>
      <dsp:spPr>
        <a:xfrm>
          <a:off x="3913016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31FE-7CD6-45BD-902E-6D26C21A2540}">
      <dsp:nvSpPr>
        <dsp:cNvPr id="0" name=""/>
        <dsp:cNvSpPr/>
      </dsp:nvSpPr>
      <dsp:spPr>
        <a:xfrm>
          <a:off x="4595526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dirty="0">
              <a:solidFill>
                <a:schemeClr val="tx1"/>
              </a:solidFill>
            </a:rPr>
            <a:t>Select</a:t>
          </a:r>
        </a:p>
      </dsp:txBody>
      <dsp:txXfrm>
        <a:off x="4853874" y="2085626"/>
        <a:ext cx="1247413" cy="1247413"/>
      </dsp:txXfrm>
    </dsp:sp>
    <dsp:sp modelId="{E0053631-B957-41F8-B3C0-B528571AE6D7}">
      <dsp:nvSpPr>
        <dsp:cNvPr id="0" name=""/>
        <dsp:cNvSpPr/>
      </dsp:nvSpPr>
      <dsp:spPr>
        <a:xfrm>
          <a:off x="635963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Develop, Coach</a:t>
          </a:r>
        </a:p>
      </dsp:txBody>
      <dsp:txXfrm>
        <a:off x="6617983" y="2085626"/>
        <a:ext cx="1247413" cy="12474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E904-380E-4A5F-960D-84C59281114E}">
      <dsp:nvSpPr>
        <dsp:cNvPr id="0" name=""/>
        <dsp:cNvSpPr/>
      </dsp:nvSpPr>
      <dsp:spPr>
        <a:xfrm>
          <a:off x="425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Recruit</a:t>
          </a:r>
        </a:p>
      </dsp:txBody>
      <dsp:txXfrm>
        <a:off x="262603" y="2085626"/>
        <a:ext cx="1247413" cy="1247413"/>
      </dsp:txXfrm>
    </dsp:sp>
    <dsp:sp modelId="{F4C2F129-1B79-4772-8829-8603FA566FC0}">
      <dsp:nvSpPr>
        <dsp:cNvPr id="0" name=""/>
        <dsp:cNvSpPr/>
      </dsp:nvSpPr>
      <dsp:spPr>
        <a:xfrm rot="19041445">
          <a:off x="1744571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DB88-2543-4194-8CBD-29E32FC6B75E}">
      <dsp:nvSpPr>
        <dsp:cNvPr id="0" name=""/>
        <dsp:cNvSpPr/>
      </dsp:nvSpPr>
      <dsp:spPr>
        <a:xfrm rot="13358555">
          <a:off x="4043029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413E-1905-46E2-8EA7-AEB9D8410AE4}">
      <dsp:nvSpPr>
        <dsp:cNvPr id="0" name=""/>
        <dsp:cNvSpPr/>
      </dsp:nvSpPr>
      <dsp:spPr>
        <a:xfrm>
          <a:off x="2244674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55D7-455E-4E6D-BEF1-9017A16F87A2}">
      <dsp:nvSpPr>
        <dsp:cNvPr id="0" name=""/>
        <dsp:cNvSpPr/>
      </dsp:nvSpPr>
      <dsp:spPr>
        <a:xfrm>
          <a:off x="2450873" y="1832047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Strategy</a:t>
          </a:r>
        </a:p>
      </dsp:txBody>
      <dsp:txXfrm>
        <a:off x="2450873" y="1832047"/>
        <a:ext cx="1462143" cy="877285"/>
      </dsp:txXfrm>
    </dsp:sp>
    <dsp:sp modelId="{F26BB853-5D92-4EDE-95BE-90256DDF7297}">
      <dsp:nvSpPr>
        <dsp:cNvPr id="0" name=""/>
        <dsp:cNvSpPr/>
      </dsp:nvSpPr>
      <dsp:spPr>
        <a:xfrm>
          <a:off x="3913016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1B23-E5A4-41D3-8C2A-97D7B8C4E388}">
      <dsp:nvSpPr>
        <dsp:cNvPr id="0" name=""/>
        <dsp:cNvSpPr/>
      </dsp:nvSpPr>
      <dsp:spPr>
        <a:xfrm rot="2558555">
          <a:off x="1744571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422D-55D1-4D7F-ACB0-D57C21556FB7}">
      <dsp:nvSpPr>
        <dsp:cNvPr id="0" name=""/>
        <dsp:cNvSpPr/>
      </dsp:nvSpPr>
      <dsp:spPr>
        <a:xfrm rot="8241445">
          <a:off x="4043029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CE26-E7D3-4E0F-ACF3-60C8AE8A4611}">
      <dsp:nvSpPr>
        <dsp:cNvPr id="0" name=""/>
        <dsp:cNvSpPr/>
      </dsp:nvSpPr>
      <dsp:spPr>
        <a:xfrm>
          <a:off x="2244674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49C0E-B844-4B1D-A3D9-30D2B5623042}">
      <dsp:nvSpPr>
        <dsp:cNvPr id="0" name=""/>
        <dsp:cNvSpPr/>
      </dsp:nvSpPr>
      <dsp:spPr>
        <a:xfrm>
          <a:off x="2450873" y="2709333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Structure</a:t>
          </a:r>
        </a:p>
      </dsp:txBody>
      <dsp:txXfrm>
        <a:off x="2450873" y="2709333"/>
        <a:ext cx="1462143" cy="877285"/>
      </dsp:txXfrm>
    </dsp:sp>
    <dsp:sp modelId="{EFF50089-FFCD-4FEB-9BA1-5C4BB2A481D1}">
      <dsp:nvSpPr>
        <dsp:cNvPr id="0" name=""/>
        <dsp:cNvSpPr/>
      </dsp:nvSpPr>
      <dsp:spPr>
        <a:xfrm>
          <a:off x="3913016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31FE-7CD6-45BD-902E-6D26C21A2540}">
      <dsp:nvSpPr>
        <dsp:cNvPr id="0" name=""/>
        <dsp:cNvSpPr/>
      </dsp:nvSpPr>
      <dsp:spPr>
        <a:xfrm>
          <a:off x="4595526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Select</a:t>
          </a:r>
        </a:p>
      </dsp:txBody>
      <dsp:txXfrm>
        <a:off x="4853874" y="2085626"/>
        <a:ext cx="1247413" cy="1247413"/>
      </dsp:txXfrm>
    </dsp:sp>
    <dsp:sp modelId="{E0053631-B957-41F8-B3C0-B528571AE6D7}">
      <dsp:nvSpPr>
        <dsp:cNvPr id="0" name=""/>
        <dsp:cNvSpPr/>
      </dsp:nvSpPr>
      <dsp:spPr>
        <a:xfrm>
          <a:off x="635963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Develop, Coach</a:t>
          </a:r>
        </a:p>
      </dsp:txBody>
      <dsp:txXfrm>
        <a:off x="6617983" y="2085626"/>
        <a:ext cx="1247413" cy="12474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E904-380E-4A5F-960D-84C59281114E}">
      <dsp:nvSpPr>
        <dsp:cNvPr id="0" name=""/>
        <dsp:cNvSpPr/>
      </dsp:nvSpPr>
      <dsp:spPr>
        <a:xfrm>
          <a:off x="425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Recruit</a:t>
          </a:r>
        </a:p>
      </dsp:txBody>
      <dsp:txXfrm>
        <a:off x="262603" y="2085626"/>
        <a:ext cx="1247413" cy="1247413"/>
      </dsp:txXfrm>
    </dsp:sp>
    <dsp:sp modelId="{F4C2F129-1B79-4772-8829-8603FA566FC0}">
      <dsp:nvSpPr>
        <dsp:cNvPr id="0" name=""/>
        <dsp:cNvSpPr/>
      </dsp:nvSpPr>
      <dsp:spPr>
        <a:xfrm rot="19041445">
          <a:off x="1744571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DB88-2543-4194-8CBD-29E32FC6B75E}">
      <dsp:nvSpPr>
        <dsp:cNvPr id="0" name=""/>
        <dsp:cNvSpPr/>
      </dsp:nvSpPr>
      <dsp:spPr>
        <a:xfrm rot="13358555">
          <a:off x="4043029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413E-1905-46E2-8EA7-AEB9D8410AE4}">
      <dsp:nvSpPr>
        <dsp:cNvPr id="0" name=""/>
        <dsp:cNvSpPr/>
      </dsp:nvSpPr>
      <dsp:spPr>
        <a:xfrm>
          <a:off x="2244674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55D7-455E-4E6D-BEF1-9017A16F87A2}">
      <dsp:nvSpPr>
        <dsp:cNvPr id="0" name=""/>
        <dsp:cNvSpPr/>
      </dsp:nvSpPr>
      <dsp:spPr>
        <a:xfrm>
          <a:off x="2450873" y="1832047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Strategy</a:t>
          </a:r>
        </a:p>
      </dsp:txBody>
      <dsp:txXfrm>
        <a:off x="2450873" y="1832047"/>
        <a:ext cx="1462143" cy="877285"/>
      </dsp:txXfrm>
    </dsp:sp>
    <dsp:sp modelId="{F26BB853-5D92-4EDE-95BE-90256DDF7297}">
      <dsp:nvSpPr>
        <dsp:cNvPr id="0" name=""/>
        <dsp:cNvSpPr/>
      </dsp:nvSpPr>
      <dsp:spPr>
        <a:xfrm>
          <a:off x="3913016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1B23-E5A4-41D3-8C2A-97D7B8C4E388}">
      <dsp:nvSpPr>
        <dsp:cNvPr id="0" name=""/>
        <dsp:cNvSpPr/>
      </dsp:nvSpPr>
      <dsp:spPr>
        <a:xfrm rot="2558555">
          <a:off x="1744571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422D-55D1-4D7F-ACB0-D57C21556FB7}">
      <dsp:nvSpPr>
        <dsp:cNvPr id="0" name=""/>
        <dsp:cNvSpPr/>
      </dsp:nvSpPr>
      <dsp:spPr>
        <a:xfrm rot="8241445">
          <a:off x="4043029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CE26-E7D3-4E0F-ACF3-60C8AE8A4611}">
      <dsp:nvSpPr>
        <dsp:cNvPr id="0" name=""/>
        <dsp:cNvSpPr/>
      </dsp:nvSpPr>
      <dsp:spPr>
        <a:xfrm>
          <a:off x="2244674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49C0E-B844-4B1D-A3D9-30D2B5623042}">
      <dsp:nvSpPr>
        <dsp:cNvPr id="0" name=""/>
        <dsp:cNvSpPr/>
      </dsp:nvSpPr>
      <dsp:spPr>
        <a:xfrm>
          <a:off x="2450873" y="2709333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Structure</a:t>
          </a:r>
        </a:p>
      </dsp:txBody>
      <dsp:txXfrm>
        <a:off x="2450873" y="2709333"/>
        <a:ext cx="1462143" cy="877285"/>
      </dsp:txXfrm>
    </dsp:sp>
    <dsp:sp modelId="{EFF50089-FFCD-4FEB-9BA1-5C4BB2A481D1}">
      <dsp:nvSpPr>
        <dsp:cNvPr id="0" name=""/>
        <dsp:cNvSpPr/>
      </dsp:nvSpPr>
      <dsp:spPr>
        <a:xfrm>
          <a:off x="3913016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31FE-7CD6-45BD-902E-6D26C21A2540}">
      <dsp:nvSpPr>
        <dsp:cNvPr id="0" name=""/>
        <dsp:cNvSpPr/>
      </dsp:nvSpPr>
      <dsp:spPr>
        <a:xfrm>
          <a:off x="4595526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Select</a:t>
          </a:r>
        </a:p>
      </dsp:txBody>
      <dsp:txXfrm>
        <a:off x="4853874" y="2085626"/>
        <a:ext cx="1247413" cy="1247413"/>
      </dsp:txXfrm>
    </dsp:sp>
    <dsp:sp modelId="{E0053631-B957-41F8-B3C0-B528571AE6D7}">
      <dsp:nvSpPr>
        <dsp:cNvPr id="0" name=""/>
        <dsp:cNvSpPr/>
      </dsp:nvSpPr>
      <dsp:spPr>
        <a:xfrm>
          <a:off x="635963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Develop, Coach</a:t>
          </a:r>
        </a:p>
      </dsp:txBody>
      <dsp:txXfrm>
        <a:off x="6617983" y="2085626"/>
        <a:ext cx="1247413" cy="12474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E904-380E-4A5F-960D-84C59281114E}">
      <dsp:nvSpPr>
        <dsp:cNvPr id="0" name=""/>
        <dsp:cNvSpPr/>
      </dsp:nvSpPr>
      <dsp:spPr>
        <a:xfrm>
          <a:off x="425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Recruit</a:t>
          </a:r>
        </a:p>
      </dsp:txBody>
      <dsp:txXfrm>
        <a:off x="262603" y="2085626"/>
        <a:ext cx="1247413" cy="1247413"/>
      </dsp:txXfrm>
    </dsp:sp>
    <dsp:sp modelId="{F4C2F129-1B79-4772-8829-8603FA566FC0}">
      <dsp:nvSpPr>
        <dsp:cNvPr id="0" name=""/>
        <dsp:cNvSpPr/>
      </dsp:nvSpPr>
      <dsp:spPr>
        <a:xfrm rot="19041445">
          <a:off x="1744571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DB88-2543-4194-8CBD-29E32FC6B75E}">
      <dsp:nvSpPr>
        <dsp:cNvPr id="0" name=""/>
        <dsp:cNvSpPr/>
      </dsp:nvSpPr>
      <dsp:spPr>
        <a:xfrm rot="13358555">
          <a:off x="4043029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413E-1905-46E2-8EA7-AEB9D8410AE4}">
      <dsp:nvSpPr>
        <dsp:cNvPr id="0" name=""/>
        <dsp:cNvSpPr/>
      </dsp:nvSpPr>
      <dsp:spPr>
        <a:xfrm>
          <a:off x="2244674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55D7-455E-4E6D-BEF1-9017A16F87A2}">
      <dsp:nvSpPr>
        <dsp:cNvPr id="0" name=""/>
        <dsp:cNvSpPr/>
      </dsp:nvSpPr>
      <dsp:spPr>
        <a:xfrm>
          <a:off x="2450873" y="1832047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Strategy</a:t>
          </a:r>
        </a:p>
      </dsp:txBody>
      <dsp:txXfrm>
        <a:off x="2450873" y="1832047"/>
        <a:ext cx="1462143" cy="877285"/>
      </dsp:txXfrm>
    </dsp:sp>
    <dsp:sp modelId="{F26BB853-5D92-4EDE-95BE-90256DDF7297}">
      <dsp:nvSpPr>
        <dsp:cNvPr id="0" name=""/>
        <dsp:cNvSpPr/>
      </dsp:nvSpPr>
      <dsp:spPr>
        <a:xfrm>
          <a:off x="3913016" y="2270690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1B23-E5A4-41D3-8C2A-97D7B8C4E388}">
      <dsp:nvSpPr>
        <dsp:cNvPr id="0" name=""/>
        <dsp:cNvSpPr/>
      </dsp:nvSpPr>
      <dsp:spPr>
        <a:xfrm rot="2558555">
          <a:off x="1744571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422D-55D1-4D7F-ACB0-D57C21556FB7}">
      <dsp:nvSpPr>
        <dsp:cNvPr id="0" name=""/>
        <dsp:cNvSpPr/>
      </dsp:nvSpPr>
      <dsp:spPr>
        <a:xfrm rot="8241445">
          <a:off x="4043029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CE26-E7D3-4E0F-ACF3-60C8AE8A4611}">
      <dsp:nvSpPr>
        <dsp:cNvPr id="0" name=""/>
        <dsp:cNvSpPr/>
      </dsp:nvSpPr>
      <dsp:spPr>
        <a:xfrm>
          <a:off x="2244674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49C0E-B844-4B1D-A3D9-30D2B5623042}">
      <dsp:nvSpPr>
        <dsp:cNvPr id="0" name=""/>
        <dsp:cNvSpPr/>
      </dsp:nvSpPr>
      <dsp:spPr>
        <a:xfrm>
          <a:off x="2450873" y="2709333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Our Structure</a:t>
          </a:r>
        </a:p>
      </dsp:txBody>
      <dsp:txXfrm>
        <a:off x="2450873" y="2709333"/>
        <a:ext cx="1462143" cy="877285"/>
      </dsp:txXfrm>
    </dsp:sp>
    <dsp:sp modelId="{EFF50089-FFCD-4FEB-9BA1-5C4BB2A481D1}">
      <dsp:nvSpPr>
        <dsp:cNvPr id="0" name=""/>
        <dsp:cNvSpPr/>
      </dsp:nvSpPr>
      <dsp:spPr>
        <a:xfrm>
          <a:off x="3913016" y="3147976"/>
          <a:ext cx="2061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31FE-7CD6-45BD-902E-6D26C21A2540}">
      <dsp:nvSpPr>
        <dsp:cNvPr id="0" name=""/>
        <dsp:cNvSpPr/>
      </dsp:nvSpPr>
      <dsp:spPr>
        <a:xfrm>
          <a:off x="4595526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Select</a:t>
          </a:r>
        </a:p>
      </dsp:txBody>
      <dsp:txXfrm>
        <a:off x="4853874" y="2085626"/>
        <a:ext cx="1247413" cy="1247413"/>
      </dsp:txXfrm>
    </dsp:sp>
    <dsp:sp modelId="{E0053631-B957-41F8-B3C0-B528571AE6D7}">
      <dsp:nvSpPr>
        <dsp:cNvPr id="0" name=""/>
        <dsp:cNvSpPr/>
      </dsp:nvSpPr>
      <dsp:spPr>
        <a:xfrm>
          <a:off x="635963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Develop, Coach</a:t>
          </a:r>
        </a:p>
      </dsp:txBody>
      <dsp:txXfrm>
        <a:off x="6617983" y="2085626"/>
        <a:ext cx="1247413" cy="1247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B0C3-1B05-463E-A873-4AA7298803E5}">
      <dsp:nvSpPr>
        <dsp:cNvPr id="0" name=""/>
        <dsp:cNvSpPr/>
      </dsp:nvSpPr>
      <dsp:spPr>
        <a:xfrm>
          <a:off x="405313" y="1616"/>
          <a:ext cx="720000" cy="1067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1</a:t>
          </a:r>
          <a:r>
            <a:rPr lang="en-US" sz="1800" b="1" kern="1200" baseline="30000" dirty="0">
              <a:solidFill>
                <a:schemeClr val="tx1"/>
              </a:solidFill>
            </a:rPr>
            <a:t>st</a:t>
          </a:r>
          <a:r>
            <a:rPr lang="en-US" sz="1800" b="1" kern="1200" dirty="0">
              <a:solidFill>
                <a:schemeClr val="tx1"/>
              </a:solidFill>
            </a:rPr>
            <a:t> Step</a:t>
          </a:r>
        </a:p>
      </dsp:txBody>
      <dsp:txXfrm>
        <a:off x="405313" y="1616"/>
        <a:ext cx="720000" cy="1067050"/>
      </dsp:txXfrm>
    </dsp:sp>
    <dsp:sp modelId="{A4A0261F-445E-4DBF-A062-8BFF134E6589}">
      <dsp:nvSpPr>
        <dsp:cNvPr id="0" name=""/>
        <dsp:cNvSpPr/>
      </dsp:nvSpPr>
      <dsp:spPr>
        <a:xfrm>
          <a:off x="405313" y="1122020"/>
          <a:ext cx="720000" cy="1067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2</a:t>
          </a:r>
          <a:r>
            <a:rPr lang="en-US" sz="1800" b="1" kern="1200" baseline="30000" dirty="0">
              <a:solidFill>
                <a:schemeClr val="tx1"/>
              </a:solidFill>
            </a:rPr>
            <a:t>nd</a:t>
          </a:r>
          <a:r>
            <a:rPr lang="en-US" sz="1800" b="1" kern="1200" dirty="0">
              <a:solidFill>
                <a:schemeClr val="tx1"/>
              </a:solidFill>
            </a:rPr>
            <a:t> Step</a:t>
          </a:r>
        </a:p>
      </dsp:txBody>
      <dsp:txXfrm>
        <a:off x="405313" y="1122020"/>
        <a:ext cx="720000" cy="1067050"/>
      </dsp:txXfrm>
    </dsp:sp>
    <dsp:sp modelId="{529C7191-5995-44DA-AF50-7598E82E4CBC}">
      <dsp:nvSpPr>
        <dsp:cNvPr id="0" name=""/>
        <dsp:cNvSpPr/>
      </dsp:nvSpPr>
      <dsp:spPr>
        <a:xfrm>
          <a:off x="405313" y="2242423"/>
          <a:ext cx="720000" cy="1067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3</a:t>
          </a:r>
          <a:r>
            <a:rPr lang="en-US" sz="1800" b="1" kern="1200" baseline="30000" dirty="0">
              <a:solidFill>
                <a:schemeClr val="tx1"/>
              </a:solidFill>
            </a:rPr>
            <a:t>rd</a:t>
          </a:r>
          <a:r>
            <a:rPr lang="en-US" sz="1800" b="1" kern="1200" dirty="0">
              <a:solidFill>
                <a:schemeClr val="tx1"/>
              </a:solidFill>
            </a:rPr>
            <a:t> Step</a:t>
          </a:r>
          <a:endParaRPr lang="en-US" sz="4300" b="1" kern="1200" dirty="0">
            <a:solidFill>
              <a:schemeClr val="tx1"/>
            </a:solidFill>
          </a:endParaRPr>
        </a:p>
      </dsp:txBody>
      <dsp:txXfrm>
        <a:off x="405313" y="2242423"/>
        <a:ext cx="720000" cy="106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59DA-A6B4-47F8-AE5D-2B206CD31DE5}">
      <dsp:nvSpPr>
        <dsp:cNvPr id="0" name=""/>
        <dsp:cNvSpPr/>
      </dsp:nvSpPr>
      <dsp:spPr>
        <a:xfrm rot="5400000">
          <a:off x="-167034" y="172054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</a:t>
          </a:r>
        </a:p>
      </dsp:txBody>
      <dsp:txXfrm rot="-5400000">
        <a:off x="1" y="394768"/>
        <a:ext cx="779495" cy="334069"/>
      </dsp:txXfrm>
    </dsp:sp>
    <dsp:sp modelId="{A119ECED-6D6D-47AC-896B-166222D40FD7}">
      <dsp:nvSpPr>
        <dsp:cNvPr id="0" name=""/>
        <dsp:cNvSpPr/>
      </dsp:nvSpPr>
      <dsp:spPr>
        <a:xfrm rot="5400000">
          <a:off x="4052078" y="-3267563"/>
          <a:ext cx="72419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Introduction to Bottom Components </a:t>
          </a:r>
        </a:p>
      </dsp:txBody>
      <dsp:txXfrm rot="-5400000">
        <a:off x="779495" y="40372"/>
        <a:ext cx="7234011" cy="653493"/>
      </dsp:txXfrm>
    </dsp:sp>
    <dsp:sp modelId="{5D1DE64C-07C0-4C44-9730-2DAD61D802BC}">
      <dsp:nvSpPr>
        <dsp:cNvPr id="0" name=""/>
        <dsp:cNvSpPr/>
      </dsp:nvSpPr>
      <dsp:spPr>
        <a:xfrm rot="5400000">
          <a:off x="-167034" y="1137197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</a:t>
          </a:r>
        </a:p>
      </dsp:txBody>
      <dsp:txXfrm rot="-5400000">
        <a:off x="1" y="1359911"/>
        <a:ext cx="779495" cy="334069"/>
      </dsp:txXfrm>
    </dsp:sp>
    <dsp:sp modelId="{DE9C9745-1E8A-4246-BC76-08715AA2082D}">
      <dsp:nvSpPr>
        <dsp:cNvPr id="0" name=""/>
        <dsp:cNvSpPr/>
      </dsp:nvSpPr>
      <dsp:spPr>
        <a:xfrm rot="5400000">
          <a:off x="4052268" y="-2304203"/>
          <a:ext cx="723817" cy="7269363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Strategy</a:t>
          </a:r>
        </a:p>
      </dsp:txBody>
      <dsp:txXfrm rot="-5400000">
        <a:off x="779495" y="1003904"/>
        <a:ext cx="7234029" cy="653149"/>
      </dsp:txXfrm>
    </dsp:sp>
    <dsp:sp modelId="{8BD191FD-6951-4485-BB74-3DDC4FBFDD91}">
      <dsp:nvSpPr>
        <dsp:cNvPr id="0" name=""/>
        <dsp:cNvSpPr/>
      </dsp:nvSpPr>
      <dsp:spPr>
        <a:xfrm rot="5400000">
          <a:off x="-167034" y="2102339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</a:t>
          </a:r>
        </a:p>
      </dsp:txBody>
      <dsp:txXfrm rot="-5400000">
        <a:off x="1" y="2325053"/>
        <a:ext cx="779495" cy="334069"/>
      </dsp:txXfrm>
    </dsp:sp>
    <dsp:sp modelId="{4B7FBC71-5FC1-4DD9-B2BC-DDAE4F2C06EE}">
      <dsp:nvSpPr>
        <dsp:cNvPr id="0" name=""/>
        <dsp:cNvSpPr/>
      </dsp:nvSpPr>
      <dsp:spPr>
        <a:xfrm rot="5400000">
          <a:off x="4052268" y="-1337468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Structure</a:t>
          </a:r>
        </a:p>
      </dsp:txBody>
      <dsp:txXfrm rot="-5400000">
        <a:off x="779495" y="1970639"/>
        <a:ext cx="7234029" cy="653149"/>
      </dsp:txXfrm>
    </dsp:sp>
    <dsp:sp modelId="{402DC6B8-7B9C-4F76-AC1B-1637846A60F7}">
      <dsp:nvSpPr>
        <dsp:cNvPr id="0" name=""/>
        <dsp:cNvSpPr/>
      </dsp:nvSpPr>
      <dsp:spPr>
        <a:xfrm rot="5400000">
          <a:off x="-167034" y="3067481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</a:t>
          </a:r>
        </a:p>
      </dsp:txBody>
      <dsp:txXfrm rot="-5400000">
        <a:off x="1" y="3290195"/>
        <a:ext cx="779495" cy="334069"/>
      </dsp:txXfrm>
    </dsp:sp>
    <dsp:sp modelId="{86025E91-1C24-41B4-86EE-C5B4416BA6E9}">
      <dsp:nvSpPr>
        <dsp:cNvPr id="0" name=""/>
        <dsp:cNvSpPr/>
      </dsp:nvSpPr>
      <dsp:spPr>
        <a:xfrm rot="5400000">
          <a:off x="4052268" y="-372325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Leaders   </a:t>
          </a:r>
        </a:p>
      </dsp:txBody>
      <dsp:txXfrm rot="-5400000">
        <a:off x="779495" y="2935782"/>
        <a:ext cx="7234029" cy="653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050-445E-45BB-ADB2-1E555A402DFA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-146634"/>
                <a:satOff val="6455"/>
                <a:lumOff val="1688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146634"/>
                <a:satOff val="6455"/>
                <a:lumOff val="1688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146634"/>
                <a:satOff val="6455"/>
                <a:lumOff val="16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5B8C7-0B70-40FF-8CD6-FC5135DC4052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-146634"/>
                <a:satOff val="6455"/>
                <a:lumOff val="1688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146634"/>
                <a:satOff val="6455"/>
                <a:lumOff val="1688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146634"/>
                <a:satOff val="6455"/>
                <a:lumOff val="16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0493C-83D8-4AEF-BE02-62BCFFFE36FC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E94BD-6B9E-471B-8552-4D6C5C0F8C64}">
      <dsp:nvSpPr>
        <dsp:cNvPr id="0" name=""/>
        <dsp:cNvSpPr/>
      </dsp:nvSpPr>
      <dsp:spPr>
        <a:xfrm>
          <a:off x="2754771" y="1832537"/>
          <a:ext cx="2009179" cy="2009179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Cultural Change/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Revitalize</a:t>
          </a:r>
        </a:p>
      </dsp:txBody>
      <dsp:txXfrm>
        <a:off x="3049008" y="2126774"/>
        <a:ext cx="1420705" cy="1420705"/>
      </dsp:txXfrm>
    </dsp:sp>
    <dsp:sp modelId="{0F0317BB-E7C9-421E-8B4C-74E463F6E08A}">
      <dsp:nvSpPr>
        <dsp:cNvPr id="0" name=""/>
        <dsp:cNvSpPr/>
      </dsp:nvSpPr>
      <dsp:spPr>
        <a:xfrm>
          <a:off x="3056148" y="1367"/>
          <a:ext cx="1406425" cy="140642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Missional Refresh Every 3-7 years</a:t>
          </a:r>
        </a:p>
      </dsp:txBody>
      <dsp:txXfrm>
        <a:off x="3262114" y="207333"/>
        <a:ext cx="994493" cy="994493"/>
      </dsp:txXfrm>
    </dsp:sp>
    <dsp:sp modelId="{BF4C45B9-677E-4E61-BCFE-B702EA753C2D}">
      <dsp:nvSpPr>
        <dsp:cNvPr id="0" name=""/>
        <dsp:cNvSpPr/>
      </dsp:nvSpPr>
      <dsp:spPr>
        <a:xfrm>
          <a:off x="4801711" y="3125688"/>
          <a:ext cx="1608979" cy="155542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119"/>
                <a:satOff val="27998"/>
                <a:lumOff val="25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37119"/>
                <a:satOff val="27998"/>
                <a:lumOff val="25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37119"/>
                <a:satOff val="27998"/>
                <a:lumOff val="25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Daily, Weekly, Monthly Coaching</a:t>
          </a:r>
        </a:p>
      </dsp:txBody>
      <dsp:txXfrm>
        <a:off x="5037341" y="3353474"/>
        <a:ext cx="1137719" cy="1099850"/>
      </dsp:txXfrm>
    </dsp:sp>
    <dsp:sp modelId="{98B8B109-E45C-48CC-A0D8-37A3F50F8BCE}">
      <dsp:nvSpPr>
        <dsp:cNvPr id="0" name=""/>
        <dsp:cNvSpPr/>
      </dsp:nvSpPr>
      <dsp:spPr>
        <a:xfrm>
          <a:off x="1209309" y="3200187"/>
          <a:ext cx="1406425" cy="140642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119"/>
                <a:satOff val="27998"/>
                <a:lumOff val="25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37119"/>
                <a:satOff val="27998"/>
                <a:lumOff val="25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37119"/>
                <a:satOff val="27998"/>
                <a:lumOff val="25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Annual Cultural “P&amp;L”</a:t>
          </a:r>
        </a:p>
      </dsp:txBody>
      <dsp:txXfrm>
        <a:off x="1415275" y="3406153"/>
        <a:ext cx="994493" cy="994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AFE7A-7DDE-457F-A28B-779D3C7F8733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79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Who are we?</a:t>
          </a:r>
        </a:p>
      </dsp:txBody>
      <dsp:txXfrm>
        <a:off x="0" y="1030789"/>
        <a:ext cx="7832064" cy="591873"/>
      </dsp:txXfrm>
    </dsp:sp>
    <dsp:sp modelId="{2AE74159-E418-41D9-95E8-FD1333A66CAE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Identity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Values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Assessing Strength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Admitting Weakness</a:t>
          </a:r>
        </a:p>
      </dsp:txBody>
      <dsp:txXfrm>
        <a:off x="0" y="1647691"/>
        <a:ext cx="2503424" cy="2280331"/>
      </dsp:txXfrm>
    </dsp:sp>
    <dsp:sp modelId="{43D26C75-5184-4E27-A916-8CAD0678EFD9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9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Where are we going?</a:t>
          </a:r>
        </a:p>
      </dsp:txBody>
      <dsp:txXfrm>
        <a:off x="2503423" y="1425371"/>
        <a:ext cx="5328640" cy="591873"/>
      </dsp:txXfrm>
    </dsp:sp>
    <dsp:sp modelId="{B00F1F5A-D954-40E3-80D9-9F4D4204795A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Direction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Vision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Preferable Future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New Apple</a:t>
          </a:r>
        </a:p>
      </dsp:txBody>
      <dsp:txXfrm>
        <a:off x="2503423" y="2042273"/>
        <a:ext cx="2503424" cy="2280331"/>
      </dsp:txXfrm>
    </dsp:sp>
    <dsp:sp modelId="{0675EF52-45CF-4ADF-A97F-44C4484EE710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9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How  will we get there?</a:t>
          </a:r>
        </a:p>
      </dsp:txBody>
      <dsp:txXfrm>
        <a:off x="5006848" y="1819953"/>
        <a:ext cx="2825216" cy="591873"/>
      </dsp:txXfrm>
    </dsp:sp>
    <dsp:sp modelId="{44526E16-3CCC-48A5-B676-AD0BFFD75390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Strategy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Bridging the Gap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Selecting from Palette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Focused Initiatives</a:t>
          </a:r>
        </a:p>
      </dsp:txBody>
      <dsp:txXfrm>
        <a:off x="5006848" y="2436855"/>
        <a:ext cx="2503424" cy="2246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6115E-99D9-4A58-BAC3-5AB68C72A378}">
      <dsp:nvSpPr>
        <dsp:cNvPr id="0" name=""/>
        <dsp:cNvSpPr/>
      </dsp:nvSpPr>
      <dsp:spPr>
        <a:xfrm>
          <a:off x="-4436066" y="-680346"/>
          <a:ext cx="5284803" cy="52848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9E6AC-ADB2-4517-B2E7-5A57BDE11AD1}">
      <dsp:nvSpPr>
        <dsp:cNvPr id="0" name=""/>
        <dsp:cNvSpPr/>
      </dsp:nvSpPr>
      <dsp:spPr>
        <a:xfrm>
          <a:off x="444599" y="301685"/>
          <a:ext cx="5008173" cy="603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Directing: Motivational</a:t>
          </a:r>
        </a:p>
      </dsp:txBody>
      <dsp:txXfrm>
        <a:off x="444599" y="301685"/>
        <a:ext cx="5008173" cy="603685"/>
      </dsp:txXfrm>
    </dsp:sp>
    <dsp:sp modelId="{639C49A6-950A-49AC-8CA5-CC09EDC7118A}">
      <dsp:nvSpPr>
        <dsp:cNvPr id="0" name=""/>
        <dsp:cNvSpPr/>
      </dsp:nvSpPr>
      <dsp:spPr>
        <a:xfrm>
          <a:off x="67296" y="226224"/>
          <a:ext cx="754606" cy="75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2A791-26B9-4C2E-9D44-55B474AE8F23}">
      <dsp:nvSpPr>
        <dsp:cNvPr id="0" name=""/>
        <dsp:cNvSpPr/>
      </dsp:nvSpPr>
      <dsp:spPr>
        <a:xfrm>
          <a:off x="790706" y="1207370"/>
          <a:ext cx="4662067" cy="603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>
              <a:solidFill>
                <a:schemeClr val="tx1"/>
              </a:solidFill>
            </a:rPr>
            <a:t>Strategic</a:t>
          </a:r>
          <a:r>
            <a:rPr lang="en-US" sz="1900" b="1" kern="1200" dirty="0">
              <a:solidFill>
                <a:schemeClr val="tx1"/>
              </a:solidFill>
            </a:rPr>
            <a:t>: Analytical Planners</a:t>
          </a:r>
        </a:p>
      </dsp:txBody>
      <dsp:txXfrm>
        <a:off x="790706" y="1207370"/>
        <a:ext cx="4662067" cy="603685"/>
      </dsp:txXfrm>
    </dsp:sp>
    <dsp:sp modelId="{4F55CECA-E5F4-44A7-8536-91F565509FCE}">
      <dsp:nvSpPr>
        <dsp:cNvPr id="0" name=""/>
        <dsp:cNvSpPr/>
      </dsp:nvSpPr>
      <dsp:spPr>
        <a:xfrm>
          <a:off x="413403" y="1131909"/>
          <a:ext cx="754606" cy="75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BAAE-64F3-4B80-A48A-3F5EBC8D01C1}">
      <dsp:nvSpPr>
        <dsp:cNvPr id="0" name=""/>
        <dsp:cNvSpPr/>
      </dsp:nvSpPr>
      <dsp:spPr>
        <a:xfrm>
          <a:off x="790706" y="2113054"/>
          <a:ext cx="4662067" cy="603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Team-Building: Organizing for Cause</a:t>
          </a:r>
        </a:p>
      </dsp:txBody>
      <dsp:txXfrm>
        <a:off x="790706" y="2113054"/>
        <a:ext cx="4662067" cy="603685"/>
      </dsp:txXfrm>
    </dsp:sp>
    <dsp:sp modelId="{F2739CEF-0822-40CA-AD5F-9312EE0F2039}">
      <dsp:nvSpPr>
        <dsp:cNvPr id="0" name=""/>
        <dsp:cNvSpPr/>
      </dsp:nvSpPr>
      <dsp:spPr>
        <a:xfrm>
          <a:off x="413403" y="2037594"/>
          <a:ext cx="754606" cy="75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220E4-8D0B-42EC-ACD0-80682ACAA126}">
      <dsp:nvSpPr>
        <dsp:cNvPr id="0" name=""/>
        <dsp:cNvSpPr/>
      </dsp:nvSpPr>
      <dsp:spPr>
        <a:xfrm>
          <a:off x="444599" y="3018739"/>
          <a:ext cx="5008173" cy="603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Operational: Create Systems </a:t>
          </a:r>
        </a:p>
      </dsp:txBody>
      <dsp:txXfrm>
        <a:off x="444599" y="3018739"/>
        <a:ext cx="5008173" cy="603685"/>
      </dsp:txXfrm>
    </dsp:sp>
    <dsp:sp modelId="{942EF351-4D8C-49D4-ACA4-8C9369F5880D}">
      <dsp:nvSpPr>
        <dsp:cNvPr id="0" name=""/>
        <dsp:cNvSpPr/>
      </dsp:nvSpPr>
      <dsp:spPr>
        <a:xfrm>
          <a:off x="67296" y="2943278"/>
          <a:ext cx="754606" cy="75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C912C-9F61-4B0B-AB6D-C5BA6090B7FA}">
      <dsp:nvSpPr>
        <dsp:cNvPr id="0" name=""/>
        <dsp:cNvSpPr/>
      </dsp:nvSpPr>
      <dsp:spPr>
        <a:xfrm rot="5400000">
          <a:off x="-222793" y="223845"/>
          <a:ext cx="1485289" cy="10397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1</a:t>
          </a:r>
        </a:p>
      </dsp:txBody>
      <dsp:txXfrm rot="-5400000">
        <a:off x="1" y="520902"/>
        <a:ext cx="1039702" cy="445587"/>
      </dsp:txXfrm>
    </dsp:sp>
    <dsp:sp modelId="{C616184C-D3E1-47CE-898A-0C6C6A13D677}">
      <dsp:nvSpPr>
        <dsp:cNvPr id="0" name=""/>
        <dsp:cNvSpPr/>
      </dsp:nvSpPr>
      <dsp:spPr>
        <a:xfrm rot="5400000">
          <a:off x="4520901" y="-3480146"/>
          <a:ext cx="965437" cy="7927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 we believe in church growth?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is our growth path?: on site; plant; multi-site; merger; combination?          </a:t>
          </a:r>
          <a:r>
            <a:rPr lang="en-US" sz="1800" i="1" kern="1200" dirty="0"/>
            <a:t>He who aims at nothing will surely hit it!</a:t>
          </a:r>
        </a:p>
      </dsp:txBody>
      <dsp:txXfrm rot="-5400000">
        <a:off x="1039703" y="48181"/>
        <a:ext cx="7880706" cy="871179"/>
      </dsp:txXfrm>
    </dsp:sp>
    <dsp:sp modelId="{8D26DB16-2E01-46EC-9381-9552CBDE08D0}">
      <dsp:nvSpPr>
        <dsp:cNvPr id="0" name=""/>
        <dsp:cNvSpPr/>
      </dsp:nvSpPr>
      <dsp:spPr>
        <a:xfrm rot="5400000">
          <a:off x="-222793" y="1513485"/>
          <a:ext cx="1485289" cy="10397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2</a:t>
          </a:r>
        </a:p>
      </dsp:txBody>
      <dsp:txXfrm rot="-5400000">
        <a:off x="1" y="1810542"/>
        <a:ext cx="1039702" cy="445587"/>
      </dsp:txXfrm>
    </dsp:sp>
    <dsp:sp modelId="{D4F82CBD-66C5-4C71-874A-20626FCBDCA2}">
      <dsp:nvSpPr>
        <dsp:cNvPr id="0" name=""/>
        <dsp:cNvSpPr/>
      </dsp:nvSpPr>
      <dsp:spPr>
        <a:xfrm rot="5400000">
          <a:off x="4520901" y="-2190506"/>
          <a:ext cx="965437" cy="7927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is our definition of a disciple? Is it biblical?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How well are we using our definition to make disciples? More than pulpit?</a:t>
          </a:r>
        </a:p>
      </dsp:txBody>
      <dsp:txXfrm rot="-5400000">
        <a:off x="1039703" y="1337821"/>
        <a:ext cx="7880706" cy="871179"/>
      </dsp:txXfrm>
    </dsp:sp>
    <dsp:sp modelId="{DAE212B3-7E52-4675-B0C8-11328C0852DC}">
      <dsp:nvSpPr>
        <dsp:cNvPr id="0" name=""/>
        <dsp:cNvSpPr/>
      </dsp:nvSpPr>
      <dsp:spPr>
        <a:xfrm rot="5400000">
          <a:off x="-222793" y="2803126"/>
          <a:ext cx="1485289" cy="10397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3</a:t>
          </a:r>
        </a:p>
      </dsp:txBody>
      <dsp:txXfrm rot="-5400000">
        <a:off x="1" y="3100183"/>
        <a:ext cx="1039702" cy="445587"/>
      </dsp:txXfrm>
    </dsp:sp>
    <dsp:sp modelId="{FF3B1EA7-9253-4F71-B0EE-EADB98A0CE82}">
      <dsp:nvSpPr>
        <dsp:cNvPr id="0" name=""/>
        <dsp:cNvSpPr/>
      </dsp:nvSpPr>
      <dsp:spPr>
        <a:xfrm rot="5400000">
          <a:off x="4520901" y="-900866"/>
          <a:ext cx="965437" cy="7927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Should we teach the difference between a political Christian and a disciple?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See </a:t>
          </a:r>
          <a:r>
            <a:rPr lang="en-US" sz="1800" i="1" kern="1200" dirty="0"/>
            <a:t>Myth of a Christian Nation</a:t>
          </a:r>
          <a:r>
            <a:rPr lang="en-US" sz="1800" kern="1200" dirty="0"/>
            <a:t>, Greg Boyd, 2009 219 Reviews (Risk / Opportunity)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 rot="-5400000">
        <a:off x="1039703" y="2627461"/>
        <a:ext cx="7880706" cy="871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59DA-A6B4-47F8-AE5D-2B206CD31DE5}">
      <dsp:nvSpPr>
        <dsp:cNvPr id="0" name=""/>
        <dsp:cNvSpPr/>
      </dsp:nvSpPr>
      <dsp:spPr>
        <a:xfrm rot="5400000">
          <a:off x="-167034" y="172054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</a:t>
          </a:r>
        </a:p>
      </dsp:txBody>
      <dsp:txXfrm rot="-5400000">
        <a:off x="1" y="394768"/>
        <a:ext cx="779495" cy="334069"/>
      </dsp:txXfrm>
    </dsp:sp>
    <dsp:sp modelId="{A119ECED-6D6D-47AC-896B-166222D40FD7}">
      <dsp:nvSpPr>
        <dsp:cNvPr id="0" name=""/>
        <dsp:cNvSpPr/>
      </dsp:nvSpPr>
      <dsp:spPr>
        <a:xfrm rot="5400000">
          <a:off x="4052078" y="-3267563"/>
          <a:ext cx="72419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Introduction to Bottom Components </a:t>
          </a:r>
        </a:p>
      </dsp:txBody>
      <dsp:txXfrm rot="-5400000">
        <a:off x="779495" y="40372"/>
        <a:ext cx="7234011" cy="653493"/>
      </dsp:txXfrm>
    </dsp:sp>
    <dsp:sp modelId="{5D1DE64C-07C0-4C44-9730-2DAD61D802BC}">
      <dsp:nvSpPr>
        <dsp:cNvPr id="0" name=""/>
        <dsp:cNvSpPr/>
      </dsp:nvSpPr>
      <dsp:spPr>
        <a:xfrm rot="5400000">
          <a:off x="-167034" y="1137197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</a:t>
          </a:r>
        </a:p>
      </dsp:txBody>
      <dsp:txXfrm rot="-5400000">
        <a:off x="1" y="1359911"/>
        <a:ext cx="779495" cy="334069"/>
      </dsp:txXfrm>
    </dsp:sp>
    <dsp:sp modelId="{DE9C9745-1E8A-4246-BC76-08715AA2082D}">
      <dsp:nvSpPr>
        <dsp:cNvPr id="0" name=""/>
        <dsp:cNvSpPr/>
      </dsp:nvSpPr>
      <dsp:spPr>
        <a:xfrm rot="5400000">
          <a:off x="4052268" y="-2304203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Strategy</a:t>
          </a:r>
        </a:p>
      </dsp:txBody>
      <dsp:txXfrm rot="-5400000">
        <a:off x="779495" y="1003904"/>
        <a:ext cx="7234029" cy="653149"/>
      </dsp:txXfrm>
    </dsp:sp>
    <dsp:sp modelId="{8BD191FD-6951-4485-BB74-3DDC4FBFDD91}">
      <dsp:nvSpPr>
        <dsp:cNvPr id="0" name=""/>
        <dsp:cNvSpPr/>
      </dsp:nvSpPr>
      <dsp:spPr>
        <a:xfrm rot="5400000">
          <a:off x="-167034" y="2102339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</a:t>
          </a:r>
        </a:p>
      </dsp:txBody>
      <dsp:txXfrm rot="-5400000">
        <a:off x="1" y="2325053"/>
        <a:ext cx="779495" cy="334069"/>
      </dsp:txXfrm>
    </dsp:sp>
    <dsp:sp modelId="{4B7FBC71-5FC1-4DD9-B2BC-DDAE4F2C06EE}">
      <dsp:nvSpPr>
        <dsp:cNvPr id="0" name=""/>
        <dsp:cNvSpPr/>
      </dsp:nvSpPr>
      <dsp:spPr>
        <a:xfrm rot="5400000">
          <a:off x="4052268" y="-1337468"/>
          <a:ext cx="723817" cy="7269363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Structure</a:t>
          </a:r>
        </a:p>
      </dsp:txBody>
      <dsp:txXfrm rot="-5400000">
        <a:off x="779495" y="1970639"/>
        <a:ext cx="7234029" cy="653149"/>
      </dsp:txXfrm>
    </dsp:sp>
    <dsp:sp modelId="{402DC6B8-7B9C-4F76-AC1B-1637846A60F7}">
      <dsp:nvSpPr>
        <dsp:cNvPr id="0" name=""/>
        <dsp:cNvSpPr/>
      </dsp:nvSpPr>
      <dsp:spPr>
        <a:xfrm rot="5400000">
          <a:off x="-167034" y="3067481"/>
          <a:ext cx="1113564" cy="779495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</a:t>
          </a:r>
        </a:p>
      </dsp:txBody>
      <dsp:txXfrm rot="-5400000">
        <a:off x="1" y="3290195"/>
        <a:ext cx="779495" cy="334069"/>
      </dsp:txXfrm>
    </dsp:sp>
    <dsp:sp modelId="{86025E91-1C24-41B4-86EE-C5B4416BA6E9}">
      <dsp:nvSpPr>
        <dsp:cNvPr id="0" name=""/>
        <dsp:cNvSpPr/>
      </dsp:nvSpPr>
      <dsp:spPr>
        <a:xfrm rot="5400000">
          <a:off x="4052268" y="-372325"/>
          <a:ext cx="723817" cy="7269363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Leaders   </a:t>
          </a:r>
        </a:p>
      </dsp:txBody>
      <dsp:txXfrm rot="-5400000">
        <a:off x="779495" y="2935782"/>
        <a:ext cx="7234029" cy="653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68AA1-4011-447C-889C-EEEA1419E87A}">
      <dsp:nvSpPr>
        <dsp:cNvPr id="0" name=""/>
        <dsp:cNvSpPr/>
      </dsp:nvSpPr>
      <dsp:spPr>
        <a:xfrm>
          <a:off x="2400300" y="1340966"/>
          <a:ext cx="1698229" cy="29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67"/>
              </a:lnTo>
              <a:lnTo>
                <a:pt x="1698229" y="147367"/>
              </a:lnTo>
              <a:lnTo>
                <a:pt x="1698229" y="29473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A05E-B4F2-464F-BF52-7E23EA078FEC}">
      <dsp:nvSpPr>
        <dsp:cNvPr id="0" name=""/>
        <dsp:cNvSpPr/>
      </dsp:nvSpPr>
      <dsp:spPr>
        <a:xfrm>
          <a:off x="2354579" y="1340966"/>
          <a:ext cx="91440" cy="294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BB505-D53F-4CB7-BCA6-97199A6FA7E8}">
      <dsp:nvSpPr>
        <dsp:cNvPr id="0" name=""/>
        <dsp:cNvSpPr/>
      </dsp:nvSpPr>
      <dsp:spPr>
        <a:xfrm>
          <a:off x="702070" y="1340966"/>
          <a:ext cx="1698229" cy="294734"/>
        </a:xfrm>
        <a:custGeom>
          <a:avLst/>
          <a:gdLst/>
          <a:ahLst/>
          <a:cxnLst/>
          <a:rect l="0" t="0" r="0" b="0"/>
          <a:pathLst>
            <a:path>
              <a:moveTo>
                <a:pt x="1698229" y="0"/>
              </a:moveTo>
              <a:lnTo>
                <a:pt x="1698229" y="147367"/>
              </a:lnTo>
              <a:lnTo>
                <a:pt x="0" y="147367"/>
              </a:lnTo>
              <a:lnTo>
                <a:pt x="0" y="29473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1997B-6D6A-4B78-9746-0FA6BEC0F0E3}">
      <dsp:nvSpPr>
        <dsp:cNvPr id="0" name=""/>
        <dsp:cNvSpPr/>
      </dsp:nvSpPr>
      <dsp:spPr>
        <a:xfrm>
          <a:off x="1698552" y="639219"/>
          <a:ext cx="1403495" cy="7017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>
            <a:solidFill>
              <a:schemeClr val="tx1"/>
            </a:solidFill>
          </a:endParaRPr>
        </a:p>
      </dsp:txBody>
      <dsp:txXfrm>
        <a:off x="1698552" y="639219"/>
        <a:ext cx="1403495" cy="701747"/>
      </dsp:txXfrm>
    </dsp:sp>
    <dsp:sp modelId="{57714772-5C5F-4B1F-B51C-B4D0A6BFD1C5}">
      <dsp:nvSpPr>
        <dsp:cNvPr id="0" name=""/>
        <dsp:cNvSpPr/>
      </dsp:nvSpPr>
      <dsp:spPr>
        <a:xfrm>
          <a:off x="322" y="1635701"/>
          <a:ext cx="1403495" cy="7017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.</a:t>
          </a:r>
        </a:p>
      </dsp:txBody>
      <dsp:txXfrm>
        <a:off x="322" y="1635701"/>
        <a:ext cx="1403495" cy="701747"/>
      </dsp:txXfrm>
    </dsp:sp>
    <dsp:sp modelId="{717078CF-FFDD-4340-B856-F9B98703B56C}">
      <dsp:nvSpPr>
        <dsp:cNvPr id="0" name=""/>
        <dsp:cNvSpPr/>
      </dsp:nvSpPr>
      <dsp:spPr>
        <a:xfrm>
          <a:off x="1698552" y="1635701"/>
          <a:ext cx="1403495" cy="7017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.</a:t>
          </a:r>
        </a:p>
      </dsp:txBody>
      <dsp:txXfrm>
        <a:off x="1698552" y="1635701"/>
        <a:ext cx="1403495" cy="701747"/>
      </dsp:txXfrm>
    </dsp:sp>
    <dsp:sp modelId="{192821B8-4DB2-4851-AF4C-C93E44A9566A}">
      <dsp:nvSpPr>
        <dsp:cNvPr id="0" name=""/>
        <dsp:cNvSpPr/>
      </dsp:nvSpPr>
      <dsp:spPr>
        <a:xfrm>
          <a:off x="3396781" y="1635701"/>
          <a:ext cx="1403495" cy="7017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.</a:t>
          </a:r>
        </a:p>
      </dsp:txBody>
      <dsp:txXfrm>
        <a:off x="3396781" y="1635701"/>
        <a:ext cx="1403495" cy="70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48A8820-FC06-46E8-967B-11871C1CDAF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5D6F11-80E7-4BD3-8692-76F8BF29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4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8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4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0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40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4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1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4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0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65008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65008">
                <a:defRPr/>
              </a:pPr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7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41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8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0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37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29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27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05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3DB-E3C4-4071-A960-6427204D4F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6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41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65008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65008">
                <a:defRPr/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48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6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01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24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0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87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47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39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87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55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4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7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37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22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09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73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48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9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1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7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3DB-E3C4-4071-A960-6427204D4F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6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5370" indent="-30975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9032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4643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30255" indent="-24780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5869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21480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7093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2706" indent="-2478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91353">
              <a:defRPr/>
            </a:pPr>
            <a:fld id="{A0DA3ED9-D868-4D14-A735-3CCA1C23C361}" type="slidenum">
              <a:rPr lang="en-US" altLang="en-US">
                <a:solidFill>
                  <a:prstClr val="black"/>
                </a:solidFill>
              </a:rPr>
              <a:pPr defTabSz="991353">
                <a:defRPr/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1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73-77D1-4AD9-A563-E20897F4C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EBE8-B3E9-476F-90DB-904EACB6C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4A7B-A8F0-4329-BF13-1AE5395F7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762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1054-4447-4404-9FA4-978379A89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5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2B5A4-FD62-4E9A-9C9D-5D3880E64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F892-CA6E-41FB-901A-C7D3DACC6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9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D57F-8F5E-426E-8751-027F492D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B9A-9161-45BC-9C95-C0A229B41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A29A-2B43-4B60-BDB7-D65265B9D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A13D-8ECD-459F-AF60-99BC46288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EF18-B544-4C66-9530-92D7FFE9C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9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66E97-2A17-4FE0-983D-6F2D0EE43F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galbraith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galbraith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075" name="Picture 6" descr="SfCC Logo_h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6" y="228601"/>
            <a:ext cx="6289675" cy="19288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2873" y="3644538"/>
            <a:ext cx="7184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Revitalization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1808" y="4661264"/>
            <a:ext cx="3645550" cy="1070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marR="0" lvl="0" indent="-5334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Session #6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C12FBE-3B24-410A-AA84-D68C5D61F376}"/>
              </a:ext>
            </a:extLst>
          </p:cNvPr>
          <p:cNvSpPr/>
          <p:nvPr/>
        </p:nvSpPr>
        <p:spPr>
          <a:xfrm>
            <a:off x="2482873" y="3429000"/>
            <a:ext cx="7441963" cy="1399854"/>
          </a:xfrm>
          <a:prstGeom prst="roundRect">
            <a:avLst/>
          </a:prstGeom>
          <a:noFill/>
          <a:ln w="63500">
            <a:solidFill>
              <a:srgbClr val="89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Strategy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1770324" y="1875062"/>
            <a:ext cx="7983276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Organizational Health Definition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916D78-28EA-4200-9674-B9DCAD92FAFF}"/>
              </a:ext>
            </a:extLst>
          </p:cNvPr>
          <p:cNvSpPr/>
          <p:nvPr/>
        </p:nvSpPr>
        <p:spPr>
          <a:xfrm>
            <a:off x="1884451" y="2935823"/>
            <a:ext cx="8703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Strategy is a component of organizational health that starts with clarity about the </a:t>
            </a:r>
            <a:r>
              <a:rPr lang="en-US" sz="2400" b="1" u="sng" dirty="0">
                <a:solidFill>
                  <a:schemeClr val="bg1"/>
                </a:solidFill>
              </a:rPr>
              <a:t>biblical mission</a:t>
            </a:r>
            <a:r>
              <a:rPr lang="en-US" sz="2400" b="1" dirty="0">
                <a:solidFill>
                  <a:schemeClr val="bg1"/>
                </a:solidFill>
              </a:rPr>
              <a:t> of the church. Based on that understanding, the first healthy practice of strategy is </a:t>
            </a:r>
            <a:r>
              <a:rPr lang="en-US" sz="2400" b="1" u="sng" dirty="0">
                <a:solidFill>
                  <a:schemeClr val="bg1"/>
                </a:solidFill>
              </a:rPr>
              <a:t>assessing</a:t>
            </a:r>
            <a:r>
              <a:rPr lang="en-US" sz="2400" b="1" dirty="0">
                <a:solidFill>
                  <a:schemeClr val="bg1"/>
                </a:solidFill>
              </a:rPr>
              <a:t> the organic components of health (Acts 2:42-47), the other components of organizational health, and the cultural context of the church. It also requires the capacity to </a:t>
            </a:r>
            <a:r>
              <a:rPr lang="en-US" sz="2400" b="1" u="sng" dirty="0">
                <a:solidFill>
                  <a:schemeClr val="bg1"/>
                </a:solidFill>
              </a:rPr>
              <a:t>plan and execute </a:t>
            </a:r>
            <a:r>
              <a:rPr lang="en-US" sz="2400" b="1" dirty="0">
                <a:solidFill>
                  <a:schemeClr val="bg1"/>
                </a:solidFill>
              </a:rPr>
              <a:t>steps toward greater health, a vision for a preferable future. Strategy can </a:t>
            </a:r>
            <a:r>
              <a:rPr lang="en-US" sz="2400" b="1" u="sng" dirty="0">
                <a:solidFill>
                  <a:schemeClr val="bg1"/>
                </a:solidFill>
              </a:rPr>
              <a:t>create a culture of change</a:t>
            </a:r>
            <a:r>
              <a:rPr lang="en-US" sz="2400" b="1" dirty="0">
                <a:solidFill>
                  <a:schemeClr val="bg1"/>
                </a:solidFill>
              </a:rPr>
              <a:t> for mission, if it has freedom to influence all other components of health. </a:t>
            </a:r>
          </a:p>
        </p:txBody>
      </p:sp>
    </p:spTree>
    <p:extLst>
      <p:ext uri="{BB962C8B-B14F-4D97-AF65-F5344CB8AC3E}">
        <p14:creationId xmlns:p14="http://schemas.microsoft.com/office/powerpoint/2010/main" val="23248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Universal Nature of Strategy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2057400" y="1871226"/>
            <a:ext cx="7983276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Organizational Health Definition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95" y="2930849"/>
            <a:ext cx="9122010" cy="342391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6920B2-FCF6-4811-BCE0-670806D541F7}"/>
              </a:ext>
            </a:extLst>
          </p:cNvPr>
          <p:cNvCxnSpPr>
            <a:cxnSpLocks/>
          </p:cNvCxnSpPr>
          <p:nvPr/>
        </p:nvCxnSpPr>
        <p:spPr>
          <a:xfrm flipH="1">
            <a:off x="7315200" y="5003111"/>
            <a:ext cx="965917" cy="810548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04B5FE-B960-47D7-AE33-1E5E188877F0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5966060"/>
            <a:ext cx="579120" cy="11410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0D2355-1150-4D0C-806F-1664642A414C}"/>
              </a:ext>
            </a:extLst>
          </p:cNvPr>
          <p:cNvSpPr/>
          <p:nvPr/>
        </p:nvSpPr>
        <p:spPr>
          <a:xfrm>
            <a:off x="6479666" y="5686719"/>
            <a:ext cx="987934" cy="393447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677F3F-FD07-4294-9271-5C3920441879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833937" y="3429000"/>
            <a:ext cx="139696" cy="225771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800498-A8D1-417D-8069-48EE6AE33A9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753292" y="3513221"/>
            <a:ext cx="1220341" cy="217349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BD65EF-19BC-41A4-8C35-E86E25F65812}"/>
              </a:ext>
            </a:extLst>
          </p:cNvPr>
          <p:cNvCxnSpPr>
            <a:cxnSpLocks/>
          </p:cNvCxnSpPr>
          <p:nvPr/>
        </p:nvCxnSpPr>
        <p:spPr>
          <a:xfrm flipH="1" flipV="1">
            <a:off x="4726004" y="3513221"/>
            <a:ext cx="2247629" cy="217349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5D53EC-D5CC-48B7-97E2-E305A6B0CFA2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619099" y="3583663"/>
            <a:ext cx="3354534" cy="210305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168C78-DF09-43C7-B668-7DBD13E494C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627697" y="3513221"/>
            <a:ext cx="4345936" cy="217349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6B1DAA-0EFA-4793-A4DF-9637CD390C7F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925053" y="3583663"/>
            <a:ext cx="5048580" cy="210305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538DEE-1EE4-4C10-BCF9-75F7560A5318}"/>
              </a:ext>
            </a:extLst>
          </p:cNvPr>
          <p:cNvCxnSpPr>
            <a:cxnSpLocks/>
            <a:stCxn id="15" idx="4"/>
          </p:cNvCxnSpPr>
          <p:nvPr/>
        </p:nvCxnSpPr>
        <p:spPr>
          <a:xfrm flipH="1">
            <a:off x="1838427" y="6080166"/>
            <a:ext cx="5135206" cy="11743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9242C6-A4A7-444E-A97F-4EA72F62D37B}"/>
              </a:ext>
            </a:extLst>
          </p:cNvPr>
          <p:cNvCxnSpPr>
            <a:cxnSpLocks/>
          </p:cNvCxnSpPr>
          <p:nvPr/>
        </p:nvCxnSpPr>
        <p:spPr>
          <a:xfrm>
            <a:off x="6096000" y="5957927"/>
            <a:ext cx="0" cy="157204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F4E30B-8586-410A-A3A4-298C0F9F6738}"/>
              </a:ext>
            </a:extLst>
          </p:cNvPr>
          <p:cNvCxnSpPr>
            <a:cxnSpLocks/>
          </p:cNvCxnSpPr>
          <p:nvPr/>
        </p:nvCxnSpPr>
        <p:spPr>
          <a:xfrm>
            <a:off x="5023264" y="5966059"/>
            <a:ext cx="26032" cy="149072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21DB117-3AAC-4E19-B963-EC7D7AF2C30D}"/>
              </a:ext>
            </a:extLst>
          </p:cNvPr>
          <p:cNvCxnSpPr>
            <a:cxnSpLocks/>
          </p:cNvCxnSpPr>
          <p:nvPr/>
        </p:nvCxnSpPr>
        <p:spPr>
          <a:xfrm>
            <a:off x="4061361" y="5957927"/>
            <a:ext cx="1" cy="160532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97E8E7-08AE-4F12-9262-6DC1BDA78E1F}"/>
              </a:ext>
            </a:extLst>
          </p:cNvPr>
          <p:cNvCxnSpPr>
            <a:cxnSpLocks/>
          </p:cNvCxnSpPr>
          <p:nvPr/>
        </p:nvCxnSpPr>
        <p:spPr>
          <a:xfrm flipV="1">
            <a:off x="3099461" y="5923005"/>
            <a:ext cx="0" cy="230419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42B6DD-8775-4EBD-985E-471F90E0829F}"/>
              </a:ext>
            </a:extLst>
          </p:cNvPr>
          <p:cNvCxnSpPr>
            <a:cxnSpLocks/>
          </p:cNvCxnSpPr>
          <p:nvPr/>
        </p:nvCxnSpPr>
        <p:spPr>
          <a:xfrm flipH="1" flipV="1">
            <a:off x="2057401" y="5966060"/>
            <a:ext cx="206526" cy="230418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Strategy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674426" y="2015508"/>
            <a:ext cx="1061059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Classification Format for this Component of Church Health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CBF139-A9EB-4E97-85D0-70279F15C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05719"/>
              </p:ext>
            </p:extLst>
          </p:nvPr>
        </p:nvGraphicFramePr>
        <p:xfrm>
          <a:off x="1217658" y="3034602"/>
          <a:ext cx="9524135" cy="352899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55833">
                  <a:extLst>
                    <a:ext uri="{9D8B030D-6E8A-4147-A177-3AD203B41FA5}">
                      <a16:colId xmlns:a16="http://schemas.microsoft.com/office/drawing/2014/main" val="1973418880"/>
                    </a:ext>
                  </a:extLst>
                </a:gridCol>
                <a:gridCol w="4168302">
                  <a:extLst>
                    <a:ext uri="{9D8B030D-6E8A-4147-A177-3AD203B41FA5}">
                      <a16:colId xmlns:a16="http://schemas.microsoft.com/office/drawing/2014/main" val="3849576816"/>
                    </a:ext>
                  </a:extLst>
                </a:gridCol>
              </a:tblGrid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Organic or 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651460"/>
                  </a:ext>
                </a:extLst>
              </a:tr>
              <a:tr h="499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Side of the Fishbone Diagram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Bottom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657139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Relational or 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86824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Timeless or Timebound/Contextual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Timeless and Contextual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043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2 Reference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specifically although </a:t>
                      </a:r>
                      <a:r>
                        <a:rPr lang="en-US" sz="2400" b="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devotion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components of health is strategic.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26928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Complimentary Component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5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38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6" y="556338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Strategy </a:t>
            </a:r>
            <a:r>
              <a:rPr lang="en-US" sz="2800" b="1" dirty="0">
                <a:solidFill>
                  <a:schemeClr val="bg1"/>
                </a:solidFill>
                <a:latin typeface="Gill Sans MT"/>
              </a:rPr>
              <a:t>(Session 3)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EFE0C-2494-44FA-96BD-17DDE82C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4" y="1917858"/>
            <a:ext cx="2077134" cy="296978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945858-EC2E-467F-B99B-CD9F0139CC87}"/>
              </a:ext>
            </a:extLst>
          </p:cNvPr>
          <p:cNvGraphicFramePr/>
          <p:nvPr>
            <p:extLst/>
          </p:nvPr>
        </p:nvGraphicFramePr>
        <p:xfrm>
          <a:off x="3256962" y="1554163"/>
          <a:ext cx="7620000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B24F4B-36A9-459C-B095-650FB999DF6B}"/>
              </a:ext>
            </a:extLst>
          </p:cNvPr>
          <p:cNvSpPr txBox="1"/>
          <p:nvPr/>
        </p:nvSpPr>
        <p:spPr>
          <a:xfrm>
            <a:off x="7556116" y="1497396"/>
            <a:ext cx="185339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4FC89-00F4-492F-849A-877AC691644C}"/>
              </a:ext>
            </a:extLst>
          </p:cNvPr>
          <p:cNvSpPr txBox="1"/>
          <p:nvPr/>
        </p:nvSpPr>
        <p:spPr>
          <a:xfrm>
            <a:off x="8737600" y="3568585"/>
            <a:ext cx="2173993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4CBAE-83D3-4F51-B541-2A272D5C2EE6}"/>
              </a:ext>
            </a:extLst>
          </p:cNvPr>
          <p:cNvSpPr txBox="1"/>
          <p:nvPr/>
        </p:nvSpPr>
        <p:spPr>
          <a:xfrm>
            <a:off x="2372910" y="3687314"/>
            <a:ext cx="2457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Assess</a:t>
            </a:r>
          </a:p>
          <a:p>
            <a:pPr marL="990600"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2B80C-099D-4C07-AE23-91CB3CC5559D}"/>
              </a:ext>
            </a:extLst>
          </p:cNvPr>
          <p:cNvSpPr txBox="1"/>
          <p:nvPr/>
        </p:nvSpPr>
        <p:spPr>
          <a:xfrm>
            <a:off x="8594670" y="2134372"/>
            <a:ext cx="2464136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in </a:t>
            </a:r>
            <a:r>
              <a:rPr lang="en-US" sz="2400" b="1" i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AEB26-2D6F-4AE6-BD2F-C3AD21D7E6E4}"/>
              </a:ext>
            </a:extLst>
          </p:cNvPr>
          <p:cNvSpPr txBox="1"/>
          <p:nvPr/>
        </p:nvSpPr>
        <p:spPr>
          <a:xfrm>
            <a:off x="9238658" y="4277884"/>
            <a:ext cx="2380780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in </a:t>
            </a:r>
            <a:r>
              <a:rPr lang="en-US" sz="2400" b="1" i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</a:t>
            </a:r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EC5EEE0F-91F6-4058-B166-0EFF8C741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869" y="619226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Strategy and Planning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0C3F7B-E686-4AF7-8574-9545C8A3FCCC}"/>
              </a:ext>
            </a:extLst>
          </p:cNvPr>
          <p:cNvSpPr txBox="1"/>
          <p:nvPr/>
        </p:nvSpPr>
        <p:spPr>
          <a:xfrm>
            <a:off x="3853314" y="2187946"/>
            <a:ext cx="6939814" cy="390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define strategic planning as the envisioning process that a point leader uses with a team of leaders on a regular basis to think and act so as to design and redesign a specific ministry model that accomplishes the Great Commission in their unique ministry context.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- Malphurs pg. 26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A404F-7C07-4BEB-BE56-DE920094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" y="1911868"/>
            <a:ext cx="2844799" cy="4333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BC5DD-408B-421D-808D-FCA8973B26D6}"/>
              </a:ext>
            </a:extLst>
          </p:cNvPr>
          <p:cNvSpPr txBox="1"/>
          <p:nvPr/>
        </p:nvSpPr>
        <p:spPr>
          <a:xfrm>
            <a:off x="8737600" y="5603446"/>
            <a:ext cx="3469907" cy="49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Detail in Session #10</a:t>
            </a:r>
          </a:p>
        </p:txBody>
      </p:sp>
    </p:spTree>
    <p:extLst>
      <p:ext uri="{BB962C8B-B14F-4D97-AF65-F5344CB8AC3E}">
        <p14:creationId xmlns:p14="http://schemas.microsoft.com/office/powerpoint/2010/main" val="143983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097" y="670025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Strategy – Malphurs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E4EE4C-8D57-4F2B-9ADD-B86175D8A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084828"/>
              </p:ext>
            </p:extLst>
          </p:nvPr>
        </p:nvGraphicFramePr>
        <p:xfrm>
          <a:off x="315815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419E4D-66B3-42EB-AB0B-64FB0E4368EF}"/>
              </a:ext>
            </a:extLst>
          </p:cNvPr>
          <p:cNvSpPr txBox="1"/>
          <p:nvPr/>
        </p:nvSpPr>
        <p:spPr>
          <a:xfrm>
            <a:off x="686602" y="2568087"/>
            <a:ext cx="2271562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is 50,000 foot view.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Detail in Session 10</a:t>
            </a:r>
          </a:p>
        </p:txBody>
      </p:sp>
    </p:spTree>
    <p:extLst>
      <p:ext uri="{BB962C8B-B14F-4D97-AF65-F5344CB8AC3E}">
        <p14:creationId xmlns:p14="http://schemas.microsoft.com/office/powerpoint/2010/main" val="421464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5" y="498635"/>
            <a:ext cx="8544025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Strategy Source - Church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41371"/>
              </p:ext>
            </p:extLst>
          </p:nvPr>
        </p:nvGraphicFramePr>
        <p:xfrm>
          <a:off x="1905000" y="1981200"/>
          <a:ext cx="8153400" cy="396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5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Factors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Church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Medium Church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Large 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Church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Pastor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Leader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Decisions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Congregation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Committees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Staff /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Bottom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up 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Through key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People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Middle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out through key committees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Top down through key leaders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6248400"/>
            <a:ext cx="758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Gary McIntosh Typology of Churches , One Size Doesn’t Fit All, Revell, 1999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78958F84-8DA1-46CA-AA13-18BA55BD3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1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200" y="650775"/>
            <a:ext cx="8153400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Strategy Source– A Type of Leadership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C475036-49C9-4F87-A5B7-A6160C035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4" y="2014771"/>
            <a:ext cx="2534984" cy="3740736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651B28B-A9E8-4960-8254-389ED29B6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711131"/>
              </p:ext>
            </p:extLst>
          </p:nvPr>
        </p:nvGraphicFramePr>
        <p:xfrm>
          <a:off x="6246904" y="2067437"/>
          <a:ext cx="5505751" cy="392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C8447AD-45FB-4619-B184-82DE62D16EBF}"/>
              </a:ext>
            </a:extLst>
          </p:cNvPr>
          <p:cNvSpPr txBox="1"/>
          <p:nvPr/>
        </p:nvSpPr>
        <p:spPr>
          <a:xfrm>
            <a:off x="2935228" y="2368911"/>
            <a:ext cx="3469907" cy="427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Four Leadership Aptitudes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en-US" sz="12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Need all 4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en-US" sz="12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leaders usually have only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of these aptitudes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en-US" sz="1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who can and will facilitate Strategy?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F6984-00EB-4B6F-9348-A3D3534E005A}"/>
              </a:ext>
            </a:extLst>
          </p:cNvPr>
          <p:cNvSpPr txBox="1"/>
          <p:nvPr/>
        </p:nvSpPr>
        <p:spPr>
          <a:xfrm>
            <a:off x="6523620" y="2352718"/>
            <a:ext cx="35458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7FAC5-E61F-4346-B41A-B7B7FC38A957}"/>
              </a:ext>
            </a:extLst>
          </p:cNvPr>
          <p:cNvSpPr txBox="1"/>
          <p:nvPr/>
        </p:nvSpPr>
        <p:spPr>
          <a:xfrm>
            <a:off x="6844136" y="3189880"/>
            <a:ext cx="35458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11E7F-F9AC-4ABC-BDC9-F9018BBB4AE1}"/>
              </a:ext>
            </a:extLst>
          </p:cNvPr>
          <p:cNvSpPr txBox="1"/>
          <p:nvPr/>
        </p:nvSpPr>
        <p:spPr>
          <a:xfrm>
            <a:off x="6504943" y="5006176"/>
            <a:ext cx="35458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91C33-3F56-4200-8274-61D7D95EAF79}"/>
              </a:ext>
            </a:extLst>
          </p:cNvPr>
          <p:cNvSpPr txBox="1"/>
          <p:nvPr/>
        </p:nvSpPr>
        <p:spPr>
          <a:xfrm>
            <a:off x="6833534" y="4098028"/>
            <a:ext cx="35458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743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097" y="670025"/>
            <a:ext cx="8153400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Strategy Source – </a:t>
            </a:r>
            <a:r>
              <a:rPr lang="en-US" sz="3200" b="1" dirty="0" err="1">
                <a:solidFill>
                  <a:srgbClr val="FFFFFF"/>
                </a:solidFill>
                <a:latin typeface="Gill Sans MT"/>
              </a:rPr>
              <a:t>Strengthsfinder</a:t>
            </a: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553468-532D-46DA-B07F-84DE7BBB7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80" y="2174111"/>
            <a:ext cx="9157383" cy="33026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D4705C-21A3-489A-A7AF-D457BBD1C8A0}"/>
              </a:ext>
            </a:extLst>
          </p:cNvPr>
          <p:cNvSpPr/>
          <p:nvPr/>
        </p:nvSpPr>
        <p:spPr>
          <a:xfrm>
            <a:off x="7526956" y="2174111"/>
            <a:ext cx="2683844" cy="569089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AC24F-B28B-4384-A853-8C87E57D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FA33-0B6A-40E9-99AE-F5C4DC937C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C1C8E-CB5A-429C-A459-EEB3421185DE}"/>
              </a:ext>
            </a:extLst>
          </p:cNvPr>
          <p:cNvSpPr/>
          <p:nvPr/>
        </p:nvSpPr>
        <p:spPr>
          <a:xfrm>
            <a:off x="2795848" y="1936353"/>
            <a:ext cx="71846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98463" algn="l"/>
              </a:tabLst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  <a:tabLst>
                <a:tab pos="398463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Look for a mix of at least 50% on the Elders with the gifts of leadership or administration</a:t>
            </a:r>
          </a:p>
          <a:p>
            <a:pPr>
              <a:tabLst>
                <a:tab pos="398463" algn="l"/>
              </a:tabLst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tabLst>
                <a:tab pos="398463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Look for these types on the DISC and MBTI profiles”</a:t>
            </a:r>
          </a:p>
          <a:p>
            <a:pPr>
              <a:tabLst>
                <a:tab pos="398463" algn="l"/>
              </a:tabLst>
            </a:pPr>
            <a:endParaRPr lang="en-US" sz="1100" dirty="0">
              <a:solidFill>
                <a:schemeClr val="bg1"/>
              </a:solidFill>
            </a:endParaRPr>
          </a:p>
          <a:p>
            <a:pPr>
              <a:tabLst>
                <a:tab pos="398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DISC: 	DI,  ID,  I,  D</a:t>
            </a:r>
          </a:p>
          <a:p>
            <a:pPr>
              <a:tabLst>
                <a:tab pos="398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MBTI: 	ESTJ,  ENFP,  ESFJ,  ISTJ</a:t>
            </a:r>
          </a:p>
          <a:p>
            <a:pPr>
              <a:tabLst>
                <a:tab pos="398463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398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see </a:t>
            </a:r>
            <a:r>
              <a:rPr lang="en-US" sz="2000" u="sng" dirty="0">
                <a:solidFill>
                  <a:schemeClr val="bg1"/>
                </a:solidFill>
              </a:rPr>
              <a:t>Re:VISION The Key to Transforming Your Church </a:t>
            </a:r>
          </a:p>
          <a:p>
            <a:pPr>
              <a:tabLst>
                <a:tab pos="398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Dr. Aubrey Malphurs and Dr. Gordon Penfold, BakerBooks, 2014</a:t>
            </a:r>
          </a:p>
          <a:p>
            <a:pPr>
              <a:tabLst>
                <a:tab pos="398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research across denominations and DISC and MBTI profiles of   	turnaround pastors in all 50 states, and 10 Canadian Provinces </a:t>
            </a:r>
          </a:p>
          <a:p>
            <a:pPr>
              <a:tabLst>
                <a:tab pos="398463" algn="l"/>
              </a:tabLst>
            </a:pPr>
            <a:endParaRPr lang="en-US" sz="1100" dirty="0">
              <a:solidFill>
                <a:schemeClr val="bg1"/>
              </a:solidFill>
            </a:endParaRPr>
          </a:p>
          <a:p>
            <a:pPr>
              <a:tabLst>
                <a:tab pos="398463" algn="l"/>
              </a:tabLst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C362A-4CF2-43CA-90E2-5C604153B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66" y="2137857"/>
            <a:ext cx="1797518" cy="1793560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51E0CE3-B863-443D-996F-F6EB239AA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66" y="4079092"/>
            <a:ext cx="1876859" cy="161545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5A6FCCC9-FA79-48ED-9BBB-ABF9B7AD9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" y="2404777"/>
            <a:ext cx="2254366" cy="337202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7758B43-AD56-4E97-965D-8A4C1DE9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8" y="738644"/>
            <a:ext cx="8043512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Strategy Source– A Type of Leadership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6BBCCBFC-0581-4DB2-A3CA-7E7B3B035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01937"/>
              </p:ext>
            </p:extLst>
          </p:nvPr>
        </p:nvGraphicFramePr>
        <p:xfrm>
          <a:off x="2209800" y="2057401"/>
          <a:ext cx="7924800" cy="3955658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Session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Title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1 and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3-5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6-7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1-3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4-6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7-9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10-12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 and Consulting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Consulting: Comprehensive Church Health Assessment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 and How To Launch a Consulting Practice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5749" y="650965"/>
            <a:ext cx="6604693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marR="0" lvl="0" indent="-5334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Online Training 10 Sessions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B2F6903-4826-4658-B994-611D1ED99A6E}"/>
              </a:ext>
            </a:extLst>
          </p:cNvPr>
          <p:cNvSpPr/>
          <p:nvPr/>
        </p:nvSpPr>
        <p:spPr>
          <a:xfrm>
            <a:off x="7613583" y="3599848"/>
            <a:ext cx="211756" cy="510139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682E996-1109-436E-B401-A76D3D0A15EE}"/>
              </a:ext>
            </a:extLst>
          </p:cNvPr>
          <p:cNvSpPr/>
          <p:nvPr/>
        </p:nvSpPr>
        <p:spPr>
          <a:xfrm>
            <a:off x="7613583" y="4357779"/>
            <a:ext cx="211756" cy="510139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D89E1-175F-4930-9125-F927F28DFA8A}"/>
              </a:ext>
            </a:extLst>
          </p:cNvPr>
          <p:cNvSpPr txBox="1"/>
          <p:nvPr/>
        </p:nvSpPr>
        <p:spPr>
          <a:xfrm>
            <a:off x="7921391" y="3535478"/>
            <a:ext cx="2741456" cy="1330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 Components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Bottom Components</a:t>
            </a:r>
          </a:p>
        </p:txBody>
      </p:sp>
    </p:spTree>
    <p:extLst>
      <p:ext uri="{BB962C8B-B14F-4D97-AF65-F5344CB8AC3E}">
        <p14:creationId xmlns:p14="http://schemas.microsoft.com/office/powerpoint/2010/main" val="99645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7872" y="498635"/>
            <a:ext cx="6239576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3 Strategic Assessments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For Consideration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5CB02E-4078-4CDE-86FD-AFABB80F3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914368"/>
              </p:ext>
            </p:extLst>
          </p:nvPr>
        </p:nvGraphicFramePr>
        <p:xfrm>
          <a:off x="1243262" y="1957521"/>
          <a:ext cx="8967538" cy="406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44EE94-C3D3-4D09-8132-37E4F2774FAF}"/>
              </a:ext>
            </a:extLst>
          </p:cNvPr>
          <p:cNvSpPr txBox="1"/>
          <p:nvPr/>
        </p:nvSpPr>
        <p:spPr>
          <a:xfrm>
            <a:off x="2433588" y="5639973"/>
            <a:ext cx="85151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chemeClr val="bg1"/>
                </a:solidFill>
              </a:rPr>
              <a:t>I believe that this was the last SBC annual meeting where the messengers will hear a political speech. </a:t>
            </a:r>
            <a:r>
              <a:rPr lang="en-US" dirty="0">
                <a:solidFill>
                  <a:schemeClr val="bg1"/>
                </a:solidFill>
              </a:rPr>
              <a:t> (After V.P. Pence spoke)   Tweet by Ed Stetzer June 13, 2018   #SBC18</a:t>
            </a:r>
          </a:p>
          <a:p>
            <a:pPr>
              <a:buClr>
                <a:schemeClr val="tx1"/>
              </a:buClr>
            </a:pPr>
            <a:endParaRPr lang="en-US" sz="1050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See handout by Stetzer June 16, 2018 : Political Campaigning and the 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4021367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5940713"/>
              </p:ext>
            </p:extLst>
          </p:nvPr>
        </p:nvGraphicFramePr>
        <p:xfrm>
          <a:off x="2635183" y="2341696"/>
          <a:ext cx="8048859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#6 Outline</a:t>
            </a:r>
          </a:p>
        </p:txBody>
      </p:sp>
    </p:spTree>
    <p:extLst>
      <p:ext uri="{BB962C8B-B14F-4D97-AF65-F5344CB8AC3E}">
        <p14:creationId xmlns:p14="http://schemas.microsoft.com/office/powerpoint/2010/main" val="50346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606291" y="1713297"/>
            <a:ext cx="1061059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Classification Format for this Component of Church Health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CBF139-A9EB-4E97-85D0-70279F15C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23472"/>
              </p:ext>
            </p:extLst>
          </p:nvPr>
        </p:nvGraphicFramePr>
        <p:xfrm>
          <a:off x="1256160" y="2555313"/>
          <a:ext cx="9524135" cy="395736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55833">
                  <a:extLst>
                    <a:ext uri="{9D8B030D-6E8A-4147-A177-3AD203B41FA5}">
                      <a16:colId xmlns:a16="http://schemas.microsoft.com/office/drawing/2014/main" val="1973418880"/>
                    </a:ext>
                  </a:extLst>
                </a:gridCol>
                <a:gridCol w="4168302">
                  <a:extLst>
                    <a:ext uri="{9D8B030D-6E8A-4147-A177-3AD203B41FA5}">
                      <a16:colId xmlns:a16="http://schemas.microsoft.com/office/drawing/2014/main" val="3849576816"/>
                    </a:ext>
                  </a:extLst>
                </a:gridCol>
              </a:tblGrid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Organic or 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651460"/>
                  </a:ext>
                </a:extLst>
              </a:tr>
              <a:tr h="499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</a:rPr>
                        <a:t>Side of the Fishbone Diagram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Bottom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657139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Relational or 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86824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</a:rPr>
                        <a:t>Timeless or Timebound/Contextual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Timeless and Contextual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043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2 Reference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specifically, but we see a precursor to Elder rule in devotion to apostles teaching and leadership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26928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Complimentary Component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Fellowship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5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4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F1521-B3C4-4289-8930-03A21261E49A}"/>
              </a:ext>
            </a:extLst>
          </p:cNvPr>
          <p:cNvSpPr/>
          <p:nvPr/>
        </p:nvSpPr>
        <p:spPr>
          <a:xfrm>
            <a:off x="1855574" y="2966456"/>
            <a:ext cx="8703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Structure is a component of organizational health that should be driven and </a:t>
            </a:r>
            <a:r>
              <a:rPr lang="en-US" sz="2400" b="1" u="sng" dirty="0">
                <a:solidFill>
                  <a:schemeClr val="bg1"/>
                </a:solidFill>
              </a:rPr>
              <a:t>defined by mission and Strategy</a:t>
            </a:r>
            <a:r>
              <a:rPr lang="en-US" sz="2400" b="1" dirty="0">
                <a:solidFill>
                  <a:schemeClr val="bg1"/>
                </a:solidFill>
              </a:rPr>
              <a:t>. It is one of the answers to how the church will get where it is trying to go. It is the </a:t>
            </a:r>
            <a:r>
              <a:rPr lang="en-US" sz="2400" b="1" u="sng" dirty="0">
                <a:solidFill>
                  <a:schemeClr val="bg1"/>
                </a:solidFill>
              </a:rPr>
              <a:t>alignment and clear, written, definition of the organizational relationships </a:t>
            </a:r>
            <a:r>
              <a:rPr lang="en-US" sz="2400" b="1" dirty="0">
                <a:solidFill>
                  <a:schemeClr val="bg1"/>
                </a:solidFill>
              </a:rPr>
              <a:t>of our staff, our board(s), our congregation, our ministries, and our ministry participants. Structure includes the biblical conviction that we have the </a:t>
            </a:r>
            <a:r>
              <a:rPr lang="en-US" sz="2400" b="1" u="sng" dirty="0">
                <a:solidFill>
                  <a:schemeClr val="bg1"/>
                </a:solidFill>
              </a:rPr>
              <a:t>freedom, within our polity, to change</a:t>
            </a:r>
            <a:r>
              <a:rPr lang="en-US" sz="2400" b="1" dirty="0">
                <a:solidFill>
                  <a:schemeClr val="bg1"/>
                </a:solidFill>
              </a:rPr>
              <a:t> role responsibilities as needed for mission.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C73A9-F0C7-4118-B120-3B53691B9A98}"/>
              </a:ext>
            </a:extLst>
          </p:cNvPr>
          <p:cNvSpPr txBox="1"/>
          <p:nvPr/>
        </p:nvSpPr>
        <p:spPr>
          <a:xfrm>
            <a:off x="1770324" y="1875062"/>
            <a:ext cx="7983276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Organizational Health Definition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75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447292"/>
            <a:ext cx="8153400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– The Church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is not a democracy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609E0-7803-49E4-90EE-6D4EB455483A}"/>
              </a:ext>
            </a:extLst>
          </p:cNvPr>
          <p:cNvSpPr txBox="1"/>
          <p:nvPr/>
        </p:nvSpPr>
        <p:spPr>
          <a:xfrm>
            <a:off x="3234087" y="2421691"/>
            <a:ext cx="79592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 is not a democracy even within congregationalism.</a:t>
            </a:r>
          </a:p>
          <a:p>
            <a:pPr indent="-91440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 are supposed to have a different role, and lead. </a:t>
            </a:r>
          </a:p>
          <a:p>
            <a:pPr indent="-91440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“American church is driven more by its national polity than by biblical theology” </a:t>
            </a:r>
          </a:p>
          <a:p>
            <a:pPr indent="-91440"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2006, p. 183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04E58-27B4-4DAA-A1C4-5355F024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3" y="2473034"/>
            <a:ext cx="2000790" cy="29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E6BA5-B946-47C1-A175-676CE0BCA4D8}"/>
              </a:ext>
            </a:extLst>
          </p:cNvPr>
          <p:cNvSpPr/>
          <p:nvPr/>
        </p:nvSpPr>
        <p:spPr>
          <a:xfrm>
            <a:off x="587141" y="2156059"/>
            <a:ext cx="5082139" cy="1993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447292"/>
            <a:ext cx="8153400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– Need Written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Clarity of Roles/Ministries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4F0E327-29FD-4D9E-AFE8-22BE1DFDB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737990"/>
              </p:ext>
            </p:extLst>
          </p:nvPr>
        </p:nvGraphicFramePr>
        <p:xfrm>
          <a:off x="727057" y="1630802"/>
          <a:ext cx="4800600" cy="297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759581-7507-4138-B1B2-5BF85B82817A}"/>
              </a:ext>
            </a:extLst>
          </p:cNvPr>
          <p:cNvSpPr txBox="1"/>
          <p:nvPr/>
        </p:nvSpPr>
        <p:spPr>
          <a:xfrm>
            <a:off x="6096000" y="2421691"/>
            <a:ext cx="5097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clarity about the role of the board(s), staff</a:t>
            </a:r>
          </a:p>
          <a:p>
            <a:pPr indent="-91440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buClr>
                <a:schemeClr val="tx1"/>
              </a:buClr>
            </a:pPr>
            <a:r>
              <a:rPr lang="en-US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Every ministry 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 report </a:t>
            </a:r>
          </a:p>
          <a:p>
            <a:pPr indent="-9144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someone</a:t>
            </a:r>
          </a:p>
          <a:p>
            <a:pPr indent="-91440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buClr>
                <a:schemeClr val="tx1"/>
              </a:buClr>
            </a:pPr>
            <a:r>
              <a:rPr lang="en-US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Every person 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 report to someone</a:t>
            </a:r>
          </a:p>
          <a:p>
            <a:pPr indent="-91440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buClr>
                <a:schemeClr val="tx1"/>
              </a:buClr>
            </a:pP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78FC5-0214-403D-A94D-A4E6F38DB3BA}"/>
              </a:ext>
            </a:extLst>
          </p:cNvPr>
          <p:cNvSpPr txBox="1"/>
          <p:nvPr/>
        </p:nvSpPr>
        <p:spPr>
          <a:xfrm>
            <a:off x="998664" y="4378770"/>
            <a:ext cx="3842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Define these things in writing </a:t>
            </a:r>
          </a:p>
          <a:p>
            <a:pPr indent="-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put them in bylaws or </a:t>
            </a:r>
          </a:p>
          <a:p>
            <a:pPr indent="-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constitution if you need to. </a:t>
            </a:r>
          </a:p>
          <a:p>
            <a:pPr indent="-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Train people in new roles how </a:t>
            </a:r>
          </a:p>
          <a:p>
            <a:pPr indent="-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things work “around here”. </a:t>
            </a:r>
          </a:p>
          <a:p>
            <a:pPr indent="-91440">
              <a:buClr>
                <a:schemeClr val="tx1"/>
              </a:buClr>
            </a:pP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98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447292"/>
            <a:ext cx="8153400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– Ministries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Cannot serve two masters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A6347-9E1A-48FA-B1AD-07E36BF70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71945"/>
              </p:ext>
            </p:extLst>
          </p:nvPr>
        </p:nvGraphicFramePr>
        <p:xfrm>
          <a:off x="1107974" y="2146434"/>
          <a:ext cx="5312076" cy="366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BA51B-D345-4820-BA42-66A44C0B54AB}"/>
              </a:ext>
            </a:extLst>
          </p:cNvPr>
          <p:cNvCxnSpPr>
            <a:cxnSpLocks/>
          </p:cNvCxnSpPr>
          <p:nvPr/>
        </p:nvCxnSpPr>
        <p:spPr>
          <a:xfrm>
            <a:off x="4254366" y="2891050"/>
            <a:ext cx="2165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890A51-8E86-4673-884A-119CDBF6AD5D}"/>
              </a:ext>
            </a:extLst>
          </p:cNvPr>
          <p:cNvCxnSpPr>
            <a:cxnSpLocks/>
          </p:cNvCxnSpPr>
          <p:nvPr/>
        </p:nvCxnSpPr>
        <p:spPr>
          <a:xfrm>
            <a:off x="6420050" y="2891050"/>
            <a:ext cx="0" cy="1738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C54CC0A-437D-43ED-8D9A-C2BB914F7942}"/>
              </a:ext>
            </a:extLst>
          </p:cNvPr>
          <p:cNvSpPr/>
          <p:nvPr/>
        </p:nvSpPr>
        <p:spPr>
          <a:xfrm>
            <a:off x="6826453" y="1945073"/>
            <a:ext cx="4257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u="sng" dirty="0">
                <a:solidFill>
                  <a:schemeClr val="bg1"/>
                </a:solidFill>
              </a:rPr>
              <a:t>No one can </a:t>
            </a:r>
            <a:r>
              <a:rPr lang="en-US" sz="2000" b="1" u="sng" dirty="0">
                <a:solidFill>
                  <a:schemeClr val="bg1"/>
                </a:solidFill>
              </a:rPr>
              <a:t>serve</a:t>
            </a:r>
            <a:r>
              <a:rPr lang="en-US" sz="2000" u="sng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chemeClr val="bg1"/>
                </a:solidFill>
              </a:rPr>
              <a:t>two</a:t>
            </a:r>
            <a:r>
              <a:rPr lang="en-US" sz="2000" u="sng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chemeClr val="bg1"/>
                </a:solidFill>
              </a:rPr>
              <a:t>masters</a:t>
            </a:r>
            <a:r>
              <a:rPr lang="en-US" sz="2000" u="sng" dirty="0">
                <a:solidFill>
                  <a:schemeClr val="bg1"/>
                </a:solidFill>
              </a:rPr>
              <a:t>. Either you will hate the one and love the other, or you will be devoted to the one and despise the other. </a:t>
            </a:r>
            <a:r>
              <a:rPr lang="en-US" sz="2000" dirty="0">
                <a:solidFill>
                  <a:schemeClr val="bg1"/>
                </a:solidFill>
              </a:rPr>
              <a:t>You cannot </a:t>
            </a:r>
            <a:r>
              <a:rPr lang="en-US" sz="2000" b="1" dirty="0">
                <a:solidFill>
                  <a:schemeClr val="bg1"/>
                </a:solidFill>
              </a:rPr>
              <a:t>serve</a:t>
            </a:r>
            <a:r>
              <a:rPr lang="en-US" sz="2000" dirty="0">
                <a:solidFill>
                  <a:schemeClr val="bg1"/>
                </a:solidFill>
              </a:rPr>
              <a:t> both God and money.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                      Jesus Mt 6:24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 common mistake that boards make: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Requiring a ministry that is overseen by a Staff member to simultaneously report to them. Outcomes: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Demoralizes the staff member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Confuses (angers) the ministry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97F679-2FA4-4D05-B94C-1911ACFE5287}"/>
              </a:ext>
            </a:extLst>
          </p:cNvPr>
          <p:cNvSpPr/>
          <p:nvPr/>
        </p:nvSpPr>
        <p:spPr>
          <a:xfrm>
            <a:off x="980123" y="5484982"/>
            <a:ext cx="447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Much better alternative</a:t>
            </a:r>
            <a:r>
              <a:rPr lang="en-US" sz="2000" dirty="0">
                <a:solidFill>
                  <a:schemeClr val="bg1"/>
                </a:solidFill>
              </a:rPr>
              <a:t>: Sr. Pastor and board let staff member lead and then Sr. pastor coaches him/her in one-on-ones </a:t>
            </a:r>
          </a:p>
        </p:txBody>
      </p:sp>
    </p:spTree>
    <p:extLst>
      <p:ext uri="{BB962C8B-B14F-4D97-AF65-F5344CB8AC3E}">
        <p14:creationId xmlns:p14="http://schemas.microsoft.com/office/powerpoint/2010/main" val="265402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67965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Structure – Freedom to Change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41A4CC-877D-4DE3-9CEE-14CF2026E8B8}"/>
              </a:ext>
            </a:extLst>
          </p:cNvPr>
          <p:cNvSpPr txBox="1"/>
          <p:nvPr/>
        </p:nvSpPr>
        <p:spPr>
          <a:xfrm>
            <a:off x="688408" y="1950308"/>
            <a:ext cx="10366941" cy="4363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Bible is silent on exact location of authority between congregants, </a:t>
            </a:r>
          </a:p>
          <a:p>
            <a:pPr indent="-9144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board(s), and staff members. </a:t>
            </a:r>
          </a:p>
          <a:p>
            <a:pPr indent="-91440">
              <a:lnSpc>
                <a:spcPct val="150000"/>
              </a:lnSpc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Structure must submit to Spirit  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Erwin McManus, Mosaic Church</a:t>
            </a:r>
          </a:p>
          <a:p>
            <a:pPr indent="-91440">
              <a:lnSpc>
                <a:spcPct val="150000"/>
              </a:lnSpc>
              <a:buClr>
                <a:schemeClr val="tx1"/>
              </a:buClr>
            </a:pPr>
            <a:endParaRPr lang="en-US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5146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Wisdom of God gave flexibility to churches in different contexts, </a:t>
            </a:r>
          </a:p>
          <a:p>
            <a:pPr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at different sizes in different times</a:t>
            </a:r>
          </a:p>
          <a:p>
            <a:pPr>
              <a:buClr>
                <a:schemeClr val="bg1"/>
              </a:buClr>
            </a:pP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Note changes in early church: adding deacons, elders.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5146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Bylaws/Constitution are not Scripture, should change</a:t>
            </a:r>
          </a:p>
          <a:p>
            <a:pPr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to serve the church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91440">
              <a:lnSpc>
                <a:spcPct val="150000"/>
              </a:lnSpc>
              <a:buClr>
                <a:schemeClr val="tx1"/>
              </a:buClr>
            </a:pPr>
            <a:endParaRPr lang="en-US" sz="1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53D3B46-141A-461D-A308-406742F5A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88" y="4241266"/>
            <a:ext cx="1745223" cy="24200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172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905000" y="3048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Sizing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The Star Model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en-US" sz="1400" u="sng" dirty="0">
                <a:solidFill>
                  <a:schemeClr val="bg1"/>
                </a:solidFill>
              </a:rPr>
              <a:t>Designing Organizations</a:t>
            </a:r>
            <a:r>
              <a:rPr lang="en-US" sz="1400" dirty="0">
                <a:solidFill>
                  <a:schemeClr val="bg1"/>
                </a:solidFill>
              </a:rPr>
              <a:t>, Jay R. Galbraith, Jossey-Bass, 2001</a:t>
            </a:r>
          </a:p>
          <a:p>
            <a:r>
              <a:rPr lang="en-US" sz="1400" dirty="0">
                <a:solidFill>
                  <a:schemeClr val="bg1"/>
                </a:solidFill>
              </a:rPr>
              <a:t>	                               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www.jaygalbraith.com</a:t>
            </a:r>
            <a:r>
              <a:rPr lang="en-US" sz="1400" dirty="0">
                <a:solidFill>
                  <a:schemeClr val="bg1"/>
                </a:solidFill>
              </a:rPr>
              <a:t>  (MIT, Wharton, USC) </a:t>
            </a:r>
          </a:p>
          <a:p>
            <a:endParaRPr lang="en-US" dirty="0"/>
          </a:p>
        </p:txBody>
      </p:sp>
      <p:sp>
        <p:nvSpPr>
          <p:cNvPr id="75" name="5-Point Star 74"/>
          <p:cNvSpPr/>
          <p:nvPr/>
        </p:nvSpPr>
        <p:spPr>
          <a:xfrm>
            <a:off x="3352800" y="2057400"/>
            <a:ext cx="4343400" cy="3733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76800" y="1600201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48601" y="3276601"/>
            <a:ext cx="157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10400" y="5486401"/>
            <a:ext cx="12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Process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19400" y="548640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Reward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81201" y="320040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24600" y="1981200"/>
            <a:ext cx="3284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Purpose-Vision-Values</a:t>
            </a:r>
          </a:p>
          <a:p>
            <a:r>
              <a:rPr lang="en-US" dirty="0">
                <a:solidFill>
                  <a:schemeClr val="bg1"/>
                </a:solidFill>
              </a:rPr>
              <a:t>- Who we are.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Where we are going.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Strategies that will get us there.</a:t>
            </a:r>
          </a:p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467601" y="4114801"/>
            <a:ext cx="2454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Organization needed.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Gifts, talents, character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Relationship of staff</a:t>
            </a:r>
          </a:p>
          <a:p>
            <a:r>
              <a:rPr lang="en-US" dirty="0">
                <a:solidFill>
                  <a:schemeClr val="bg1"/>
                </a:solidFill>
              </a:rPr>
              <a:t>   and board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3200" y="5867400"/>
            <a:ext cx="29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How we will make decisions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Policies and Practices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Top Down, Bottom Up, Team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28801" y="4495801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Intrinsic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Salaries/Benefits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67001" y="2133600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u="sng" dirty="0">
                <a:solidFill>
                  <a:schemeClr val="bg1"/>
                </a:solidFill>
              </a:rPr>
              <a:t>LAST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Hiring Practice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Fit with 1-4</a:t>
            </a:r>
          </a:p>
        </p:txBody>
      </p:sp>
      <p:sp>
        <p:nvSpPr>
          <p:cNvPr id="86" name="Oval 85"/>
          <p:cNvSpPr/>
          <p:nvPr/>
        </p:nvSpPr>
        <p:spPr>
          <a:xfrm>
            <a:off x="5257800" y="2743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87" name="Oval 86"/>
          <p:cNvSpPr/>
          <p:nvPr/>
        </p:nvSpPr>
        <p:spPr>
          <a:xfrm>
            <a:off x="6324600" y="3505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8" name="Oval 87"/>
          <p:cNvSpPr/>
          <p:nvPr/>
        </p:nvSpPr>
        <p:spPr>
          <a:xfrm>
            <a:off x="5943600" y="4648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9" name="Oval 88"/>
          <p:cNvSpPr/>
          <p:nvPr/>
        </p:nvSpPr>
        <p:spPr>
          <a:xfrm>
            <a:off x="4648200" y="4648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90" name="Oval 89"/>
          <p:cNvSpPr/>
          <p:nvPr/>
        </p:nvSpPr>
        <p:spPr>
          <a:xfrm>
            <a:off x="4038600" y="3505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92" name="Curved Left Arrow 91"/>
          <p:cNvSpPr/>
          <p:nvPr/>
        </p:nvSpPr>
        <p:spPr>
          <a:xfrm>
            <a:off x="5105400" y="3505200"/>
            <a:ext cx="1112520" cy="12192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70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Right Sizing: Small to Medium Size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1" y="1601926"/>
            <a:ext cx="7398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Growth leads to complexity of ministry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Congregation becomes out of touch with church-wide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matters and decision-making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Transition Success Factors: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133600" y="2514600"/>
          <a:ext cx="8104474" cy="42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789317" y="4649960"/>
            <a:ext cx="476249" cy="1977678"/>
          </a:xfrm>
          <a:prstGeom prst="leftBrace">
            <a:avLst>
              <a:gd name="adj1" fmla="val 8333"/>
              <a:gd name="adj2" fmla="val 5079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650952"/>
            <a:ext cx="5799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Members                  - Annual Budget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St. of Faith	          - By-laws	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Elders/Sr. Pastor       - Real Estate/Debt/Dissolution  </a:t>
            </a:r>
          </a:p>
        </p:txBody>
      </p:sp>
    </p:spTree>
    <p:extLst>
      <p:ext uri="{BB962C8B-B14F-4D97-AF65-F5344CB8AC3E}">
        <p14:creationId xmlns:p14="http://schemas.microsoft.com/office/powerpoint/2010/main" val="388821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198" y="612774"/>
            <a:ext cx="9225602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marR="0" lvl="0" indent="-5334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Complimentary Nature of Components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08D6AEB6-2B1C-48BF-A845-5C9EB799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45" y="1843140"/>
            <a:ext cx="6988846" cy="2623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62255A-D709-45F0-B24E-E105B8788B26}"/>
              </a:ext>
            </a:extLst>
          </p:cNvPr>
          <p:cNvSpPr txBox="1"/>
          <p:nvPr/>
        </p:nvSpPr>
        <p:spPr>
          <a:xfrm>
            <a:off x="545303" y="1824993"/>
            <a:ext cx="3851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buClr>
                <a:schemeClr val="tx1"/>
              </a:buClr>
            </a:pPr>
            <a:r>
              <a:rPr 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Organic/Relational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E3593-D06C-47CF-8631-1BDD77ABE755}"/>
              </a:ext>
            </a:extLst>
          </p:cNvPr>
          <p:cNvSpPr txBox="1"/>
          <p:nvPr/>
        </p:nvSpPr>
        <p:spPr>
          <a:xfrm>
            <a:off x="450990" y="3849433"/>
            <a:ext cx="4159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buClr>
                <a:schemeClr val="tx1"/>
              </a:buClr>
            </a:pPr>
            <a:r>
              <a:rPr 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Organizational/Task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E1F915-BD7B-43DB-8A5E-6896C8EAA1A5}"/>
              </a:ext>
            </a:extLst>
          </p:cNvPr>
          <p:cNvCxnSpPr/>
          <p:nvPr/>
        </p:nvCxnSpPr>
        <p:spPr>
          <a:xfrm>
            <a:off x="1636295" y="2409768"/>
            <a:ext cx="0" cy="1443790"/>
          </a:xfrm>
          <a:prstGeom prst="straightConnector1">
            <a:avLst/>
          </a:prstGeom>
          <a:ln w="889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7BCBCF-0BB6-476B-AA59-8B10D78CAA0D}"/>
              </a:ext>
            </a:extLst>
          </p:cNvPr>
          <p:cNvCxnSpPr/>
          <p:nvPr/>
        </p:nvCxnSpPr>
        <p:spPr>
          <a:xfrm>
            <a:off x="3028228" y="2329314"/>
            <a:ext cx="0" cy="1443790"/>
          </a:xfrm>
          <a:prstGeom prst="straightConnector1">
            <a:avLst/>
          </a:prstGeom>
          <a:ln w="889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E180B7-1D2E-44FD-A8A4-DB4F7EBF1D22}"/>
              </a:ext>
            </a:extLst>
          </p:cNvPr>
          <p:cNvSpPr txBox="1"/>
          <p:nvPr/>
        </p:nvSpPr>
        <p:spPr>
          <a:xfrm>
            <a:off x="545303" y="4694081"/>
            <a:ext cx="111149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“The dynamic (organic) pole always creates organization (structures, institutions, rules, or</a:t>
            </a:r>
          </a:p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programs). The purpose of this organization is … to develop further the dynamic (organic)</a:t>
            </a:r>
          </a:p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pole. As long as this cycle is in tact … there is a highly creative relationship…. It can be</a:t>
            </a:r>
          </a:p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demonstrated that churches where this is evident are typically healthy and growing.”</a:t>
            </a:r>
          </a:p>
          <a:p>
            <a:pPr marL="91440">
              <a:buClr>
                <a:schemeClr val="tx1"/>
              </a:buClr>
            </a:pP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</a:t>
            </a:r>
          </a:p>
          <a:p>
            <a:pPr marL="91440">
              <a:buClr>
                <a:schemeClr val="tx1"/>
              </a:buClr>
            </a:pP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                       Christian Schwartz, Natural Church Development</a:t>
            </a:r>
          </a:p>
          <a:p>
            <a:pPr marL="91440">
              <a:buClr>
                <a:schemeClr val="tx1"/>
              </a:buClr>
            </a:pP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 	     p.85 in 1996 book </a:t>
            </a: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06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Right Sizing: Medium to Large Church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33601" y="1981200"/>
          <a:ext cx="7467599" cy="4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Board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effectLst/>
                        </a:rPr>
                        <a:t>Paid Staff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Paid Staff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Number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Approx. Size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300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Hours per week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hrs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per week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Involvement Ratio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1.8:1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4.1:1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Trust Demand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Growing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Morale without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Delegation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Decreasing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Very Low 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8166" y="1277969"/>
            <a:ext cx="321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Trust Economics </a:t>
            </a:r>
          </a:p>
        </p:txBody>
      </p:sp>
    </p:spTree>
    <p:extLst>
      <p:ext uri="{BB962C8B-B14F-4D97-AF65-F5344CB8AC3E}">
        <p14:creationId xmlns:p14="http://schemas.microsoft.com/office/powerpoint/2010/main" val="3067929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Right Sizing Governance Forms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(congregationalism polity bias)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905000"/>
            <a:ext cx="4122777" cy="1356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42" y="3421113"/>
            <a:ext cx="3985605" cy="1325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72" y="5105400"/>
            <a:ext cx="3825572" cy="127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860" y="2304634"/>
            <a:ext cx="174919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Family-Led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Board-Led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Staff-Led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8865" y="2162476"/>
            <a:ext cx="2685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Think Center of Gravity not who makes all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decisions.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 all cases, each makes some decisions.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Each is a healthy form. Numerical growth leads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Board-Led and Staff-Led forms.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891009" y="1807790"/>
            <a:ext cx="0" cy="462545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4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Right Sizing: Resources for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AutoShape 2" descr="Image result for Leading Leaders Malphur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94252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752601"/>
            <a:ext cx="455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Zondervan, 2010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Role of Sr. Pastor, Board, Staff,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Congregation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4821934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BakerBooks, 2005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Policy Governance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Role of the Board / Staff </a:t>
            </a:r>
          </a:p>
        </p:txBody>
      </p:sp>
    </p:spTree>
    <p:extLst>
      <p:ext uri="{BB962C8B-B14F-4D97-AF65-F5344CB8AC3E}">
        <p14:creationId xmlns:p14="http://schemas.microsoft.com/office/powerpoint/2010/main" val="2247344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759530"/>
              </p:ext>
            </p:extLst>
          </p:nvPr>
        </p:nvGraphicFramePr>
        <p:xfrm>
          <a:off x="2635183" y="2341696"/>
          <a:ext cx="8048859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#6 Outline</a:t>
            </a:r>
          </a:p>
        </p:txBody>
      </p:sp>
    </p:spTree>
    <p:extLst>
      <p:ext uri="{BB962C8B-B14F-4D97-AF65-F5344CB8AC3E}">
        <p14:creationId xmlns:p14="http://schemas.microsoft.com/office/powerpoint/2010/main" val="1867183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2111576" y="1875062"/>
            <a:ext cx="7968848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Organizational Health Definition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DD13F-44E5-40C5-A005-46B23642439B}"/>
              </a:ext>
            </a:extLst>
          </p:cNvPr>
          <p:cNvSpPr/>
          <p:nvPr/>
        </p:nvSpPr>
        <p:spPr>
          <a:xfrm>
            <a:off x="1782431" y="2591071"/>
            <a:ext cx="87033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Leaders is a component of organizational health that concerns itself with ensuring that we have </a:t>
            </a:r>
            <a:r>
              <a:rPr lang="en-US" sz="2400" b="1" u="sng" dirty="0">
                <a:solidFill>
                  <a:schemeClr val="bg1"/>
                </a:solidFill>
              </a:rPr>
              <a:t>a fit between our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Strategy, our Structure, and those that are leading </a:t>
            </a:r>
            <a:r>
              <a:rPr lang="en-US" sz="2400" b="1" dirty="0">
                <a:solidFill>
                  <a:schemeClr val="bg1"/>
                </a:solidFill>
              </a:rPr>
              <a:t>the church. Board members, paid ministry staff, lay ministry leaders, and group leaders translate Strategy into reality through Structure. They must be </a:t>
            </a:r>
            <a:r>
              <a:rPr lang="en-US" sz="2400" b="1" u="sng" dirty="0">
                <a:solidFill>
                  <a:schemeClr val="bg1"/>
                </a:solidFill>
              </a:rPr>
              <a:t>recruited well, developed, and coached to perform their role</a:t>
            </a:r>
            <a:r>
              <a:rPr lang="en-US" sz="2400" b="1" dirty="0">
                <a:solidFill>
                  <a:schemeClr val="bg1"/>
                </a:solidFill>
              </a:rPr>
              <a:t> in fulfilling the mission of the church. Some will not be a fit and should be coached to a new place of ministry. For the Sr. Pastor, all ministry is “interim” ministry, and </a:t>
            </a:r>
            <a:r>
              <a:rPr lang="en-US" sz="2400" b="1" u="sng" dirty="0">
                <a:solidFill>
                  <a:schemeClr val="bg1"/>
                </a:solidFill>
              </a:rPr>
              <a:t>succession planning </a:t>
            </a:r>
            <a:r>
              <a:rPr lang="en-US" sz="2400" b="1" dirty="0">
                <a:solidFill>
                  <a:schemeClr val="bg1"/>
                </a:solidFill>
              </a:rPr>
              <a:t>is essential for them and the church . </a:t>
            </a:r>
          </a:p>
        </p:txBody>
      </p:sp>
    </p:spTree>
    <p:extLst>
      <p:ext uri="{BB962C8B-B14F-4D97-AF65-F5344CB8AC3E}">
        <p14:creationId xmlns:p14="http://schemas.microsoft.com/office/powerpoint/2010/main" val="2082682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606291" y="1713297"/>
            <a:ext cx="1061059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Classification Format for this Component of Church Health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CBF139-A9EB-4E97-85D0-70279F15C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35139"/>
              </p:ext>
            </p:extLst>
          </p:nvPr>
        </p:nvGraphicFramePr>
        <p:xfrm>
          <a:off x="1256160" y="2555313"/>
          <a:ext cx="9524135" cy="31161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55833">
                  <a:extLst>
                    <a:ext uri="{9D8B030D-6E8A-4147-A177-3AD203B41FA5}">
                      <a16:colId xmlns:a16="http://schemas.microsoft.com/office/drawing/2014/main" val="1973418880"/>
                    </a:ext>
                  </a:extLst>
                </a:gridCol>
                <a:gridCol w="4168302">
                  <a:extLst>
                    <a:ext uri="{9D8B030D-6E8A-4147-A177-3AD203B41FA5}">
                      <a16:colId xmlns:a16="http://schemas.microsoft.com/office/drawing/2014/main" val="3849576816"/>
                    </a:ext>
                  </a:extLst>
                </a:gridCol>
              </a:tblGrid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Organic or 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Organizational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651460"/>
                  </a:ext>
                </a:extLst>
              </a:tr>
              <a:tr h="499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</a:rPr>
                        <a:t>Side of the Fishbone Diagram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Bottom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657139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Relational or 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Relational and Task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86824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</a:rPr>
                        <a:t>Timeless or Timebound/Contextual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Timeless and Contextual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043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2 Reference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leadership role of the apostles is evident.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269288"/>
                  </a:ext>
                </a:extLst>
              </a:tr>
              <a:tr h="4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Complimentary Component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Discipleship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5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34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145" y="498635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Terminology and Vocabulary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1010551" y="2016740"/>
            <a:ext cx="105718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There is a Gift of leadership: Romans 12:8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i="1" dirty="0">
                <a:solidFill>
                  <a:schemeClr val="bg1"/>
                </a:solidFill>
              </a:rPr>
              <a:t>The divine enablement to cast vision, motivate, and direct people to harmoniously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    	accomplish the purposes of God. 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They have a plan and motivate people to help see the plan accomplished.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Not all in a leadership role require the gift of leadership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Leadership development </a:t>
            </a:r>
            <a:r>
              <a:rPr lang="en-US" sz="2400" dirty="0">
                <a:solidFill>
                  <a:schemeClr val="bg1"/>
                </a:solidFill>
              </a:rPr>
              <a:t>is a part of discipleship for leaders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Biblically, there are leaders, administrators, and shepherds </a:t>
            </a:r>
            <a:r>
              <a:rPr lang="en-US" sz="2400" dirty="0">
                <a:solidFill>
                  <a:schemeClr val="bg1"/>
                </a:solidFill>
              </a:rPr>
              <a:t>and in </a:t>
            </a:r>
          </a:p>
          <a:p>
            <a:pPr>
              <a:tabLst>
                <a:tab pos="28892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    our terminology we sometimes lump them all together and call them all   	 	“leaders”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145" y="631525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Leaders: Pyramid Principle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9" name="Picture 2" descr="http://www.gradbena.si/dijaki/1a/splet_vucak/kefrenova_piramida.jpg">
            <a:extLst>
              <a:ext uri="{FF2B5EF4-FFF2-40B4-BE49-F238E27FC236}">
                <a16:creationId xmlns:a16="http://schemas.microsoft.com/office/drawing/2014/main" id="{74BE15CC-75FD-4BC2-B67B-FE78D21F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4236"/>
            <a:ext cx="3962400" cy="2629528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C5358C-CA2E-4F66-B101-403B1D31E764}"/>
              </a:ext>
            </a:extLst>
          </p:cNvPr>
          <p:cNvSpPr txBox="1"/>
          <p:nvPr/>
        </p:nvSpPr>
        <p:spPr>
          <a:xfrm>
            <a:off x="950495" y="1862287"/>
            <a:ext cx="3911648" cy="339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David Womack,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Bethany Fellowship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1977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You have to expand the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base of </a:t>
            </a:r>
            <a:r>
              <a:rPr lang="en-US" sz="2400" b="1" u="sng" dirty="0">
                <a:solidFill>
                  <a:schemeClr val="bg1"/>
                </a:solidFill>
              </a:rPr>
              <a:t>infrastructure</a:t>
            </a:r>
            <a:r>
              <a:rPr lang="en-US" sz="2400" b="1" dirty="0">
                <a:solidFill>
                  <a:schemeClr val="bg1"/>
                </a:solidFill>
              </a:rPr>
              <a:t>  or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organic growth will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fall on itself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e.g. Exodus 18; Acts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1BCF0-68DD-4B0F-B204-E691CE931085}"/>
              </a:ext>
            </a:extLst>
          </p:cNvPr>
          <p:cNvSpPr txBox="1"/>
          <p:nvPr/>
        </p:nvSpPr>
        <p:spPr>
          <a:xfrm>
            <a:off x="885069" y="5293166"/>
            <a:ext cx="9265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Infrastructure: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Leaders: Paid Staff     Leadership Development 	Governance structure</a:t>
            </a:r>
          </a:p>
          <a:p>
            <a:r>
              <a:rPr lang="en-US" sz="7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More in Session 7 Resources: Facilities, Finances,  Admin. Systems,  IT 	</a:t>
            </a:r>
          </a:p>
        </p:txBody>
      </p:sp>
    </p:spTree>
    <p:extLst>
      <p:ext uri="{BB962C8B-B14F-4D97-AF65-F5344CB8AC3E}">
        <p14:creationId xmlns:p14="http://schemas.microsoft.com/office/powerpoint/2010/main" val="3439073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238" y="517638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Recruiting, Selecting, Developing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9" name="Picture 8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274EC79-5FE1-4130-A959-FFD7E868D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6" y="2476507"/>
            <a:ext cx="5170493" cy="3005508"/>
          </a:xfrm>
          <a:prstGeom prst="rect">
            <a:avLst/>
          </a:prstGeom>
        </p:spPr>
      </p:pic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0B45DF95-6440-437D-96BA-014AEF374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54" y="2301906"/>
            <a:ext cx="3721291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5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200" y="482659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Recruiting and Selection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AB7645-4B02-4F95-A6AE-F9E0053F9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317231"/>
              </p:ext>
            </p:extLst>
          </p:nvPr>
        </p:nvGraphicFramePr>
        <p:xfrm>
          <a:off x="2621728" y="257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84DF27-8B23-4E79-9DBE-AE180D9B8FA8}"/>
              </a:ext>
            </a:extLst>
          </p:cNvPr>
          <p:cNvSpPr/>
          <p:nvPr/>
        </p:nvSpPr>
        <p:spPr>
          <a:xfrm>
            <a:off x="2058146" y="3944511"/>
            <a:ext cx="9944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Write job descriptions that reflect who the church is, who it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is trying to be, and how it is organized.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Define the role you are recruiting for based on the needs of the church. What gifts are needed? What experience? What capacity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and aptitude is needed? Best predictor of future performance is past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performance. Good recruiting/selection precedes coaching. </a:t>
            </a:r>
          </a:p>
        </p:txBody>
      </p:sp>
      <p:pic>
        <p:nvPicPr>
          <p:cNvPr id="10" name="Picture 9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927C7F2-AFAC-44A6-A80A-418AE2405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7" y="2336513"/>
            <a:ext cx="2167431" cy="1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0462105"/>
              </p:ext>
            </p:extLst>
          </p:nvPr>
        </p:nvGraphicFramePr>
        <p:xfrm>
          <a:off x="2635183" y="2341696"/>
          <a:ext cx="8048859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#6 Outline</a:t>
            </a:r>
          </a:p>
        </p:txBody>
      </p:sp>
    </p:spTree>
    <p:extLst>
      <p:ext uri="{BB962C8B-B14F-4D97-AF65-F5344CB8AC3E}">
        <p14:creationId xmlns:p14="http://schemas.microsoft.com/office/powerpoint/2010/main" val="414897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116" y="670026"/>
            <a:ext cx="8153400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Board Members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62682-792B-4D6C-82ED-EDBADE6C4AC8}"/>
              </a:ext>
            </a:extLst>
          </p:cNvPr>
          <p:cNvSpPr txBox="1"/>
          <p:nvPr/>
        </p:nvSpPr>
        <p:spPr>
          <a:xfrm>
            <a:off x="1819175" y="2117558"/>
            <a:ext cx="774571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6D29887-BBCF-49C6-8ABE-E4EDD661C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37359"/>
              </p:ext>
            </p:extLst>
          </p:nvPr>
        </p:nvGraphicFramePr>
        <p:xfrm>
          <a:off x="1819175" y="257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88C1262-9483-4E65-85C6-C10B928EF5DB}"/>
              </a:ext>
            </a:extLst>
          </p:cNvPr>
          <p:cNvSpPr/>
          <p:nvPr/>
        </p:nvSpPr>
        <p:spPr>
          <a:xfrm>
            <a:off x="2327655" y="4051460"/>
            <a:ext cx="9254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Board members should ideally select new board members.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“Guarding the Gate”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Fit: Is this a doing board, an approving board, a reviewing board,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or a direction and boundary setting board?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E9D8559-366C-479C-9449-3649C38F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4" y="4083050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08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877" y="498635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Sr. Pastor and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Paid Ministry Staff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0418173-C259-48F1-B457-186DE742C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216828"/>
              </p:ext>
            </p:extLst>
          </p:nvPr>
        </p:nvGraphicFramePr>
        <p:xfrm>
          <a:off x="1819175" y="257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75010B6-2D92-4A3C-9727-F8FC48C8A6D2}"/>
              </a:ext>
            </a:extLst>
          </p:cNvPr>
          <p:cNvSpPr/>
          <p:nvPr/>
        </p:nvSpPr>
        <p:spPr>
          <a:xfrm>
            <a:off x="1819175" y="3891545"/>
            <a:ext cx="92547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Ministry Staff should be screened by resume, and phone, before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being asked to complete one or more testing vehicles to assess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Gifts, DISC profile, MBIT.  Another helpful measure is Motivated role (Ministry Match) which measures a continuum of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Conceptualizer, </a:t>
            </a:r>
            <a:r>
              <a:rPr lang="en-US" sz="2400" b="1" dirty="0" err="1">
                <a:solidFill>
                  <a:schemeClr val="bg1"/>
                </a:solidFill>
              </a:rPr>
              <a:t>Prototyper</a:t>
            </a:r>
            <a:r>
              <a:rPr lang="en-US" sz="2400" b="1" dirty="0">
                <a:solidFill>
                  <a:schemeClr val="bg1"/>
                </a:solidFill>
              </a:rPr>
              <a:t>, Implementer, Refiner, and Manager.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Do background checks as well. 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https://www.go-cce.com/ministry_match.php</a:t>
            </a:r>
          </a:p>
        </p:txBody>
      </p:sp>
    </p:spTree>
    <p:extLst>
      <p:ext uri="{BB962C8B-B14F-4D97-AF65-F5344CB8AC3E}">
        <p14:creationId xmlns:p14="http://schemas.microsoft.com/office/powerpoint/2010/main" val="3515240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452853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Lay Ministry and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Small Group Leaders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0418173-C259-48F1-B457-186DE742C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333772"/>
              </p:ext>
            </p:extLst>
          </p:nvPr>
        </p:nvGraphicFramePr>
        <p:xfrm>
          <a:off x="1703672" y="1365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75010B6-2D92-4A3C-9727-F8FC48C8A6D2}"/>
              </a:ext>
            </a:extLst>
          </p:cNvPr>
          <p:cNvSpPr/>
          <p:nvPr/>
        </p:nvSpPr>
        <p:spPr>
          <a:xfrm>
            <a:off x="1819175" y="3982701"/>
            <a:ext cx="92547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Lay ministry and small group leaders should be recruited with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written job descriptions which define necessary gifts and abilities.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Require a gift and personality assessment.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Interview with Strategy and Structure as part of the interview.  </a:t>
            </a:r>
          </a:p>
        </p:txBody>
      </p:sp>
    </p:spTree>
    <p:extLst>
      <p:ext uri="{BB962C8B-B14F-4D97-AF65-F5344CB8AC3E}">
        <p14:creationId xmlns:p14="http://schemas.microsoft.com/office/powerpoint/2010/main" val="3542924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983" y="498635"/>
            <a:ext cx="7331242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Leadership Development: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What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686" y="2043271"/>
            <a:ext cx="84047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Fruit of Spirit, etc.   Mk 10:45 Servant Leadership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Mission, Values, Vision, Strategy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Skills: position descriptions, recruiting, </a:t>
            </a:r>
          </a:p>
          <a:p>
            <a:pPr>
              <a:spcBef>
                <a:spcPts val="600"/>
              </a:spcBef>
              <a:buClr>
                <a:schemeClr val="tx1"/>
              </a:buClr>
              <a:tabLst>
                <a:tab pos="404813" algn="l"/>
              </a:tabLst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team-building, delegation, being leaders </a:t>
            </a:r>
          </a:p>
          <a:p>
            <a:pPr>
              <a:spcBef>
                <a:spcPts val="600"/>
              </a:spcBef>
              <a:buClr>
                <a:schemeClr val="tx1"/>
              </a:buClr>
              <a:tabLst>
                <a:tab pos="404813" algn="l"/>
              </a:tabLst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of leaders versus doers of ministry, </a:t>
            </a:r>
          </a:p>
          <a:p>
            <a:pPr>
              <a:spcBef>
                <a:spcPts val="600"/>
              </a:spcBef>
              <a:buClr>
                <a:schemeClr val="tx1"/>
              </a:buClr>
              <a:tabLst>
                <a:tab pos="404813" algn="l"/>
              </a:tabLst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giving feedback,  goal-setting, budgeting, budget  	management, how to lead a meeting, IT skills,</a:t>
            </a:r>
          </a:p>
          <a:p>
            <a:pPr>
              <a:spcBef>
                <a:spcPts val="600"/>
              </a:spcBef>
              <a:buClr>
                <a:schemeClr val="tx1"/>
              </a:buClr>
              <a:tabLst>
                <a:tab pos="404813" algn="l"/>
              </a:tabLst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public speaking, etc.</a:t>
            </a:r>
          </a:p>
          <a:p>
            <a:pPr>
              <a:spcBef>
                <a:spcPts val="600"/>
              </a:spcBef>
              <a:buClr>
                <a:schemeClr val="tx1"/>
              </a:buClr>
              <a:tabLst>
                <a:tab pos="404813" algn="l"/>
              </a:tabLst>
            </a:pPr>
            <a:endParaRPr lang="en-US" sz="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How to have an </a:t>
            </a: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Anti-Silo Mentality 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8E788C7-8322-4B9E-91C1-29CE13CD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A9DBC93-6397-43E2-9A17-FED8CE68E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95" y="2662620"/>
            <a:ext cx="3721291" cy="33402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1C12711-95E0-40FB-A1C8-B4ECE0DDAF00}"/>
              </a:ext>
            </a:extLst>
          </p:cNvPr>
          <p:cNvSpPr/>
          <p:nvPr/>
        </p:nvSpPr>
        <p:spPr>
          <a:xfrm>
            <a:off x="8378495" y="4668253"/>
            <a:ext cx="3813505" cy="117428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987" y="395694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How?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0D7DFD-59EF-4242-B044-DE8FA4C9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64396"/>
              </p:ext>
            </p:extLst>
          </p:nvPr>
        </p:nvGraphicFramePr>
        <p:xfrm>
          <a:off x="992472" y="1987901"/>
          <a:ext cx="9218328" cy="45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164">
                  <a:extLst>
                    <a:ext uri="{9D8B030D-6E8A-4147-A177-3AD203B41FA5}">
                      <a16:colId xmlns:a16="http://schemas.microsoft.com/office/drawing/2014/main" val="3107383973"/>
                    </a:ext>
                  </a:extLst>
                </a:gridCol>
                <a:gridCol w="4609164">
                  <a:extLst>
                    <a:ext uri="{9D8B030D-6E8A-4147-A177-3AD203B41FA5}">
                      <a16:colId xmlns:a16="http://schemas.microsoft.com/office/drawing/2014/main" val="1051405365"/>
                    </a:ext>
                  </a:extLst>
                </a:gridCol>
              </a:tblGrid>
              <a:tr h="51533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Frequency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0720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One-on-one with overseer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Weekly or twice a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80217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Staff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9107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/>
                        <a:t>Management by Walking 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Casual, weekly or so, listen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108115"/>
                  </a:ext>
                </a:extLst>
              </a:tr>
              <a:tr h="12711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Leadership Development Forum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    Large group training, development,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    vision casting, new initiatives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    “Leadership Roundtable”   “L.E.A.D.”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Monthly, 8 times a year, at least 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2805"/>
                  </a:ext>
                </a:extLst>
              </a:tr>
              <a:tr h="10306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Vision and Partnering 2 Personal Development goals, review, Ministry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34641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Vision and Partnering 3 Budget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1726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20E689-5073-4F0E-8E2C-9D169573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83" y="4536435"/>
            <a:ext cx="2153432" cy="1434186"/>
          </a:xfrm>
          <a:prstGeom prst="rect">
            <a:avLst/>
          </a:prstGeom>
          <a:ln w="476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07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45" y="532076"/>
            <a:ext cx="8153400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Leaders: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How?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5AE8C-42FB-4A58-BB14-45D05AF0D1E0}"/>
              </a:ext>
            </a:extLst>
          </p:cNvPr>
          <p:cNvSpPr/>
          <p:nvPr/>
        </p:nvSpPr>
        <p:spPr>
          <a:xfrm>
            <a:off x="3715352" y="2421691"/>
            <a:ext cx="7488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Provided a </a:t>
            </a:r>
            <a:r>
              <a:rPr lang="en-US" sz="2400" b="1" u="sng" dirty="0">
                <a:solidFill>
                  <a:schemeClr val="bg1"/>
                </a:solidFill>
              </a:rPr>
              <a:t>ministry accountable fund </a:t>
            </a:r>
            <a:r>
              <a:rPr lang="en-US" sz="2400" b="1" dirty="0">
                <a:solidFill>
                  <a:schemeClr val="bg1"/>
                </a:solidFill>
              </a:rPr>
              <a:t>with expectation that some will be used for books, development resources, and conferences. Talk about in one-on-ones. Do for board members too.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Encourage and motivate staff to attend denominational meetings, and </a:t>
            </a:r>
            <a:r>
              <a:rPr lang="en-US" sz="2400" b="1" u="sng" dirty="0">
                <a:solidFill>
                  <a:schemeClr val="bg1"/>
                </a:solidFill>
              </a:rPr>
              <a:t>network</a:t>
            </a:r>
            <a:r>
              <a:rPr lang="en-US" sz="2400" b="1" dirty="0">
                <a:solidFill>
                  <a:schemeClr val="bg1"/>
                </a:solidFill>
              </a:rPr>
              <a:t> beyond their denomination, especially with larger churches. Talk about in one on ones. Use content for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leadership development forum. </a:t>
            </a:r>
          </a:p>
        </p:txBody>
      </p:sp>
      <p:pic>
        <p:nvPicPr>
          <p:cNvPr id="4" name="Picture 3" descr="A picture containing sky, indoor, wall, bunch&#10;&#10;Description generated with high confidence">
            <a:extLst>
              <a:ext uri="{FF2B5EF4-FFF2-40B4-BE49-F238E27FC236}">
                <a16:creationId xmlns:a16="http://schemas.microsoft.com/office/drawing/2014/main" id="{8BF3A0FE-8FEA-40A9-B68B-97E8952C8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" y="4585399"/>
            <a:ext cx="2820663" cy="1991276"/>
          </a:xfrm>
          <a:prstGeom prst="rect">
            <a:avLst/>
          </a:prstGeom>
        </p:spPr>
      </p:pic>
      <p:pic>
        <p:nvPicPr>
          <p:cNvPr id="11" name="Picture 10" descr="A drawing of a person&#10;&#10;Description generated with high confidence">
            <a:extLst>
              <a:ext uri="{FF2B5EF4-FFF2-40B4-BE49-F238E27FC236}">
                <a16:creationId xmlns:a16="http://schemas.microsoft.com/office/drawing/2014/main" id="{3819C434-9D11-4750-8C30-096C5FDB7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" y="2595635"/>
            <a:ext cx="2807930" cy="15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3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453" y="689276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Leaders: Redirecting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4" name="Picture 3" descr="A person standing in front of a door&#10;&#10;Description generated with very high confidence">
            <a:extLst>
              <a:ext uri="{FF2B5EF4-FFF2-40B4-BE49-F238E27FC236}">
                <a16:creationId xmlns:a16="http://schemas.microsoft.com/office/drawing/2014/main" id="{F9342B2C-291C-4139-8C2C-C6A5924F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7" y="2699714"/>
            <a:ext cx="2897889" cy="275781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1D1B5A-86F8-4907-9BDE-6E6061CAA87B}"/>
              </a:ext>
            </a:extLst>
          </p:cNvPr>
          <p:cNvSpPr/>
          <p:nvPr/>
        </p:nvSpPr>
        <p:spPr>
          <a:xfrm>
            <a:off x="4023361" y="2133545"/>
            <a:ext cx="7488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Follow your policies in performance assessing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“At will” employment policy is essential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If paid staff or lay staff are not a fit, address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Redirect staff within the church if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Develop the mentality that this is best for them and for the church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5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2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Leaders: Pastoral Succession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3F32D7-E71C-49A8-BDDA-412A61857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1928197"/>
            <a:ext cx="1579414" cy="2415574"/>
          </a:xfrm>
          <a:prstGeom prst="rect">
            <a:avLst/>
          </a:prstGeom>
        </p:spPr>
      </p:pic>
      <p:pic>
        <p:nvPicPr>
          <p:cNvPr id="10" name="Picture 9" descr="A picture containing tennis, grass&#10;&#10;Description generated with high confidence">
            <a:extLst>
              <a:ext uri="{FF2B5EF4-FFF2-40B4-BE49-F238E27FC236}">
                <a16:creationId xmlns:a16="http://schemas.microsoft.com/office/drawing/2014/main" id="{E4C396D0-3C7F-4035-8899-B4DB7B5C5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34" y="2103940"/>
            <a:ext cx="2630527" cy="40936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3791F-D3C5-435D-ABC9-7A7DEBF618EC}"/>
              </a:ext>
            </a:extLst>
          </p:cNvPr>
          <p:cNvSpPr/>
          <p:nvPr/>
        </p:nvSpPr>
        <p:spPr>
          <a:xfrm>
            <a:off x="2671546" y="2206129"/>
            <a:ext cx="53559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Prepare for this vs. stumble into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Both books will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Recognize there are many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Recognize God will direct sometimes around your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85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2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Leaders: Pastoral Succession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3349491" y="1876927"/>
            <a:ext cx="203132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5" y="498635"/>
            <a:ext cx="3236110" cy="1214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3791F-D3C5-435D-ABC9-7A7DEBF618EC}"/>
              </a:ext>
            </a:extLst>
          </p:cNvPr>
          <p:cNvSpPr/>
          <p:nvPr/>
        </p:nvSpPr>
        <p:spPr>
          <a:xfrm>
            <a:off x="1131504" y="2263881"/>
            <a:ext cx="8349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Christian Staffing “Headhunters”, Examples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2DCE8-E231-449B-9FE6-A0AE514CF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27" y="3037858"/>
            <a:ext cx="4248150" cy="1162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48BCB-6003-4EEA-8073-B8E61B86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25" y="2770961"/>
            <a:ext cx="3421792" cy="1695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5590D8-0B56-4EBB-9B25-EEB81F3B3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53" y="4607518"/>
            <a:ext cx="2186565" cy="1764406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927006-7E9C-4616-9B5E-F96D69DE8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31" y="4891205"/>
            <a:ext cx="6287370" cy="12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86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736"/>
            <a:ext cx="10972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Questions / Comments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1FB9A-9161-45BC-9C95-C0A229B41D9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6" name="Picture 2" descr="https://pixabay.com/static/uploads/photo/2015/11/11/11/05/question-103849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70088"/>
            <a:ext cx="3110434" cy="20574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vectorstock.com/i/composite/59,35/question-mark-vector-975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64" y="1989138"/>
            <a:ext cx="1936432" cy="203835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70" y="4343401"/>
            <a:ext cx="614623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What questions do you have?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Or comments + or – about the material?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6814-F5B6-4576-A7F6-1E7B995DE087}"/>
              </a:ext>
            </a:extLst>
          </p:cNvPr>
          <p:cNvSpPr txBox="1"/>
          <p:nvPr/>
        </p:nvSpPr>
        <p:spPr>
          <a:xfrm>
            <a:off x="4742848" y="5608815"/>
            <a:ext cx="3023584" cy="87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jim@churchconsulting.org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1-866-221-6313</a:t>
            </a:r>
          </a:p>
        </p:txBody>
      </p:sp>
    </p:spTree>
    <p:extLst>
      <p:ext uri="{BB962C8B-B14F-4D97-AF65-F5344CB8AC3E}">
        <p14:creationId xmlns:p14="http://schemas.microsoft.com/office/powerpoint/2010/main" val="33908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413" y="660400"/>
            <a:ext cx="9423132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Introduction</a:t>
            </a:r>
            <a:r>
              <a:rPr lang="en-US" sz="2800" b="1" dirty="0">
                <a:solidFill>
                  <a:srgbClr val="FFFFFF"/>
                </a:solidFill>
                <a:latin typeface="Gill Sans MT"/>
              </a:rPr>
              <a:t> to first three Bottom Components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43" y="1667485"/>
            <a:ext cx="7631576" cy="28644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176F64A-73C3-4483-8EE4-8BDAF473F974}"/>
              </a:ext>
            </a:extLst>
          </p:cNvPr>
          <p:cNvSpPr/>
          <p:nvPr/>
        </p:nvSpPr>
        <p:spPr>
          <a:xfrm>
            <a:off x="4360244" y="3863720"/>
            <a:ext cx="2492944" cy="628943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503BD-0EFA-40ED-B570-3A5722C815AA}"/>
              </a:ext>
            </a:extLst>
          </p:cNvPr>
          <p:cNvSpPr txBox="1"/>
          <p:nvPr/>
        </p:nvSpPr>
        <p:spPr>
          <a:xfrm>
            <a:off x="1546469" y="4845785"/>
            <a:ext cx="94173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sequencing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Strategy, then Structure,  and then Leaders is intentional.</a:t>
            </a:r>
          </a:p>
          <a:p>
            <a:pPr marL="91440">
              <a:buClr>
                <a:schemeClr val="tx1"/>
              </a:buClr>
            </a:pP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sequence is also biblical. </a:t>
            </a:r>
          </a:p>
          <a:p>
            <a:pPr marL="91440">
              <a:buClr>
                <a:schemeClr val="tx1"/>
              </a:buClr>
            </a:pP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And, secular wisdom, the philosophy of men support this as well. </a:t>
            </a:r>
          </a:p>
        </p:txBody>
      </p:sp>
    </p:spTree>
    <p:extLst>
      <p:ext uri="{BB962C8B-B14F-4D97-AF65-F5344CB8AC3E}">
        <p14:creationId xmlns:p14="http://schemas.microsoft.com/office/powerpoint/2010/main" val="41511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96" y="452246"/>
            <a:ext cx="2747384" cy="10312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176F64A-73C3-4483-8EE4-8BDAF473F974}"/>
              </a:ext>
            </a:extLst>
          </p:cNvPr>
          <p:cNvSpPr/>
          <p:nvPr/>
        </p:nvSpPr>
        <p:spPr>
          <a:xfrm>
            <a:off x="9753600" y="1174282"/>
            <a:ext cx="1045945" cy="309184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C2961-9B6A-4EFB-9970-3BFC76D47B49}"/>
              </a:ext>
            </a:extLst>
          </p:cNvPr>
          <p:cNvSpPr/>
          <p:nvPr/>
        </p:nvSpPr>
        <p:spPr>
          <a:xfrm>
            <a:off x="401053" y="444105"/>
            <a:ext cx="9423132" cy="118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Biblical Sequencing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ill Sans MT"/>
              </a:rPr>
              <a:t>Strategy, Structure, Leaders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1244EB-4610-4921-A88D-936628149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13434"/>
              </p:ext>
            </p:extLst>
          </p:nvPr>
        </p:nvGraphicFramePr>
        <p:xfrm>
          <a:off x="2758975" y="2247232"/>
          <a:ext cx="8128000" cy="439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39770">
                  <a:extLst>
                    <a:ext uri="{9D8B030D-6E8A-4147-A177-3AD203B41FA5}">
                      <a16:colId xmlns:a16="http://schemas.microsoft.com/office/drawing/2014/main" val="3840738027"/>
                    </a:ext>
                  </a:extLst>
                </a:gridCol>
                <a:gridCol w="1405289">
                  <a:extLst>
                    <a:ext uri="{9D8B030D-6E8A-4147-A177-3AD203B41FA5}">
                      <a16:colId xmlns:a16="http://schemas.microsoft.com/office/drawing/2014/main" val="3267319852"/>
                    </a:ext>
                  </a:extLst>
                </a:gridCol>
                <a:gridCol w="1607419">
                  <a:extLst>
                    <a:ext uri="{9D8B030D-6E8A-4147-A177-3AD203B41FA5}">
                      <a16:colId xmlns:a16="http://schemas.microsoft.com/office/drawing/2014/main" val="4288627237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56995073"/>
                    </a:ext>
                  </a:extLst>
                </a:gridCol>
                <a:gridCol w="1983606">
                  <a:extLst>
                    <a:ext uri="{9D8B030D-6E8A-4147-A177-3AD203B41FA5}">
                      <a16:colId xmlns:a16="http://schemas.microsoft.com/office/drawing/2014/main" val="1189435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Apostles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3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Ex. 18:13-2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Mk 3:13-19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Acts 6:1-7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Titus 1; 1 Tim.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7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Preserve the Exodus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 the Church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 the Church – prayer/Word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 the Church- set in order/straighten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2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Structure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 of 1000s, 100s,50s,10s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followers</a:t>
                      </a:r>
                    </a:p>
                    <a:p>
                      <a:r>
                        <a:rPr lang="en-US" dirty="0"/>
                        <a:t>(and 3 close)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to serve meals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Elders in every city</a:t>
                      </a:r>
                    </a:p>
                    <a:p>
                      <a:r>
                        <a:rPr lang="en-US" dirty="0"/>
                        <a:t>Deacons,</a:t>
                      </a:r>
                    </a:p>
                    <a:p>
                      <a:r>
                        <a:rPr lang="en-US" dirty="0"/>
                        <a:t>Deaconesses (wives)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8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 them, </a:t>
                      </a:r>
                    </a:p>
                    <a:p>
                      <a:r>
                        <a:rPr lang="en-US" dirty="0"/>
                        <a:t>Select 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whom He wanted,</a:t>
                      </a:r>
                    </a:p>
                    <a:p>
                      <a:r>
                        <a:rPr lang="en-US" dirty="0"/>
                        <a:t>To be with Him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reputation, full of Spirit and 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Above reproach, God’s steward…</a:t>
                      </a:r>
                    </a:p>
                    <a:p>
                      <a:r>
                        <a:rPr lang="en-US" dirty="0"/>
                        <a:t>Managers of household, able to teach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70783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8D8B77-A5C7-41ED-ADF6-0E81E39F4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791219"/>
              </p:ext>
            </p:extLst>
          </p:nvPr>
        </p:nvGraphicFramePr>
        <p:xfrm>
          <a:off x="941393" y="2598821"/>
          <a:ext cx="1530626" cy="331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C1F67F-F34E-4111-9BA8-DB0B40924B9F}"/>
              </a:ext>
            </a:extLst>
          </p:cNvPr>
          <p:cNvCxnSpPr/>
          <p:nvPr/>
        </p:nvCxnSpPr>
        <p:spPr>
          <a:xfrm>
            <a:off x="2377440" y="2598821"/>
            <a:ext cx="0" cy="3224463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8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143000" y="60585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Secular Philosophical Wisdom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Strategy, then Structure, then Leaders 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en-US" dirty="0"/>
          </a:p>
        </p:txBody>
      </p:sp>
      <p:sp>
        <p:nvSpPr>
          <p:cNvPr id="75" name="5-Point Star 74"/>
          <p:cNvSpPr/>
          <p:nvPr/>
        </p:nvSpPr>
        <p:spPr>
          <a:xfrm>
            <a:off x="3352800" y="2378749"/>
            <a:ext cx="4343400" cy="3733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885539" y="192430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66275" y="3522449"/>
            <a:ext cx="157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22119" y="5255568"/>
            <a:ext cx="12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Process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74461" y="525556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Reward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81201" y="320040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24600" y="2143035"/>
            <a:ext cx="328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Purpose-Vision-Values</a:t>
            </a:r>
          </a:p>
          <a:p>
            <a:r>
              <a:rPr lang="en-US" dirty="0">
                <a:solidFill>
                  <a:schemeClr val="bg1"/>
                </a:solidFill>
              </a:rPr>
              <a:t>- Who we are.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Where we are going.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Strategies that will get us there.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68233" y="4048035"/>
            <a:ext cx="2454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Organization needed.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Gifts, talents, character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Relationship of staff</a:t>
            </a:r>
          </a:p>
          <a:p>
            <a:r>
              <a:rPr lang="en-US" dirty="0">
                <a:solidFill>
                  <a:schemeClr val="bg1"/>
                </a:solidFill>
              </a:rPr>
              <a:t>   board, congregation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58000" y="5650884"/>
            <a:ext cx="29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How we will make decisions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Policies and Practices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Top Down, Bottom Up, Team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896268" y="5868898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Intrinsic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Salaries/Benefits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25326" y="378398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u="sng" dirty="0">
                <a:solidFill>
                  <a:schemeClr val="bg1"/>
                </a:solidFill>
              </a:rPr>
              <a:t>LAST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Hiring Practice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Fit with 1-4</a:t>
            </a:r>
          </a:p>
        </p:txBody>
      </p:sp>
      <p:sp>
        <p:nvSpPr>
          <p:cNvPr id="86" name="Oval 85"/>
          <p:cNvSpPr/>
          <p:nvPr/>
        </p:nvSpPr>
        <p:spPr>
          <a:xfrm>
            <a:off x="5257800" y="2743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87" name="Oval 86"/>
          <p:cNvSpPr/>
          <p:nvPr/>
        </p:nvSpPr>
        <p:spPr>
          <a:xfrm>
            <a:off x="6324600" y="3505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88" name="Oval 87"/>
          <p:cNvSpPr/>
          <p:nvPr/>
        </p:nvSpPr>
        <p:spPr>
          <a:xfrm>
            <a:off x="5943600" y="4648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9" name="Oval 88"/>
          <p:cNvSpPr/>
          <p:nvPr/>
        </p:nvSpPr>
        <p:spPr>
          <a:xfrm>
            <a:off x="4648200" y="4648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90" name="Oval 89"/>
          <p:cNvSpPr/>
          <p:nvPr/>
        </p:nvSpPr>
        <p:spPr>
          <a:xfrm>
            <a:off x="4038600" y="3505200"/>
            <a:ext cx="5334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92" name="Curved Left Arrow 91"/>
          <p:cNvSpPr/>
          <p:nvPr/>
        </p:nvSpPr>
        <p:spPr>
          <a:xfrm>
            <a:off x="5105400" y="3505200"/>
            <a:ext cx="1112520" cy="12192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4A079-C9EA-4926-9AC8-B6FC31329689}"/>
              </a:ext>
            </a:extLst>
          </p:cNvPr>
          <p:cNvSpPr txBox="1"/>
          <p:nvPr/>
        </p:nvSpPr>
        <p:spPr>
          <a:xfrm>
            <a:off x="587141" y="5255568"/>
            <a:ext cx="1975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Designing Organizations</a:t>
            </a:r>
            <a:r>
              <a:rPr lang="en-US" sz="1200" dirty="0">
                <a:solidFill>
                  <a:schemeClr val="bg1"/>
                </a:solidFill>
              </a:rPr>
              <a:t>, Jay R. Galbraith, Jossey-Bass, 2001</a:t>
            </a:r>
          </a:p>
          <a:p>
            <a:r>
              <a:rPr lang="en-US" sz="1200" dirty="0">
                <a:solidFill>
                  <a:schemeClr val="bg1"/>
                </a:solidFill>
              </a:rPr>
              <a:t>	         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www.jaygalbraith.com</a:t>
            </a:r>
            <a:r>
              <a:rPr lang="en-US" sz="1200" dirty="0">
                <a:solidFill>
                  <a:schemeClr val="bg1"/>
                </a:solidFill>
              </a:rPr>
              <a:t>  (MIT, Wharton, USC) </a:t>
            </a:r>
          </a:p>
        </p:txBody>
      </p:sp>
      <p:pic>
        <p:nvPicPr>
          <p:cNvPr id="21" name="Picture 20" descr="A close up of a logo&#10;&#10;Description generated with high confidence">
            <a:extLst>
              <a:ext uri="{FF2B5EF4-FFF2-40B4-BE49-F238E27FC236}">
                <a16:creationId xmlns:a16="http://schemas.microsoft.com/office/drawing/2014/main" id="{8AD37697-A540-4C96-B8E7-761744B1A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96" y="452246"/>
            <a:ext cx="2747384" cy="103122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20C3DD9-1E5E-4088-B58A-8E78C787460C}"/>
              </a:ext>
            </a:extLst>
          </p:cNvPr>
          <p:cNvSpPr/>
          <p:nvPr/>
        </p:nvSpPr>
        <p:spPr>
          <a:xfrm>
            <a:off x="9753600" y="1174282"/>
            <a:ext cx="1045945" cy="309184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3785348"/>
              </p:ext>
            </p:extLst>
          </p:nvPr>
        </p:nvGraphicFramePr>
        <p:xfrm>
          <a:off x="2635183" y="2341696"/>
          <a:ext cx="8048859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#6 Outline</a:t>
            </a:r>
          </a:p>
        </p:txBody>
      </p:sp>
    </p:spTree>
    <p:extLst>
      <p:ext uri="{BB962C8B-B14F-4D97-AF65-F5344CB8AC3E}">
        <p14:creationId xmlns:p14="http://schemas.microsoft.com/office/powerpoint/2010/main" val="319084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Gill Sans MT"/>
              </a:rPr>
              <a:t>Introduction to Component Detail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CB5A-9E13-4E30-BE1F-44BBB722B651}"/>
              </a:ext>
            </a:extLst>
          </p:cNvPr>
          <p:cNvSpPr txBox="1"/>
          <p:nvPr/>
        </p:nvSpPr>
        <p:spPr>
          <a:xfrm>
            <a:off x="70036" y="1975176"/>
            <a:ext cx="8451353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Health Definition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Classification Format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Organic or Organizational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Side of the Fishbone Diagram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Relational of Task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Timeless or Timebound/Contextual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Acts 2 Reference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Complimentary Component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endParaRPr lang="en-US" sz="11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8001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Health, unhealth, and action steps for revitalization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1B4E3F-CA00-4349-86E1-F5762E055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732635"/>
            <a:ext cx="5878967" cy="22066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40D025-DCBA-4FE4-A877-7387E1626C19}"/>
              </a:ext>
            </a:extLst>
          </p:cNvPr>
          <p:cNvSpPr/>
          <p:nvPr/>
        </p:nvSpPr>
        <p:spPr>
          <a:xfrm>
            <a:off x="9306878" y="3503596"/>
            <a:ext cx="675322" cy="336393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3708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990600" indent="-533400">
          <a:lnSpc>
            <a:spcPct val="150000"/>
          </a:lnSpc>
          <a:spcBef>
            <a:spcPct val="20000"/>
          </a:spcBef>
          <a:buClr>
            <a:schemeClr val="tx1"/>
          </a:buClr>
          <a:defRPr sz="3600" b="1" kern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11434</TotalTime>
  <Words>2818</Words>
  <Application>Microsoft Office PowerPoint</Application>
  <PresentationFormat>Widescreen</PresentationFormat>
  <Paragraphs>754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Gill Sans MT</vt:lpstr>
      <vt:lpstr>Times New Roman</vt:lpstr>
      <vt:lpstr>Wingdings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Source - Church Size</vt:lpstr>
      <vt:lpstr>PowerPoint Presentation</vt:lpstr>
      <vt:lpstr>PowerPoint Presentation</vt:lpstr>
      <vt:lpstr>Strategy Source– A Type of Leadership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Sizing: Small to Medium Size </vt:lpstr>
      <vt:lpstr>Right Sizing: Medium to Large Church</vt:lpstr>
      <vt:lpstr>Right Sizing Governance Forms (congregationalism polity bias)</vt:lpstr>
      <vt:lpstr>Right Sizing: Resources for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Development:  What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 BARBER</dc:creator>
  <cp:lastModifiedBy>JAMES M BARBER</cp:lastModifiedBy>
  <cp:revision>128</cp:revision>
  <cp:lastPrinted>2018-06-19T12:57:12Z</cp:lastPrinted>
  <dcterms:created xsi:type="dcterms:W3CDTF">2018-05-24T18:25:57Z</dcterms:created>
  <dcterms:modified xsi:type="dcterms:W3CDTF">2018-06-22T14:36:46Z</dcterms:modified>
</cp:coreProperties>
</file>