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96" r:id="rId2"/>
    <p:sldId id="293" r:id="rId3"/>
    <p:sldId id="358" r:id="rId4"/>
    <p:sldId id="295" r:id="rId5"/>
    <p:sldId id="359" r:id="rId6"/>
    <p:sldId id="360" r:id="rId7"/>
    <p:sldId id="362" r:id="rId8"/>
    <p:sldId id="363" r:id="rId9"/>
    <p:sldId id="364" r:id="rId10"/>
    <p:sldId id="369" r:id="rId11"/>
    <p:sldId id="361" r:id="rId12"/>
    <p:sldId id="382" r:id="rId13"/>
    <p:sldId id="365" r:id="rId14"/>
    <p:sldId id="381" r:id="rId15"/>
    <p:sldId id="380" r:id="rId16"/>
    <p:sldId id="366" r:id="rId17"/>
    <p:sldId id="280" r:id="rId18"/>
    <p:sldId id="281" r:id="rId19"/>
    <p:sldId id="383" r:id="rId20"/>
    <p:sldId id="368" r:id="rId21"/>
    <p:sldId id="367" r:id="rId22"/>
    <p:sldId id="384" r:id="rId23"/>
    <p:sldId id="370" r:id="rId24"/>
    <p:sldId id="371" r:id="rId25"/>
    <p:sldId id="372" r:id="rId26"/>
    <p:sldId id="373" r:id="rId27"/>
    <p:sldId id="374" r:id="rId28"/>
    <p:sldId id="375" r:id="rId29"/>
    <p:sldId id="385" r:id="rId30"/>
    <p:sldId id="386" r:id="rId31"/>
    <p:sldId id="379" r:id="rId32"/>
    <p:sldId id="451" r:id="rId33"/>
    <p:sldId id="452" r:id="rId34"/>
    <p:sldId id="453" r:id="rId35"/>
    <p:sldId id="454" r:id="rId36"/>
    <p:sldId id="455" r:id="rId37"/>
    <p:sldId id="456" r:id="rId38"/>
    <p:sldId id="457" r:id="rId39"/>
    <p:sldId id="458" r:id="rId40"/>
    <p:sldId id="459" r:id="rId41"/>
    <p:sldId id="460" r:id="rId42"/>
    <p:sldId id="461" r:id="rId43"/>
    <p:sldId id="462" r:id="rId44"/>
    <p:sldId id="463" r:id="rId45"/>
    <p:sldId id="464" r:id="rId46"/>
    <p:sldId id="465" r:id="rId47"/>
    <p:sldId id="466" r:id="rId48"/>
    <p:sldId id="467" r:id="rId49"/>
    <p:sldId id="378" r:id="rId50"/>
    <p:sldId id="33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C264E-9D97-4038-9EB6-5A94AF4A429A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C3BA9B3-8531-44F5-9D67-08C5FE3C4A7A}">
      <dgm:prSet phldrT="[Text]"/>
      <dgm:spPr/>
      <dgm:t>
        <a:bodyPr/>
        <a:lstStyle/>
        <a:p>
          <a:r>
            <a:rPr lang="en-US" b="1" dirty="0"/>
            <a:t>Biblical and Cultural Definition of Health</a:t>
          </a:r>
        </a:p>
      </dgm:t>
    </dgm:pt>
    <dgm:pt modelId="{4B8C7261-EDD3-45AC-A1AB-DFFC2E43B55F}" type="parTrans" cxnId="{EDDB4841-744F-4D56-A5B8-3FA875F63559}">
      <dgm:prSet/>
      <dgm:spPr/>
      <dgm:t>
        <a:bodyPr/>
        <a:lstStyle/>
        <a:p>
          <a:endParaRPr lang="en-US"/>
        </a:p>
      </dgm:t>
    </dgm:pt>
    <dgm:pt modelId="{3229B87D-6503-4D1E-A176-4CA35D64DC18}" type="sibTrans" cxnId="{EDDB4841-744F-4D56-A5B8-3FA875F63559}">
      <dgm:prSet/>
      <dgm:spPr/>
      <dgm:t>
        <a:bodyPr/>
        <a:lstStyle/>
        <a:p>
          <a:endParaRPr lang="en-US"/>
        </a:p>
      </dgm:t>
    </dgm:pt>
    <dgm:pt modelId="{FE66E61C-7019-47D7-9C2F-D20389603B05}">
      <dgm:prSet phldrT="[Text]"/>
      <dgm:spPr>
        <a:ln w="79375">
          <a:noFill/>
        </a:ln>
      </dgm:spPr>
      <dgm:t>
        <a:bodyPr/>
        <a:lstStyle/>
        <a:p>
          <a:r>
            <a:rPr lang="en-US" b="1" dirty="0"/>
            <a:t>Assess Today's Reality </a:t>
          </a:r>
        </a:p>
      </dgm:t>
    </dgm:pt>
    <dgm:pt modelId="{48CED01D-33DF-4904-8143-43BFB88EF861}" type="parTrans" cxnId="{B750B2B4-0720-4754-B71A-78569FD1D040}">
      <dgm:prSet/>
      <dgm:spPr/>
      <dgm:t>
        <a:bodyPr/>
        <a:lstStyle/>
        <a:p>
          <a:endParaRPr lang="en-US"/>
        </a:p>
      </dgm:t>
    </dgm:pt>
    <dgm:pt modelId="{985AA23B-7126-406C-B898-8D0A4DBEAC7A}" type="sibTrans" cxnId="{B750B2B4-0720-4754-B71A-78569FD1D040}">
      <dgm:prSet/>
      <dgm:spPr/>
      <dgm:t>
        <a:bodyPr/>
        <a:lstStyle/>
        <a:p>
          <a:endParaRPr lang="en-US"/>
        </a:p>
      </dgm:t>
    </dgm:pt>
    <dgm:pt modelId="{0625D2EF-11D1-408F-BD88-B60AF1B8F8D0}">
      <dgm:prSet phldrT="[Text]"/>
      <dgm:spPr>
        <a:ln w="63500">
          <a:solidFill>
            <a:schemeClr val="tx1"/>
          </a:solidFill>
        </a:ln>
      </dgm:spPr>
      <dgm:t>
        <a:bodyPr/>
        <a:lstStyle/>
        <a:p>
          <a:r>
            <a:rPr lang="en-US" b="1" dirty="0"/>
            <a:t>Use Today's Reality to Develop Vision</a:t>
          </a:r>
        </a:p>
      </dgm:t>
    </dgm:pt>
    <dgm:pt modelId="{EBE8B02F-7F35-4505-8C64-8418A8F34095}" type="parTrans" cxnId="{AADEC7C2-9439-4DF9-9879-AF2C2F318FF8}">
      <dgm:prSet/>
      <dgm:spPr/>
      <dgm:t>
        <a:bodyPr/>
        <a:lstStyle/>
        <a:p>
          <a:endParaRPr lang="en-US"/>
        </a:p>
      </dgm:t>
    </dgm:pt>
    <dgm:pt modelId="{2F69176B-EF31-492A-8585-F2B2550444C3}" type="sibTrans" cxnId="{AADEC7C2-9439-4DF9-9879-AF2C2F318FF8}">
      <dgm:prSet/>
      <dgm:spPr/>
      <dgm:t>
        <a:bodyPr/>
        <a:lstStyle/>
        <a:p>
          <a:endParaRPr lang="en-US"/>
        </a:p>
      </dgm:t>
    </dgm:pt>
    <dgm:pt modelId="{44AEC122-B2C1-4CC7-A186-48FBDFA12110}">
      <dgm:prSet phldrT="[Text]"/>
      <dgm:spPr>
        <a:ln w="63500">
          <a:solidFill>
            <a:schemeClr val="tx1"/>
          </a:solidFill>
        </a:ln>
      </dgm:spPr>
      <dgm:t>
        <a:bodyPr/>
        <a:lstStyle/>
        <a:p>
          <a:r>
            <a:rPr lang="en-US" b="1" dirty="0"/>
            <a:t>Measure, Coach, Align and Keep Vision Fresh</a:t>
          </a:r>
        </a:p>
      </dgm:t>
    </dgm:pt>
    <dgm:pt modelId="{707C23EF-D4FC-45C3-BDD4-D6C951D1ED83}" type="parTrans" cxnId="{A67CCC5F-DE72-4B50-9F8D-69D1FBEE5E75}">
      <dgm:prSet/>
      <dgm:spPr/>
      <dgm:t>
        <a:bodyPr/>
        <a:lstStyle/>
        <a:p>
          <a:endParaRPr lang="en-US"/>
        </a:p>
      </dgm:t>
    </dgm:pt>
    <dgm:pt modelId="{B99EF4D9-D09D-44BB-8613-15DF900CABDD}" type="sibTrans" cxnId="{A67CCC5F-DE72-4B50-9F8D-69D1FBEE5E75}">
      <dgm:prSet/>
      <dgm:spPr/>
      <dgm:t>
        <a:bodyPr/>
        <a:lstStyle/>
        <a:p>
          <a:endParaRPr lang="en-US"/>
        </a:p>
      </dgm:t>
    </dgm:pt>
    <dgm:pt modelId="{C731F82A-FD9A-40CA-9D81-A3CFC0F7D31C}">
      <dgm:prSet phldrT="[Text]"/>
      <dgm:spPr>
        <a:ln w="63500">
          <a:solidFill>
            <a:schemeClr val="tx1"/>
          </a:solidFill>
        </a:ln>
      </dgm:spPr>
      <dgm:t>
        <a:bodyPr/>
        <a:lstStyle/>
        <a:p>
          <a:r>
            <a:rPr lang="en-US" b="1" dirty="0"/>
            <a:t>Action Plan to Reach Vision</a:t>
          </a:r>
        </a:p>
      </dgm:t>
    </dgm:pt>
    <dgm:pt modelId="{96E7C2BB-E806-4809-83E4-4C0E6CA2D350}" type="parTrans" cxnId="{B9E56247-A5D3-46A9-975D-5C5AF59098F6}">
      <dgm:prSet/>
      <dgm:spPr/>
      <dgm:t>
        <a:bodyPr/>
        <a:lstStyle/>
        <a:p>
          <a:endParaRPr lang="en-US"/>
        </a:p>
      </dgm:t>
    </dgm:pt>
    <dgm:pt modelId="{B403CC45-15A2-44FF-AF9C-9D8B41DC317E}" type="sibTrans" cxnId="{B9E56247-A5D3-46A9-975D-5C5AF59098F6}">
      <dgm:prSet/>
      <dgm:spPr/>
      <dgm:t>
        <a:bodyPr/>
        <a:lstStyle/>
        <a:p>
          <a:endParaRPr lang="en-US"/>
        </a:p>
      </dgm:t>
    </dgm:pt>
    <dgm:pt modelId="{F9BA5CAB-1409-453D-9D7C-9229054486CC}" type="pres">
      <dgm:prSet presAssocID="{557C264E-9D97-4038-9EB6-5A94AF4A429A}" presName="CompostProcess" presStyleCnt="0">
        <dgm:presLayoutVars>
          <dgm:dir/>
          <dgm:resizeHandles val="exact"/>
        </dgm:presLayoutVars>
      </dgm:prSet>
      <dgm:spPr/>
    </dgm:pt>
    <dgm:pt modelId="{02430AE1-4DD2-4DFE-967E-B5BA566C33A2}" type="pres">
      <dgm:prSet presAssocID="{557C264E-9D97-4038-9EB6-5A94AF4A429A}" presName="arrow" presStyleLbl="bgShp" presStyleIdx="0" presStyleCnt="1"/>
      <dgm:spPr>
        <a:solidFill>
          <a:srgbClr val="FFC000"/>
        </a:solidFill>
      </dgm:spPr>
    </dgm:pt>
    <dgm:pt modelId="{1D13C088-7CBF-47F6-9E63-50725A54BE5E}" type="pres">
      <dgm:prSet presAssocID="{557C264E-9D97-4038-9EB6-5A94AF4A429A}" presName="linearProcess" presStyleCnt="0"/>
      <dgm:spPr/>
    </dgm:pt>
    <dgm:pt modelId="{2BD340A2-8989-47D3-B756-0BABD90396FE}" type="pres">
      <dgm:prSet presAssocID="{9C3BA9B3-8531-44F5-9D67-08C5FE3C4A7A}" presName="textNode" presStyleLbl="node1" presStyleIdx="0" presStyleCnt="5">
        <dgm:presLayoutVars>
          <dgm:bulletEnabled val="1"/>
        </dgm:presLayoutVars>
      </dgm:prSet>
      <dgm:spPr/>
    </dgm:pt>
    <dgm:pt modelId="{839D4BA2-39F9-4309-A9B4-71636C6E50CD}" type="pres">
      <dgm:prSet presAssocID="{3229B87D-6503-4D1E-A176-4CA35D64DC18}" presName="sibTrans" presStyleCnt="0"/>
      <dgm:spPr/>
    </dgm:pt>
    <dgm:pt modelId="{F395F85C-B8FB-4AF8-9891-C2E80F26FC4D}" type="pres">
      <dgm:prSet presAssocID="{FE66E61C-7019-47D7-9C2F-D20389603B05}" presName="textNode" presStyleLbl="node1" presStyleIdx="1" presStyleCnt="5">
        <dgm:presLayoutVars>
          <dgm:bulletEnabled val="1"/>
        </dgm:presLayoutVars>
      </dgm:prSet>
      <dgm:spPr/>
    </dgm:pt>
    <dgm:pt modelId="{D3CFA910-D2BF-4B01-B732-1F7AFDEC8F0C}" type="pres">
      <dgm:prSet presAssocID="{985AA23B-7126-406C-B898-8D0A4DBEAC7A}" presName="sibTrans" presStyleCnt="0"/>
      <dgm:spPr/>
    </dgm:pt>
    <dgm:pt modelId="{61F7B472-63EE-40C5-BC6D-279A396AED99}" type="pres">
      <dgm:prSet presAssocID="{0625D2EF-11D1-408F-BD88-B60AF1B8F8D0}" presName="textNode" presStyleLbl="node1" presStyleIdx="2" presStyleCnt="5">
        <dgm:presLayoutVars>
          <dgm:bulletEnabled val="1"/>
        </dgm:presLayoutVars>
      </dgm:prSet>
      <dgm:spPr/>
    </dgm:pt>
    <dgm:pt modelId="{B3A7243E-144F-4442-AD24-721BA4536B08}" type="pres">
      <dgm:prSet presAssocID="{2F69176B-EF31-492A-8585-F2B2550444C3}" presName="sibTrans" presStyleCnt="0"/>
      <dgm:spPr/>
    </dgm:pt>
    <dgm:pt modelId="{C46A0F65-5C26-4543-A808-529FCB113CD4}" type="pres">
      <dgm:prSet presAssocID="{C731F82A-FD9A-40CA-9D81-A3CFC0F7D31C}" presName="textNode" presStyleLbl="node1" presStyleIdx="3" presStyleCnt="5">
        <dgm:presLayoutVars>
          <dgm:bulletEnabled val="1"/>
        </dgm:presLayoutVars>
      </dgm:prSet>
      <dgm:spPr/>
    </dgm:pt>
    <dgm:pt modelId="{42870359-9EA0-41C1-8ADC-F3ACDDFCE5F3}" type="pres">
      <dgm:prSet presAssocID="{B403CC45-15A2-44FF-AF9C-9D8B41DC317E}" presName="sibTrans" presStyleCnt="0"/>
      <dgm:spPr/>
    </dgm:pt>
    <dgm:pt modelId="{7D82DF4B-9CDB-4B95-BA4B-81BBA0F3CB25}" type="pres">
      <dgm:prSet presAssocID="{44AEC122-B2C1-4CC7-A186-48FBDFA1211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DDDE0D16-78E4-4A2F-8F40-AA2A6814F18B}" type="presOf" srcId="{FE66E61C-7019-47D7-9C2F-D20389603B05}" destId="{F395F85C-B8FB-4AF8-9891-C2E80F26FC4D}" srcOrd="0" destOrd="0" presId="urn:microsoft.com/office/officeart/2005/8/layout/hProcess9"/>
    <dgm:cxn modelId="{D718E51C-C4F4-49EC-9946-3DE02818704F}" type="presOf" srcId="{557C264E-9D97-4038-9EB6-5A94AF4A429A}" destId="{F9BA5CAB-1409-453D-9D7C-9229054486CC}" srcOrd="0" destOrd="0" presId="urn:microsoft.com/office/officeart/2005/8/layout/hProcess9"/>
    <dgm:cxn modelId="{8EF88E22-1D30-4A42-AA02-7C0AD5868B8E}" type="presOf" srcId="{C731F82A-FD9A-40CA-9D81-A3CFC0F7D31C}" destId="{C46A0F65-5C26-4543-A808-529FCB113CD4}" srcOrd="0" destOrd="0" presId="urn:microsoft.com/office/officeart/2005/8/layout/hProcess9"/>
    <dgm:cxn modelId="{A67CCC5F-DE72-4B50-9F8D-69D1FBEE5E75}" srcId="{557C264E-9D97-4038-9EB6-5A94AF4A429A}" destId="{44AEC122-B2C1-4CC7-A186-48FBDFA12110}" srcOrd="4" destOrd="0" parTransId="{707C23EF-D4FC-45C3-BDD4-D6C951D1ED83}" sibTransId="{B99EF4D9-D09D-44BB-8613-15DF900CABDD}"/>
    <dgm:cxn modelId="{EDDB4841-744F-4D56-A5B8-3FA875F63559}" srcId="{557C264E-9D97-4038-9EB6-5A94AF4A429A}" destId="{9C3BA9B3-8531-44F5-9D67-08C5FE3C4A7A}" srcOrd="0" destOrd="0" parTransId="{4B8C7261-EDD3-45AC-A1AB-DFFC2E43B55F}" sibTransId="{3229B87D-6503-4D1E-A176-4CA35D64DC18}"/>
    <dgm:cxn modelId="{B9E56247-A5D3-46A9-975D-5C5AF59098F6}" srcId="{557C264E-9D97-4038-9EB6-5A94AF4A429A}" destId="{C731F82A-FD9A-40CA-9D81-A3CFC0F7D31C}" srcOrd="3" destOrd="0" parTransId="{96E7C2BB-E806-4809-83E4-4C0E6CA2D350}" sibTransId="{B403CC45-15A2-44FF-AF9C-9D8B41DC317E}"/>
    <dgm:cxn modelId="{01D7026C-2729-4DBF-A359-4A8B28500FFE}" type="presOf" srcId="{9C3BA9B3-8531-44F5-9D67-08C5FE3C4A7A}" destId="{2BD340A2-8989-47D3-B756-0BABD90396FE}" srcOrd="0" destOrd="0" presId="urn:microsoft.com/office/officeart/2005/8/layout/hProcess9"/>
    <dgm:cxn modelId="{B750B2B4-0720-4754-B71A-78569FD1D040}" srcId="{557C264E-9D97-4038-9EB6-5A94AF4A429A}" destId="{FE66E61C-7019-47D7-9C2F-D20389603B05}" srcOrd="1" destOrd="0" parTransId="{48CED01D-33DF-4904-8143-43BFB88EF861}" sibTransId="{985AA23B-7126-406C-B898-8D0A4DBEAC7A}"/>
    <dgm:cxn modelId="{AADEC7C2-9439-4DF9-9879-AF2C2F318FF8}" srcId="{557C264E-9D97-4038-9EB6-5A94AF4A429A}" destId="{0625D2EF-11D1-408F-BD88-B60AF1B8F8D0}" srcOrd="2" destOrd="0" parTransId="{EBE8B02F-7F35-4505-8C64-8418A8F34095}" sibTransId="{2F69176B-EF31-492A-8585-F2B2550444C3}"/>
    <dgm:cxn modelId="{73D7CBC4-9F7E-4E59-AC4C-E62CE97296E4}" type="presOf" srcId="{44AEC122-B2C1-4CC7-A186-48FBDFA12110}" destId="{7D82DF4B-9CDB-4B95-BA4B-81BBA0F3CB25}" srcOrd="0" destOrd="0" presId="urn:microsoft.com/office/officeart/2005/8/layout/hProcess9"/>
    <dgm:cxn modelId="{503FC2F7-16BE-414E-9D97-0A6A5BF7D153}" type="presOf" srcId="{0625D2EF-11D1-408F-BD88-B60AF1B8F8D0}" destId="{61F7B472-63EE-40C5-BC6D-279A396AED99}" srcOrd="0" destOrd="0" presId="urn:microsoft.com/office/officeart/2005/8/layout/hProcess9"/>
    <dgm:cxn modelId="{963864A9-3870-4B9C-8539-607D388D6D9B}" type="presParOf" srcId="{F9BA5CAB-1409-453D-9D7C-9229054486CC}" destId="{02430AE1-4DD2-4DFE-967E-B5BA566C33A2}" srcOrd="0" destOrd="0" presId="urn:microsoft.com/office/officeart/2005/8/layout/hProcess9"/>
    <dgm:cxn modelId="{E53F804F-A039-48E0-B15A-EDEA16BB39D4}" type="presParOf" srcId="{F9BA5CAB-1409-453D-9D7C-9229054486CC}" destId="{1D13C088-7CBF-47F6-9E63-50725A54BE5E}" srcOrd="1" destOrd="0" presId="urn:microsoft.com/office/officeart/2005/8/layout/hProcess9"/>
    <dgm:cxn modelId="{9D33FB46-4239-49C2-8051-878F4BE44CD9}" type="presParOf" srcId="{1D13C088-7CBF-47F6-9E63-50725A54BE5E}" destId="{2BD340A2-8989-47D3-B756-0BABD90396FE}" srcOrd="0" destOrd="0" presId="urn:microsoft.com/office/officeart/2005/8/layout/hProcess9"/>
    <dgm:cxn modelId="{3E4BA0C9-C178-4ED2-88CE-C5D9D1659176}" type="presParOf" srcId="{1D13C088-7CBF-47F6-9E63-50725A54BE5E}" destId="{839D4BA2-39F9-4309-A9B4-71636C6E50CD}" srcOrd="1" destOrd="0" presId="urn:microsoft.com/office/officeart/2005/8/layout/hProcess9"/>
    <dgm:cxn modelId="{482E4590-DE19-483C-9C00-33FFEDB36CBB}" type="presParOf" srcId="{1D13C088-7CBF-47F6-9E63-50725A54BE5E}" destId="{F395F85C-B8FB-4AF8-9891-C2E80F26FC4D}" srcOrd="2" destOrd="0" presId="urn:microsoft.com/office/officeart/2005/8/layout/hProcess9"/>
    <dgm:cxn modelId="{CBE71B58-F291-42DC-8428-362D7CE72453}" type="presParOf" srcId="{1D13C088-7CBF-47F6-9E63-50725A54BE5E}" destId="{D3CFA910-D2BF-4B01-B732-1F7AFDEC8F0C}" srcOrd="3" destOrd="0" presId="urn:microsoft.com/office/officeart/2005/8/layout/hProcess9"/>
    <dgm:cxn modelId="{77C2511F-5B1A-4488-994C-F5E512B1B7E2}" type="presParOf" srcId="{1D13C088-7CBF-47F6-9E63-50725A54BE5E}" destId="{61F7B472-63EE-40C5-BC6D-279A396AED99}" srcOrd="4" destOrd="0" presId="urn:microsoft.com/office/officeart/2005/8/layout/hProcess9"/>
    <dgm:cxn modelId="{F4168AB3-AD09-49DD-8BE8-491B4D91A725}" type="presParOf" srcId="{1D13C088-7CBF-47F6-9E63-50725A54BE5E}" destId="{B3A7243E-144F-4442-AD24-721BA4536B08}" srcOrd="5" destOrd="0" presId="urn:microsoft.com/office/officeart/2005/8/layout/hProcess9"/>
    <dgm:cxn modelId="{A014CEBC-203B-491D-80EF-C747962F4509}" type="presParOf" srcId="{1D13C088-7CBF-47F6-9E63-50725A54BE5E}" destId="{C46A0F65-5C26-4543-A808-529FCB113CD4}" srcOrd="6" destOrd="0" presId="urn:microsoft.com/office/officeart/2005/8/layout/hProcess9"/>
    <dgm:cxn modelId="{FC5AE8A7-C595-4C6E-838D-651A04E154B7}" type="presParOf" srcId="{1D13C088-7CBF-47F6-9E63-50725A54BE5E}" destId="{42870359-9EA0-41C1-8ADC-F3ACDDFCE5F3}" srcOrd="7" destOrd="0" presId="urn:microsoft.com/office/officeart/2005/8/layout/hProcess9"/>
    <dgm:cxn modelId="{38148B50-8CD8-4EA8-B71E-5FFF2445310A}" type="presParOf" srcId="{1D13C088-7CBF-47F6-9E63-50725A54BE5E}" destId="{7D82DF4B-9CDB-4B95-BA4B-81BBA0F3CB2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1CFF21-8055-4887-8B49-6C1CE1087BF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</dgm:pt>
    <dgm:pt modelId="{9BDD38EB-E76C-42B8-952A-F5B8A6DDAC2B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Growth Philosophy</a:t>
          </a:r>
        </a:p>
      </dgm:t>
    </dgm:pt>
    <dgm:pt modelId="{A078426C-4312-40D3-A81B-846AC83351A6}" type="parTrans" cxnId="{E32383CF-E26D-4DBD-A813-E7B1F86D9B73}">
      <dgm:prSet/>
      <dgm:spPr/>
      <dgm:t>
        <a:bodyPr/>
        <a:lstStyle/>
        <a:p>
          <a:endParaRPr lang="en-US"/>
        </a:p>
      </dgm:t>
    </dgm:pt>
    <dgm:pt modelId="{5C21F994-489D-485D-9AE2-A4DB602E642C}" type="sibTrans" cxnId="{E32383CF-E26D-4DBD-A813-E7B1F86D9B73}">
      <dgm:prSet/>
      <dgm:spPr/>
      <dgm:t>
        <a:bodyPr/>
        <a:lstStyle/>
        <a:p>
          <a:endParaRPr lang="en-US"/>
        </a:p>
      </dgm:t>
    </dgm:pt>
    <dgm:pt modelId="{B0EDEDA9-4647-415F-BA5A-7C76218DED73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/>
            <a:t>Bottom Bone(s) </a:t>
          </a:r>
        </a:p>
      </dgm:t>
    </dgm:pt>
    <dgm:pt modelId="{62BA9E14-C755-4230-8E13-78DF9F3884E9}" type="parTrans" cxnId="{6A448273-FD14-4AE7-9DA2-0C4CD1DC4E54}">
      <dgm:prSet/>
      <dgm:spPr/>
      <dgm:t>
        <a:bodyPr/>
        <a:lstStyle/>
        <a:p>
          <a:endParaRPr lang="en-US"/>
        </a:p>
      </dgm:t>
    </dgm:pt>
    <dgm:pt modelId="{3CE31A65-AED3-4561-A11A-CD001EFC8BDF}" type="sibTrans" cxnId="{6A448273-FD14-4AE7-9DA2-0C4CD1DC4E54}">
      <dgm:prSet/>
      <dgm:spPr/>
      <dgm:t>
        <a:bodyPr/>
        <a:lstStyle/>
        <a:p>
          <a:endParaRPr lang="en-US"/>
        </a:p>
      </dgm:t>
    </dgm:pt>
    <dgm:pt modelId="{DA50A744-FF74-44F8-B39A-B6818B9901B8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400" b="1" dirty="0"/>
            <a:t>Top Bone(s)</a:t>
          </a:r>
        </a:p>
      </dgm:t>
    </dgm:pt>
    <dgm:pt modelId="{3E35DC79-5186-45C2-90DD-400189438A6A}" type="parTrans" cxnId="{5BD9F0D4-1E01-4E89-BA64-1DA819A708A3}">
      <dgm:prSet/>
      <dgm:spPr/>
      <dgm:t>
        <a:bodyPr/>
        <a:lstStyle/>
        <a:p>
          <a:endParaRPr lang="en-US"/>
        </a:p>
      </dgm:t>
    </dgm:pt>
    <dgm:pt modelId="{8EAC3EE8-651F-4AD7-A693-1360F0DE076F}" type="sibTrans" cxnId="{5BD9F0D4-1E01-4E89-BA64-1DA819A708A3}">
      <dgm:prSet/>
      <dgm:spPr/>
      <dgm:t>
        <a:bodyPr/>
        <a:lstStyle/>
        <a:p>
          <a:endParaRPr lang="en-US"/>
        </a:p>
      </dgm:t>
    </dgm:pt>
    <dgm:pt modelId="{8C67DF83-B109-4F82-ACB2-81C323144AF0}">
      <dgm:prSet phldrT="[Text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Deferred Barrier Elimination</a:t>
          </a:r>
        </a:p>
      </dgm:t>
    </dgm:pt>
    <dgm:pt modelId="{B6A88DDF-073C-479D-B70C-D2AA12CAB87C}" type="parTrans" cxnId="{B9DDFE76-73B9-45B0-8B26-0975DD34B690}">
      <dgm:prSet/>
      <dgm:spPr/>
      <dgm:t>
        <a:bodyPr/>
        <a:lstStyle/>
        <a:p>
          <a:endParaRPr lang="en-US"/>
        </a:p>
      </dgm:t>
    </dgm:pt>
    <dgm:pt modelId="{596DCCAB-D0E8-4C12-A55A-40466E98F433}" type="sibTrans" cxnId="{B9DDFE76-73B9-45B0-8B26-0975DD34B690}">
      <dgm:prSet/>
      <dgm:spPr/>
      <dgm:t>
        <a:bodyPr/>
        <a:lstStyle/>
        <a:p>
          <a:endParaRPr lang="en-US"/>
        </a:p>
      </dgm:t>
    </dgm:pt>
    <dgm:pt modelId="{CAC6A8B1-8B20-49FD-8F5D-C2DD989427C4}" type="pres">
      <dgm:prSet presAssocID="{191CFF21-8055-4887-8B49-6C1CE1087BF4}" presName="Name0" presStyleCnt="0">
        <dgm:presLayoutVars>
          <dgm:dir/>
          <dgm:animLvl val="lvl"/>
          <dgm:resizeHandles/>
        </dgm:presLayoutVars>
      </dgm:prSet>
      <dgm:spPr/>
    </dgm:pt>
    <dgm:pt modelId="{7738DCFC-301B-41E8-992B-27A2CF0C3730}" type="pres">
      <dgm:prSet presAssocID="{9BDD38EB-E76C-42B8-952A-F5B8A6DDAC2B}" presName="linNode" presStyleCnt="0"/>
      <dgm:spPr/>
    </dgm:pt>
    <dgm:pt modelId="{0133A87E-4687-4C2D-903E-5E1A9AFF876F}" type="pres">
      <dgm:prSet presAssocID="{9BDD38EB-E76C-42B8-952A-F5B8A6DDAC2B}" presName="parentShp" presStyleLbl="node1" presStyleIdx="0" presStyleCnt="4">
        <dgm:presLayoutVars>
          <dgm:bulletEnabled val="1"/>
        </dgm:presLayoutVars>
      </dgm:prSet>
      <dgm:spPr/>
    </dgm:pt>
    <dgm:pt modelId="{03951866-2E27-4828-81DC-221733A75B09}" type="pres">
      <dgm:prSet presAssocID="{9BDD38EB-E76C-42B8-952A-F5B8A6DDAC2B}" presName="childShp" presStyleLbl="bgAccFollowNode1" presStyleIdx="0" presStyleCnt="4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ABE7E469-DE0A-435A-81A0-C67345C97323}" type="pres">
      <dgm:prSet presAssocID="{5C21F994-489D-485D-9AE2-A4DB602E642C}" presName="spacing" presStyleCnt="0"/>
      <dgm:spPr/>
    </dgm:pt>
    <dgm:pt modelId="{C200D5DD-DEA7-4587-89FC-359861B41399}" type="pres">
      <dgm:prSet presAssocID="{DA50A744-FF74-44F8-B39A-B6818B9901B8}" presName="linNode" presStyleCnt="0"/>
      <dgm:spPr/>
    </dgm:pt>
    <dgm:pt modelId="{3B742CC0-9131-413E-8F9E-2CF1C914A529}" type="pres">
      <dgm:prSet presAssocID="{DA50A744-FF74-44F8-B39A-B6818B9901B8}" presName="parentShp" presStyleLbl="node1" presStyleIdx="1" presStyleCnt="4" custLinFactNeighborX="43478" custLinFactNeighborY="1082">
        <dgm:presLayoutVars>
          <dgm:bulletEnabled val="1"/>
        </dgm:presLayoutVars>
      </dgm:prSet>
      <dgm:spPr/>
    </dgm:pt>
    <dgm:pt modelId="{DB058D61-06D8-4074-BE80-03472CFE3E2A}" type="pres">
      <dgm:prSet presAssocID="{DA50A744-FF74-44F8-B39A-B6818B9901B8}" presName="childShp" presStyleLbl="bgAccFollowNode1" presStyleIdx="1" presStyleCnt="4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EA4EFBDE-B0E7-4AD0-A51E-A89136675B81}" type="pres">
      <dgm:prSet presAssocID="{8EAC3EE8-651F-4AD7-A693-1360F0DE076F}" presName="spacing" presStyleCnt="0"/>
      <dgm:spPr/>
    </dgm:pt>
    <dgm:pt modelId="{6827165F-60A2-4811-9B66-84375D8E5C83}" type="pres">
      <dgm:prSet presAssocID="{8C67DF83-B109-4F82-ACB2-81C323144AF0}" presName="linNode" presStyleCnt="0"/>
      <dgm:spPr/>
    </dgm:pt>
    <dgm:pt modelId="{AC9042AA-90D3-4360-8784-66CAE6CBCFA8}" type="pres">
      <dgm:prSet presAssocID="{8C67DF83-B109-4F82-ACB2-81C323144AF0}" presName="parentShp" presStyleLbl="node1" presStyleIdx="2" presStyleCnt="4">
        <dgm:presLayoutVars>
          <dgm:bulletEnabled val="1"/>
        </dgm:presLayoutVars>
      </dgm:prSet>
      <dgm:spPr/>
    </dgm:pt>
    <dgm:pt modelId="{42739FB0-076C-43D6-BFFC-4A03EC201AFC}" type="pres">
      <dgm:prSet presAssocID="{8C67DF83-B109-4F82-ACB2-81C323144AF0}" presName="childShp" presStyleLbl="bgAccFollowNode1" presStyleIdx="2" presStyleCnt="4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0E020F32-24DF-458C-A252-6ECC062D21B7}" type="pres">
      <dgm:prSet presAssocID="{596DCCAB-D0E8-4C12-A55A-40466E98F433}" presName="spacing" presStyleCnt="0"/>
      <dgm:spPr/>
    </dgm:pt>
    <dgm:pt modelId="{5AEF0393-4021-4BCC-80D5-DCA6B0D37DBB}" type="pres">
      <dgm:prSet presAssocID="{B0EDEDA9-4647-415F-BA5A-7C76218DED73}" presName="linNode" presStyleCnt="0"/>
      <dgm:spPr/>
    </dgm:pt>
    <dgm:pt modelId="{7D9DC8D0-21B1-487B-9B33-05794C14EFB0}" type="pres">
      <dgm:prSet presAssocID="{B0EDEDA9-4647-415F-BA5A-7C76218DED73}" presName="parentShp" presStyleLbl="node1" presStyleIdx="3" presStyleCnt="4" custLinFactNeighborX="65217" custLinFactNeighborY="1698">
        <dgm:presLayoutVars>
          <dgm:bulletEnabled val="1"/>
        </dgm:presLayoutVars>
      </dgm:prSet>
      <dgm:spPr/>
    </dgm:pt>
    <dgm:pt modelId="{B9C153F4-E697-4EFB-97D4-64EBD42379F6}" type="pres">
      <dgm:prSet presAssocID="{B0EDEDA9-4647-415F-BA5A-7C76218DED73}" presName="childShp" presStyleLbl="bgAccFollowNode1" presStyleIdx="3" presStyleCnt="4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</dgm:ptLst>
  <dgm:cxnLst>
    <dgm:cxn modelId="{6B69401C-046A-4923-9685-31DBEA1A4E47}" type="presOf" srcId="{8C67DF83-B109-4F82-ACB2-81C323144AF0}" destId="{AC9042AA-90D3-4360-8784-66CAE6CBCFA8}" srcOrd="0" destOrd="0" presId="urn:microsoft.com/office/officeart/2005/8/layout/vList6"/>
    <dgm:cxn modelId="{A99B1A41-E7F1-4164-AC73-B49E46F44C17}" type="presOf" srcId="{B0EDEDA9-4647-415F-BA5A-7C76218DED73}" destId="{7D9DC8D0-21B1-487B-9B33-05794C14EFB0}" srcOrd="0" destOrd="0" presId="urn:microsoft.com/office/officeart/2005/8/layout/vList6"/>
    <dgm:cxn modelId="{A767DC50-853C-4A91-A45D-8E8676BBFBA6}" type="presOf" srcId="{DA50A744-FF74-44F8-B39A-B6818B9901B8}" destId="{3B742CC0-9131-413E-8F9E-2CF1C914A529}" srcOrd="0" destOrd="0" presId="urn:microsoft.com/office/officeart/2005/8/layout/vList6"/>
    <dgm:cxn modelId="{6A448273-FD14-4AE7-9DA2-0C4CD1DC4E54}" srcId="{191CFF21-8055-4887-8B49-6C1CE1087BF4}" destId="{B0EDEDA9-4647-415F-BA5A-7C76218DED73}" srcOrd="3" destOrd="0" parTransId="{62BA9E14-C755-4230-8E13-78DF9F3884E9}" sibTransId="{3CE31A65-AED3-4561-A11A-CD001EFC8BDF}"/>
    <dgm:cxn modelId="{B9DDFE76-73B9-45B0-8B26-0975DD34B690}" srcId="{191CFF21-8055-4887-8B49-6C1CE1087BF4}" destId="{8C67DF83-B109-4F82-ACB2-81C323144AF0}" srcOrd="2" destOrd="0" parTransId="{B6A88DDF-073C-479D-B70C-D2AA12CAB87C}" sibTransId="{596DCCAB-D0E8-4C12-A55A-40466E98F433}"/>
    <dgm:cxn modelId="{FD7B84A7-2D9A-4D91-BE18-5CB60AF8CE73}" type="presOf" srcId="{191CFF21-8055-4887-8B49-6C1CE1087BF4}" destId="{CAC6A8B1-8B20-49FD-8F5D-C2DD989427C4}" srcOrd="0" destOrd="0" presId="urn:microsoft.com/office/officeart/2005/8/layout/vList6"/>
    <dgm:cxn modelId="{F677A1AC-497F-4EC2-B270-75E7971424BC}" type="presOf" srcId="{9BDD38EB-E76C-42B8-952A-F5B8A6DDAC2B}" destId="{0133A87E-4687-4C2D-903E-5E1A9AFF876F}" srcOrd="0" destOrd="0" presId="urn:microsoft.com/office/officeart/2005/8/layout/vList6"/>
    <dgm:cxn modelId="{E32383CF-E26D-4DBD-A813-E7B1F86D9B73}" srcId="{191CFF21-8055-4887-8B49-6C1CE1087BF4}" destId="{9BDD38EB-E76C-42B8-952A-F5B8A6DDAC2B}" srcOrd="0" destOrd="0" parTransId="{A078426C-4312-40D3-A81B-846AC83351A6}" sibTransId="{5C21F994-489D-485D-9AE2-A4DB602E642C}"/>
    <dgm:cxn modelId="{5BD9F0D4-1E01-4E89-BA64-1DA819A708A3}" srcId="{191CFF21-8055-4887-8B49-6C1CE1087BF4}" destId="{DA50A744-FF74-44F8-B39A-B6818B9901B8}" srcOrd="1" destOrd="0" parTransId="{3E35DC79-5186-45C2-90DD-400189438A6A}" sibTransId="{8EAC3EE8-651F-4AD7-A693-1360F0DE076F}"/>
    <dgm:cxn modelId="{2F71E1E9-F4BD-46FC-A38F-1D4BC89AC92E}" type="presParOf" srcId="{CAC6A8B1-8B20-49FD-8F5D-C2DD989427C4}" destId="{7738DCFC-301B-41E8-992B-27A2CF0C3730}" srcOrd="0" destOrd="0" presId="urn:microsoft.com/office/officeart/2005/8/layout/vList6"/>
    <dgm:cxn modelId="{A6F299F8-7321-4357-B2E1-49944CBEC623}" type="presParOf" srcId="{7738DCFC-301B-41E8-992B-27A2CF0C3730}" destId="{0133A87E-4687-4C2D-903E-5E1A9AFF876F}" srcOrd="0" destOrd="0" presId="urn:microsoft.com/office/officeart/2005/8/layout/vList6"/>
    <dgm:cxn modelId="{CD45DB26-2627-4D75-90A6-A046AD87E730}" type="presParOf" srcId="{7738DCFC-301B-41E8-992B-27A2CF0C3730}" destId="{03951866-2E27-4828-81DC-221733A75B09}" srcOrd="1" destOrd="0" presId="urn:microsoft.com/office/officeart/2005/8/layout/vList6"/>
    <dgm:cxn modelId="{88E060AD-4143-40EB-A85E-1759CFE62D89}" type="presParOf" srcId="{CAC6A8B1-8B20-49FD-8F5D-C2DD989427C4}" destId="{ABE7E469-DE0A-435A-81A0-C67345C97323}" srcOrd="1" destOrd="0" presId="urn:microsoft.com/office/officeart/2005/8/layout/vList6"/>
    <dgm:cxn modelId="{72BBDAA2-D6BE-4A47-9B26-F9BDDF58851B}" type="presParOf" srcId="{CAC6A8B1-8B20-49FD-8F5D-C2DD989427C4}" destId="{C200D5DD-DEA7-4587-89FC-359861B41399}" srcOrd="2" destOrd="0" presId="urn:microsoft.com/office/officeart/2005/8/layout/vList6"/>
    <dgm:cxn modelId="{F69B0B15-00A8-4A43-8F5A-B5BEFA969177}" type="presParOf" srcId="{C200D5DD-DEA7-4587-89FC-359861B41399}" destId="{3B742CC0-9131-413E-8F9E-2CF1C914A529}" srcOrd="0" destOrd="0" presId="urn:microsoft.com/office/officeart/2005/8/layout/vList6"/>
    <dgm:cxn modelId="{57FBF28E-031C-443A-8450-D37C30AB14F2}" type="presParOf" srcId="{C200D5DD-DEA7-4587-89FC-359861B41399}" destId="{DB058D61-06D8-4074-BE80-03472CFE3E2A}" srcOrd="1" destOrd="0" presId="urn:microsoft.com/office/officeart/2005/8/layout/vList6"/>
    <dgm:cxn modelId="{078A702D-E903-498F-B0CC-CA89AF0F8C77}" type="presParOf" srcId="{CAC6A8B1-8B20-49FD-8F5D-C2DD989427C4}" destId="{EA4EFBDE-B0E7-4AD0-A51E-A89136675B81}" srcOrd="3" destOrd="0" presId="urn:microsoft.com/office/officeart/2005/8/layout/vList6"/>
    <dgm:cxn modelId="{4B2767DE-5FB6-4C49-AF6A-56D2C885F677}" type="presParOf" srcId="{CAC6A8B1-8B20-49FD-8F5D-C2DD989427C4}" destId="{6827165F-60A2-4811-9B66-84375D8E5C83}" srcOrd="4" destOrd="0" presId="urn:microsoft.com/office/officeart/2005/8/layout/vList6"/>
    <dgm:cxn modelId="{B1596C10-D6CB-417B-9966-7ADB2667C140}" type="presParOf" srcId="{6827165F-60A2-4811-9B66-84375D8E5C83}" destId="{AC9042AA-90D3-4360-8784-66CAE6CBCFA8}" srcOrd="0" destOrd="0" presId="urn:microsoft.com/office/officeart/2005/8/layout/vList6"/>
    <dgm:cxn modelId="{A4C06C33-FD89-4582-9E02-810B5F3572A8}" type="presParOf" srcId="{6827165F-60A2-4811-9B66-84375D8E5C83}" destId="{42739FB0-076C-43D6-BFFC-4A03EC201AFC}" srcOrd="1" destOrd="0" presId="urn:microsoft.com/office/officeart/2005/8/layout/vList6"/>
    <dgm:cxn modelId="{2CB1EDFA-452C-43E6-A488-9D0F74C2E1B6}" type="presParOf" srcId="{CAC6A8B1-8B20-49FD-8F5D-C2DD989427C4}" destId="{0E020F32-24DF-458C-A252-6ECC062D21B7}" srcOrd="5" destOrd="0" presId="urn:microsoft.com/office/officeart/2005/8/layout/vList6"/>
    <dgm:cxn modelId="{CF6986E7-BDDB-4B88-9C43-13DADF8CB612}" type="presParOf" srcId="{CAC6A8B1-8B20-49FD-8F5D-C2DD989427C4}" destId="{5AEF0393-4021-4BCC-80D5-DCA6B0D37DBB}" srcOrd="6" destOrd="0" presId="urn:microsoft.com/office/officeart/2005/8/layout/vList6"/>
    <dgm:cxn modelId="{6A598660-5E0B-4568-84F8-0B848B9BD73E}" type="presParOf" srcId="{5AEF0393-4021-4BCC-80D5-DCA6B0D37DBB}" destId="{7D9DC8D0-21B1-487B-9B33-05794C14EFB0}" srcOrd="0" destOrd="0" presId="urn:microsoft.com/office/officeart/2005/8/layout/vList6"/>
    <dgm:cxn modelId="{0E246A5F-8E41-4D2F-905B-FF6A347CC859}" type="presParOf" srcId="{5AEF0393-4021-4BCC-80D5-DCA6B0D37DBB}" destId="{B9C153F4-E697-4EFB-97D4-64EBD42379F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1CFF21-8055-4887-8B49-6C1CE1087BF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</dgm:pt>
    <dgm:pt modelId="{9BDD38EB-E76C-42B8-952A-F5B8A6DDAC2B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Bill</a:t>
          </a:r>
        </a:p>
      </dgm:t>
    </dgm:pt>
    <dgm:pt modelId="{A078426C-4312-40D3-A81B-846AC83351A6}" type="parTrans" cxnId="{E32383CF-E26D-4DBD-A813-E7B1F86D9B73}">
      <dgm:prSet/>
      <dgm:spPr/>
      <dgm:t>
        <a:bodyPr/>
        <a:lstStyle/>
        <a:p>
          <a:endParaRPr lang="en-US"/>
        </a:p>
      </dgm:t>
    </dgm:pt>
    <dgm:pt modelId="{5C21F994-489D-485D-9AE2-A4DB602E642C}" type="sibTrans" cxnId="{E32383CF-E26D-4DBD-A813-E7B1F86D9B73}">
      <dgm:prSet/>
      <dgm:spPr/>
      <dgm:t>
        <a:bodyPr/>
        <a:lstStyle/>
        <a:p>
          <a:endParaRPr lang="en-US"/>
        </a:p>
      </dgm:t>
    </dgm:pt>
    <dgm:pt modelId="{B0EDEDA9-4647-415F-BA5A-7C76218DED73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/>
            <a:t>Wendy </a:t>
          </a:r>
        </a:p>
      </dgm:t>
    </dgm:pt>
    <dgm:pt modelId="{62BA9E14-C755-4230-8E13-78DF9F3884E9}" type="parTrans" cxnId="{6A448273-FD14-4AE7-9DA2-0C4CD1DC4E54}">
      <dgm:prSet/>
      <dgm:spPr/>
      <dgm:t>
        <a:bodyPr/>
        <a:lstStyle/>
        <a:p>
          <a:endParaRPr lang="en-US"/>
        </a:p>
      </dgm:t>
    </dgm:pt>
    <dgm:pt modelId="{3CE31A65-AED3-4561-A11A-CD001EFC8BDF}" type="sibTrans" cxnId="{6A448273-FD14-4AE7-9DA2-0C4CD1DC4E54}">
      <dgm:prSet/>
      <dgm:spPr/>
      <dgm:t>
        <a:bodyPr/>
        <a:lstStyle/>
        <a:p>
          <a:endParaRPr lang="en-US"/>
        </a:p>
      </dgm:t>
    </dgm:pt>
    <dgm:pt modelId="{DA50A744-FF74-44F8-B39A-B6818B9901B8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400" b="1" dirty="0"/>
            <a:t>Roy </a:t>
          </a:r>
        </a:p>
      </dgm:t>
    </dgm:pt>
    <dgm:pt modelId="{3E35DC79-5186-45C2-90DD-400189438A6A}" type="parTrans" cxnId="{5BD9F0D4-1E01-4E89-BA64-1DA819A708A3}">
      <dgm:prSet/>
      <dgm:spPr/>
      <dgm:t>
        <a:bodyPr/>
        <a:lstStyle/>
        <a:p>
          <a:endParaRPr lang="en-US"/>
        </a:p>
      </dgm:t>
    </dgm:pt>
    <dgm:pt modelId="{8EAC3EE8-651F-4AD7-A693-1360F0DE076F}" type="sibTrans" cxnId="{5BD9F0D4-1E01-4E89-BA64-1DA819A708A3}">
      <dgm:prSet/>
      <dgm:spPr/>
      <dgm:t>
        <a:bodyPr/>
        <a:lstStyle/>
        <a:p>
          <a:endParaRPr lang="en-US"/>
        </a:p>
      </dgm:t>
    </dgm:pt>
    <dgm:pt modelId="{8C67DF83-B109-4F82-ACB2-81C323144AF0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/>
            <a:t>Dave</a:t>
          </a:r>
        </a:p>
      </dgm:t>
    </dgm:pt>
    <dgm:pt modelId="{B6A88DDF-073C-479D-B70C-D2AA12CAB87C}" type="parTrans" cxnId="{B9DDFE76-73B9-45B0-8B26-0975DD34B690}">
      <dgm:prSet/>
      <dgm:spPr/>
      <dgm:t>
        <a:bodyPr/>
        <a:lstStyle/>
        <a:p>
          <a:endParaRPr lang="en-US"/>
        </a:p>
      </dgm:t>
    </dgm:pt>
    <dgm:pt modelId="{596DCCAB-D0E8-4C12-A55A-40466E98F433}" type="sibTrans" cxnId="{B9DDFE76-73B9-45B0-8B26-0975DD34B690}">
      <dgm:prSet/>
      <dgm:spPr/>
      <dgm:t>
        <a:bodyPr/>
        <a:lstStyle/>
        <a:p>
          <a:endParaRPr lang="en-US"/>
        </a:p>
      </dgm:t>
    </dgm:pt>
    <dgm:pt modelId="{CAC6A8B1-8B20-49FD-8F5D-C2DD989427C4}" type="pres">
      <dgm:prSet presAssocID="{191CFF21-8055-4887-8B49-6C1CE1087BF4}" presName="Name0" presStyleCnt="0">
        <dgm:presLayoutVars>
          <dgm:dir/>
          <dgm:animLvl val="lvl"/>
          <dgm:resizeHandles/>
        </dgm:presLayoutVars>
      </dgm:prSet>
      <dgm:spPr/>
    </dgm:pt>
    <dgm:pt modelId="{7738DCFC-301B-41E8-992B-27A2CF0C3730}" type="pres">
      <dgm:prSet presAssocID="{9BDD38EB-E76C-42B8-952A-F5B8A6DDAC2B}" presName="linNode" presStyleCnt="0"/>
      <dgm:spPr/>
    </dgm:pt>
    <dgm:pt modelId="{0133A87E-4687-4C2D-903E-5E1A9AFF876F}" type="pres">
      <dgm:prSet presAssocID="{9BDD38EB-E76C-42B8-952A-F5B8A6DDAC2B}" presName="parentShp" presStyleLbl="node1" presStyleIdx="0" presStyleCnt="4" custLinFactNeighborX="3509" custLinFactNeighborY="-4777">
        <dgm:presLayoutVars>
          <dgm:bulletEnabled val="1"/>
        </dgm:presLayoutVars>
      </dgm:prSet>
      <dgm:spPr/>
    </dgm:pt>
    <dgm:pt modelId="{03951866-2E27-4828-81DC-221733A75B09}" type="pres">
      <dgm:prSet presAssocID="{9BDD38EB-E76C-42B8-952A-F5B8A6DDAC2B}" presName="childShp" presStyleLbl="bgAccFollowNode1" presStyleIdx="0" presStyleCnt="4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ABE7E469-DE0A-435A-81A0-C67345C97323}" type="pres">
      <dgm:prSet presAssocID="{5C21F994-489D-485D-9AE2-A4DB602E642C}" presName="spacing" presStyleCnt="0"/>
      <dgm:spPr/>
    </dgm:pt>
    <dgm:pt modelId="{C200D5DD-DEA7-4587-89FC-359861B41399}" type="pres">
      <dgm:prSet presAssocID="{DA50A744-FF74-44F8-B39A-B6818B9901B8}" presName="linNode" presStyleCnt="0"/>
      <dgm:spPr/>
    </dgm:pt>
    <dgm:pt modelId="{3B742CC0-9131-413E-8F9E-2CF1C914A529}" type="pres">
      <dgm:prSet presAssocID="{DA50A744-FF74-44F8-B39A-B6818B9901B8}" presName="parentShp" presStyleLbl="node1" presStyleIdx="1" presStyleCnt="4" custLinFactNeighborX="43478" custLinFactNeighborY="1082">
        <dgm:presLayoutVars>
          <dgm:bulletEnabled val="1"/>
        </dgm:presLayoutVars>
      </dgm:prSet>
      <dgm:spPr/>
    </dgm:pt>
    <dgm:pt modelId="{DB058D61-06D8-4074-BE80-03472CFE3E2A}" type="pres">
      <dgm:prSet presAssocID="{DA50A744-FF74-44F8-B39A-B6818B9901B8}" presName="childShp" presStyleLbl="bgAccFollowNode1" presStyleIdx="1" presStyleCnt="4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EA4EFBDE-B0E7-4AD0-A51E-A89136675B81}" type="pres">
      <dgm:prSet presAssocID="{8EAC3EE8-651F-4AD7-A693-1360F0DE076F}" presName="spacing" presStyleCnt="0"/>
      <dgm:spPr/>
    </dgm:pt>
    <dgm:pt modelId="{6827165F-60A2-4811-9B66-84375D8E5C83}" type="pres">
      <dgm:prSet presAssocID="{8C67DF83-B109-4F82-ACB2-81C323144AF0}" presName="linNode" presStyleCnt="0"/>
      <dgm:spPr/>
    </dgm:pt>
    <dgm:pt modelId="{AC9042AA-90D3-4360-8784-66CAE6CBCFA8}" type="pres">
      <dgm:prSet presAssocID="{8C67DF83-B109-4F82-ACB2-81C323144AF0}" presName="parentShp" presStyleLbl="node1" presStyleIdx="2" presStyleCnt="4">
        <dgm:presLayoutVars>
          <dgm:bulletEnabled val="1"/>
        </dgm:presLayoutVars>
      </dgm:prSet>
      <dgm:spPr/>
    </dgm:pt>
    <dgm:pt modelId="{42739FB0-076C-43D6-BFFC-4A03EC201AFC}" type="pres">
      <dgm:prSet presAssocID="{8C67DF83-B109-4F82-ACB2-81C323144AF0}" presName="childShp" presStyleLbl="bgAccFollowNode1" presStyleIdx="2" presStyleCnt="4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0E020F32-24DF-458C-A252-6ECC062D21B7}" type="pres">
      <dgm:prSet presAssocID="{596DCCAB-D0E8-4C12-A55A-40466E98F433}" presName="spacing" presStyleCnt="0"/>
      <dgm:spPr/>
    </dgm:pt>
    <dgm:pt modelId="{5AEF0393-4021-4BCC-80D5-DCA6B0D37DBB}" type="pres">
      <dgm:prSet presAssocID="{B0EDEDA9-4647-415F-BA5A-7C76218DED73}" presName="linNode" presStyleCnt="0"/>
      <dgm:spPr/>
    </dgm:pt>
    <dgm:pt modelId="{7D9DC8D0-21B1-487B-9B33-05794C14EFB0}" type="pres">
      <dgm:prSet presAssocID="{B0EDEDA9-4647-415F-BA5A-7C76218DED73}" presName="parentShp" presStyleLbl="node1" presStyleIdx="3" presStyleCnt="4" custLinFactNeighborX="65217" custLinFactNeighborY="1698">
        <dgm:presLayoutVars>
          <dgm:bulletEnabled val="1"/>
        </dgm:presLayoutVars>
      </dgm:prSet>
      <dgm:spPr/>
    </dgm:pt>
    <dgm:pt modelId="{B9C153F4-E697-4EFB-97D4-64EBD42379F6}" type="pres">
      <dgm:prSet presAssocID="{B0EDEDA9-4647-415F-BA5A-7C76218DED73}" presName="childShp" presStyleLbl="bgAccFollowNode1" presStyleIdx="3" presStyleCnt="4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</dgm:ptLst>
  <dgm:cxnLst>
    <dgm:cxn modelId="{AAAA8020-251F-48B8-BD62-C3005BB91A4A}" type="presOf" srcId="{9BDD38EB-E76C-42B8-952A-F5B8A6DDAC2B}" destId="{0133A87E-4687-4C2D-903E-5E1A9AFF876F}" srcOrd="0" destOrd="0" presId="urn:microsoft.com/office/officeart/2005/8/layout/vList6"/>
    <dgm:cxn modelId="{6A448273-FD14-4AE7-9DA2-0C4CD1DC4E54}" srcId="{191CFF21-8055-4887-8B49-6C1CE1087BF4}" destId="{B0EDEDA9-4647-415F-BA5A-7C76218DED73}" srcOrd="3" destOrd="0" parTransId="{62BA9E14-C755-4230-8E13-78DF9F3884E9}" sibTransId="{3CE31A65-AED3-4561-A11A-CD001EFC8BDF}"/>
    <dgm:cxn modelId="{B9DDFE76-73B9-45B0-8B26-0975DD34B690}" srcId="{191CFF21-8055-4887-8B49-6C1CE1087BF4}" destId="{8C67DF83-B109-4F82-ACB2-81C323144AF0}" srcOrd="2" destOrd="0" parTransId="{B6A88DDF-073C-479D-B70C-D2AA12CAB87C}" sibTransId="{596DCCAB-D0E8-4C12-A55A-40466E98F433}"/>
    <dgm:cxn modelId="{61653D5A-EE6B-4A50-B1A2-68FE9DBE344C}" type="presOf" srcId="{B0EDEDA9-4647-415F-BA5A-7C76218DED73}" destId="{7D9DC8D0-21B1-487B-9B33-05794C14EFB0}" srcOrd="0" destOrd="0" presId="urn:microsoft.com/office/officeart/2005/8/layout/vList6"/>
    <dgm:cxn modelId="{33BB75BA-C63C-4B93-A2BC-F2B26D52CB0C}" type="presOf" srcId="{191CFF21-8055-4887-8B49-6C1CE1087BF4}" destId="{CAC6A8B1-8B20-49FD-8F5D-C2DD989427C4}" srcOrd="0" destOrd="0" presId="urn:microsoft.com/office/officeart/2005/8/layout/vList6"/>
    <dgm:cxn modelId="{F24CEFC6-4B61-4119-B4AC-463EDDD84270}" type="presOf" srcId="{DA50A744-FF74-44F8-B39A-B6818B9901B8}" destId="{3B742CC0-9131-413E-8F9E-2CF1C914A529}" srcOrd="0" destOrd="0" presId="urn:microsoft.com/office/officeart/2005/8/layout/vList6"/>
    <dgm:cxn modelId="{E32383CF-E26D-4DBD-A813-E7B1F86D9B73}" srcId="{191CFF21-8055-4887-8B49-6C1CE1087BF4}" destId="{9BDD38EB-E76C-42B8-952A-F5B8A6DDAC2B}" srcOrd="0" destOrd="0" parTransId="{A078426C-4312-40D3-A81B-846AC83351A6}" sibTransId="{5C21F994-489D-485D-9AE2-A4DB602E642C}"/>
    <dgm:cxn modelId="{5BD9F0D4-1E01-4E89-BA64-1DA819A708A3}" srcId="{191CFF21-8055-4887-8B49-6C1CE1087BF4}" destId="{DA50A744-FF74-44F8-B39A-B6818B9901B8}" srcOrd="1" destOrd="0" parTransId="{3E35DC79-5186-45C2-90DD-400189438A6A}" sibTransId="{8EAC3EE8-651F-4AD7-A693-1360F0DE076F}"/>
    <dgm:cxn modelId="{11D05CDC-B5F2-41B2-8265-52ECD1DF5B36}" type="presOf" srcId="{8C67DF83-B109-4F82-ACB2-81C323144AF0}" destId="{AC9042AA-90D3-4360-8784-66CAE6CBCFA8}" srcOrd="0" destOrd="0" presId="urn:microsoft.com/office/officeart/2005/8/layout/vList6"/>
    <dgm:cxn modelId="{B5969A1D-2016-4CF3-B211-F937F6079F9A}" type="presParOf" srcId="{CAC6A8B1-8B20-49FD-8F5D-C2DD989427C4}" destId="{7738DCFC-301B-41E8-992B-27A2CF0C3730}" srcOrd="0" destOrd="0" presId="urn:microsoft.com/office/officeart/2005/8/layout/vList6"/>
    <dgm:cxn modelId="{2157D01B-4D5C-455B-8822-31E8E831506A}" type="presParOf" srcId="{7738DCFC-301B-41E8-992B-27A2CF0C3730}" destId="{0133A87E-4687-4C2D-903E-5E1A9AFF876F}" srcOrd="0" destOrd="0" presId="urn:microsoft.com/office/officeart/2005/8/layout/vList6"/>
    <dgm:cxn modelId="{1DB54D8B-DE0B-45F8-A00C-6D0FB7E84CAC}" type="presParOf" srcId="{7738DCFC-301B-41E8-992B-27A2CF0C3730}" destId="{03951866-2E27-4828-81DC-221733A75B09}" srcOrd="1" destOrd="0" presId="urn:microsoft.com/office/officeart/2005/8/layout/vList6"/>
    <dgm:cxn modelId="{EA53E5D7-C83F-49CC-AD3B-B0280FB01F31}" type="presParOf" srcId="{CAC6A8B1-8B20-49FD-8F5D-C2DD989427C4}" destId="{ABE7E469-DE0A-435A-81A0-C67345C97323}" srcOrd="1" destOrd="0" presId="urn:microsoft.com/office/officeart/2005/8/layout/vList6"/>
    <dgm:cxn modelId="{A659FE19-9614-43BB-B61A-575CFE801E9E}" type="presParOf" srcId="{CAC6A8B1-8B20-49FD-8F5D-C2DD989427C4}" destId="{C200D5DD-DEA7-4587-89FC-359861B41399}" srcOrd="2" destOrd="0" presId="urn:microsoft.com/office/officeart/2005/8/layout/vList6"/>
    <dgm:cxn modelId="{B46D1AC0-9988-4D27-840E-40FA6BB1CA0F}" type="presParOf" srcId="{C200D5DD-DEA7-4587-89FC-359861B41399}" destId="{3B742CC0-9131-413E-8F9E-2CF1C914A529}" srcOrd="0" destOrd="0" presId="urn:microsoft.com/office/officeart/2005/8/layout/vList6"/>
    <dgm:cxn modelId="{D3144FC6-1CA2-4F27-9075-30D16A5BCCD7}" type="presParOf" srcId="{C200D5DD-DEA7-4587-89FC-359861B41399}" destId="{DB058D61-06D8-4074-BE80-03472CFE3E2A}" srcOrd="1" destOrd="0" presId="urn:microsoft.com/office/officeart/2005/8/layout/vList6"/>
    <dgm:cxn modelId="{981C4818-D81E-4D2B-BAE0-28D5CCFDDB21}" type="presParOf" srcId="{CAC6A8B1-8B20-49FD-8F5D-C2DD989427C4}" destId="{EA4EFBDE-B0E7-4AD0-A51E-A89136675B81}" srcOrd="3" destOrd="0" presId="urn:microsoft.com/office/officeart/2005/8/layout/vList6"/>
    <dgm:cxn modelId="{03AB4417-2772-4298-BFA6-57887AC16392}" type="presParOf" srcId="{CAC6A8B1-8B20-49FD-8F5D-C2DD989427C4}" destId="{6827165F-60A2-4811-9B66-84375D8E5C83}" srcOrd="4" destOrd="0" presId="urn:microsoft.com/office/officeart/2005/8/layout/vList6"/>
    <dgm:cxn modelId="{141745A4-35EB-4110-9CF8-7AB8681F02DF}" type="presParOf" srcId="{6827165F-60A2-4811-9B66-84375D8E5C83}" destId="{AC9042AA-90D3-4360-8784-66CAE6CBCFA8}" srcOrd="0" destOrd="0" presId="urn:microsoft.com/office/officeart/2005/8/layout/vList6"/>
    <dgm:cxn modelId="{9799E362-B8A6-4B75-8E9C-C8B0D2D58EC5}" type="presParOf" srcId="{6827165F-60A2-4811-9B66-84375D8E5C83}" destId="{42739FB0-076C-43D6-BFFC-4A03EC201AFC}" srcOrd="1" destOrd="0" presId="urn:microsoft.com/office/officeart/2005/8/layout/vList6"/>
    <dgm:cxn modelId="{CAC2ADD7-3E81-4A7A-AB77-B5E6FB649A0B}" type="presParOf" srcId="{CAC6A8B1-8B20-49FD-8F5D-C2DD989427C4}" destId="{0E020F32-24DF-458C-A252-6ECC062D21B7}" srcOrd="5" destOrd="0" presId="urn:microsoft.com/office/officeart/2005/8/layout/vList6"/>
    <dgm:cxn modelId="{C37A8C38-75AB-46BE-813A-CAB04D5ADAA5}" type="presParOf" srcId="{CAC6A8B1-8B20-49FD-8F5D-C2DD989427C4}" destId="{5AEF0393-4021-4BCC-80D5-DCA6B0D37DBB}" srcOrd="6" destOrd="0" presId="urn:microsoft.com/office/officeart/2005/8/layout/vList6"/>
    <dgm:cxn modelId="{CF13077A-1FE8-4847-8868-D2FC124BA96B}" type="presParOf" srcId="{5AEF0393-4021-4BCC-80D5-DCA6B0D37DBB}" destId="{7D9DC8D0-21B1-487B-9B33-05794C14EFB0}" srcOrd="0" destOrd="0" presId="urn:microsoft.com/office/officeart/2005/8/layout/vList6"/>
    <dgm:cxn modelId="{81EFC6F5-4F81-4ECE-BB1D-6C65BD9931A9}" type="presParOf" srcId="{5AEF0393-4021-4BCC-80D5-DCA6B0D37DBB}" destId="{B9C153F4-E697-4EFB-97D4-64EBD42379F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9C54F272-BC14-496A-BE5D-B89791886D11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800" b="1" u="sng" dirty="0"/>
            <a:t>Tool #6</a:t>
          </a:r>
          <a:r>
            <a:rPr lang="en-US" sz="2800" b="1" u="none" dirty="0"/>
            <a:t> How to Action-Plan Church Vision</a:t>
          </a:r>
          <a:endParaRPr lang="en-US" sz="3600" b="1" dirty="0"/>
        </a:p>
      </dgm:t>
    </dgm:pt>
    <dgm:pt modelId="{CAF96C0D-D6C4-4A15-953E-AC3AE2A913B5}" type="parTrans" cxnId="{2A02458B-4C4B-428A-9D85-C12AB26A7E68}">
      <dgm:prSet/>
      <dgm:spPr/>
      <dgm:t>
        <a:bodyPr/>
        <a:lstStyle/>
        <a:p>
          <a:endParaRPr lang="en-US"/>
        </a:p>
      </dgm:t>
    </dgm:pt>
    <dgm:pt modelId="{D4C489C0-0DA1-4AD8-8D02-97E023783C1D}" type="sibTrans" cxnId="{2A02458B-4C4B-428A-9D85-C12AB26A7E68}">
      <dgm:prSet/>
      <dgm:spPr/>
      <dgm:t>
        <a:bodyPr/>
        <a:lstStyle/>
        <a:p>
          <a:endParaRPr lang="en-US"/>
        </a:p>
      </dgm:t>
    </dgm:pt>
    <dgm:pt modelId="{906634BA-5DC7-46E7-AEE8-5DC965C90A4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B8F3E198-8B3B-49B8-927E-F833266BFF55}" type="parTrans" cxnId="{313F14B5-DAC7-45A0-BCB0-BC13986A6188}">
      <dgm:prSet/>
      <dgm:spPr/>
      <dgm:t>
        <a:bodyPr/>
        <a:lstStyle/>
        <a:p>
          <a:endParaRPr lang="en-US"/>
        </a:p>
      </dgm:t>
    </dgm:pt>
    <dgm:pt modelId="{1D3D050C-11D8-4571-B7D9-C6C1BA605C35}" type="sibTrans" cxnId="{313F14B5-DAC7-45A0-BCB0-BC13986A6188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u="sng" dirty="0"/>
            <a:t>Tool #7</a:t>
          </a:r>
          <a:r>
            <a:rPr lang="en-US" sz="2800" b="1" u="none" dirty="0"/>
            <a:t> How to Align and Achieve Church Vision</a:t>
          </a:r>
          <a:endParaRPr lang="en-US" sz="2800" b="1" dirty="0"/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41C11C9B-86B0-4A48-8CC1-80C50B5691B0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800" b="1" u="none" dirty="0"/>
            <a:t>How to </a:t>
          </a:r>
          <a:r>
            <a:rPr lang="en-US" sz="2800" b="1" u="sng" dirty="0"/>
            <a:t>Create</a:t>
          </a:r>
          <a:r>
            <a:rPr lang="en-US" sz="2800" b="1" u="none" dirty="0"/>
            <a:t> a Transformational Plan </a:t>
          </a:r>
          <a:endParaRPr lang="en-US" sz="3600" b="1" dirty="0"/>
        </a:p>
      </dgm:t>
    </dgm:pt>
    <dgm:pt modelId="{C805C2E5-6EC6-4559-943B-B27000E910BD}" type="parTrans" cxnId="{17BD04F3-E80C-461D-92DE-E8F6FD22B61A}">
      <dgm:prSet/>
      <dgm:spPr/>
      <dgm:t>
        <a:bodyPr/>
        <a:lstStyle/>
        <a:p>
          <a:endParaRPr lang="en-US"/>
        </a:p>
      </dgm:t>
    </dgm:pt>
    <dgm:pt modelId="{4C7C87E3-7CD3-47AA-BBC1-CA8350A25619}" type="sibTrans" cxnId="{17BD04F3-E80C-461D-92DE-E8F6FD22B61A}">
      <dgm:prSet/>
      <dgm:spPr/>
      <dgm:t>
        <a:bodyPr/>
        <a:lstStyle/>
        <a:p>
          <a:endParaRPr lang="en-US"/>
        </a:p>
      </dgm:t>
    </dgm:pt>
    <dgm:pt modelId="{90F946FB-375A-401D-AAE8-1E4D9956EC3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How to </a:t>
          </a:r>
          <a:r>
            <a:rPr lang="en-US" sz="2800" b="1" u="sng" dirty="0"/>
            <a:t>Execute</a:t>
          </a:r>
          <a:r>
            <a:rPr lang="en-US" sz="2800" b="1" dirty="0"/>
            <a:t> Your Plan    </a:t>
          </a:r>
        </a:p>
      </dgm:t>
    </dgm:pt>
    <dgm:pt modelId="{EA89CA10-6DAD-4868-A3F8-0017BD13F0BE}" type="parTrans" cxnId="{06EC791B-F567-43D9-AB79-1D9BF5667D7B}">
      <dgm:prSet/>
      <dgm:spPr/>
      <dgm:t>
        <a:bodyPr/>
        <a:lstStyle/>
        <a:p>
          <a:endParaRPr lang="en-US"/>
        </a:p>
      </dgm:t>
    </dgm:pt>
    <dgm:pt modelId="{67A69289-9C2A-4766-A22C-53E57DE2EFCE}" type="sibTrans" cxnId="{06EC791B-F567-43D9-AB79-1D9BF5667D7B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0" presStyleCnt="2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66D32C8E-1BAD-4EE0-B163-CD24238DB47D}" type="pres">
      <dgm:prSet presAssocID="{906634BA-5DC7-46E7-AEE8-5DC965C90A46}" presName="composite" presStyleCnt="0"/>
      <dgm:spPr/>
    </dgm:pt>
    <dgm:pt modelId="{F4106EAF-377E-4C71-AB18-887CEF39BCE8}" type="pres">
      <dgm:prSet presAssocID="{906634BA-5DC7-46E7-AEE8-5DC965C90A4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CF5CC6D-F16A-4D75-BD8C-B8A67F2F7853}" type="pres">
      <dgm:prSet presAssocID="{906634BA-5DC7-46E7-AEE8-5DC965C90A46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06EC791B-F567-43D9-AB79-1D9BF5667D7B}" srcId="{906634BA-5DC7-46E7-AEE8-5DC965C90A46}" destId="{90F946FB-375A-401D-AAE8-1E4D9956EC3C}" srcOrd="1" destOrd="0" parTransId="{EA89CA10-6DAD-4868-A3F8-0017BD13F0BE}" sibTransId="{67A69289-9C2A-4766-A22C-53E57DE2EFCE}"/>
    <dgm:cxn modelId="{5C15D91C-C191-40C2-B893-383B6352B655}" type="presOf" srcId="{9C54F272-BC14-496A-BE5D-B89791886D11}" destId="{DE9C9745-1E8A-4246-BC76-08715AA2082D}" srcOrd="0" destOrd="0" presId="urn:microsoft.com/office/officeart/2005/8/layout/chevron2"/>
    <dgm:cxn modelId="{3D960424-B84E-420B-9FE1-7DC36FEDEFAC}" type="presOf" srcId="{41C11C9B-86B0-4A48-8CC1-80C50B5691B0}" destId="{DE9C9745-1E8A-4246-BC76-08715AA2082D}" srcOrd="0" destOrd="1" presId="urn:microsoft.com/office/officeart/2005/8/layout/chevron2"/>
    <dgm:cxn modelId="{D108844A-9E09-40E5-8D30-E97522346259}" type="presOf" srcId="{906634BA-5DC7-46E7-AEE8-5DC965C90A46}" destId="{F4106EAF-377E-4C71-AB18-887CEF39BCE8}" srcOrd="0" destOrd="0" presId="urn:microsoft.com/office/officeart/2005/8/layout/chevron2"/>
    <dgm:cxn modelId="{3A1E374B-79AE-4CAB-898D-DE7617FA7D7D}" type="presOf" srcId="{E3C8F184-2194-4DF0-8789-D6A9D07EB375}" destId="{5D1DE64C-07C0-4C44-9730-2DAD61D802BC}" srcOrd="0" destOrd="0" presId="urn:microsoft.com/office/officeart/2005/8/layout/chevron2"/>
    <dgm:cxn modelId="{4F6D9778-1E41-4801-AE0A-031A87124B75}" srcId="{906634BA-5DC7-46E7-AEE8-5DC965C90A46}" destId="{4872DEB8-4DAA-4B01-9B32-D5A359472DA9}" srcOrd="0" destOrd="0" parTransId="{C4640CE9-4666-4626-976C-22BC57E28A84}" sibTransId="{41224FD4-2816-44D3-9F9A-4D31BF2E8FD2}"/>
    <dgm:cxn modelId="{2A02458B-4C4B-428A-9D85-C12AB26A7E68}" srcId="{E3C8F184-2194-4DF0-8789-D6A9D07EB375}" destId="{9C54F272-BC14-496A-BE5D-B89791886D11}" srcOrd="0" destOrd="0" parTransId="{CAF96C0D-D6C4-4A15-953E-AC3AE2A913B5}" sibTransId="{D4C489C0-0DA1-4AD8-8D02-97E023783C1D}"/>
    <dgm:cxn modelId="{313F14B5-DAC7-45A0-BCB0-BC13986A6188}" srcId="{D86A4E5D-3EB3-4DEB-A5D0-3001FDB6E8A7}" destId="{906634BA-5DC7-46E7-AEE8-5DC965C90A46}" srcOrd="1" destOrd="0" parTransId="{B8F3E198-8B3B-49B8-927E-F833266BFF55}" sibTransId="{1D3D050C-11D8-4571-B7D9-C6C1BA605C35}"/>
    <dgm:cxn modelId="{A1CAA6C3-23AF-4BD0-9EB1-3A8DBAC4BC7D}" type="presOf" srcId="{90F946FB-375A-401D-AAE8-1E4D9956EC3C}" destId="{BCF5CC6D-F16A-4D75-BD8C-B8A67F2F7853}" srcOrd="0" destOrd="1" presId="urn:microsoft.com/office/officeart/2005/8/layout/chevron2"/>
    <dgm:cxn modelId="{BEEC05D1-0A97-4F82-83DD-F64B3A863378}" type="presOf" srcId="{4872DEB8-4DAA-4B01-9B32-D5A359472DA9}" destId="{BCF5CC6D-F16A-4D75-BD8C-B8A67F2F7853}" srcOrd="0" destOrd="0" presId="urn:microsoft.com/office/officeart/2005/8/layout/chevron2"/>
    <dgm:cxn modelId="{32A150D9-5E73-4E0E-BD0D-BB244CF34D51}" type="presOf" srcId="{D86A4E5D-3EB3-4DEB-A5D0-3001FDB6E8A7}" destId="{B6F553D4-98EF-4B93-BBFC-BC2852B046C3}" srcOrd="0" destOrd="0" presId="urn:microsoft.com/office/officeart/2005/8/layout/chevron2"/>
    <dgm:cxn modelId="{0E6856D9-1148-44DF-BF99-A65D84617B94}" srcId="{D86A4E5D-3EB3-4DEB-A5D0-3001FDB6E8A7}" destId="{E3C8F184-2194-4DF0-8789-D6A9D07EB375}" srcOrd="0" destOrd="0" parTransId="{41B042CA-CDBA-4669-8F60-F4E59F983D00}" sibTransId="{D2ED0626-5969-472F-BEE5-8DC36EEA55A4}"/>
    <dgm:cxn modelId="{17BD04F3-E80C-461D-92DE-E8F6FD22B61A}" srcId="{E3C8F184-2194-4DF0-8789-D6A9D07EB375}" destId="{41C11C9B-86B0-4A48-8CC1-80C50B5691B0}" srcOrd="1" destOrd="0" parTransId="{C805C2E5-6EC6-4559-943B-B27000E910BD}" sibTransId="{4C7C87E3-7CD3-47AA-BBC1-CA8350A25619}"/>
    <dgm:cxn modelId="{682ACF05-1EBF-43F3-9DCC-C5E35D16BE0B}" type="presParOf" srcId="{B6F553D4-98EF-4B93-BBFC-BC2852B046C3}" destId="{ADB684A2-64D8-4F37-9851-257B5F8F68CD}" srcOrd="0" destOrd="0" presId="urn:microsoft.com/office/officeart/2005/8/layout/chevron2"/>
    <dgm:cxn modelId="{BEF65411-B4AF-47BD-AF42-CB96FA90F24B}" type="presParOf" srcId="{ADB684A2-64D8-4F37-9851-257B5F8F68CD}" destId="{5D1DE64C-07C0-4C44-9730-2DAD61D802BC}" srcOrd="0" destOrd="0" presId="urn:microsoft.com/office/officeart/2005/8/layout/chevron2"/>
    <dgm:cxn modelId="{3D12DEC2-E94B-473A-A112-E1BCBEAFDE7D}" type="presParOf" srcId="{ADB684A2-64D8-4F37-9851-257B5F8F68CD}" destId="{DE9C9745-1E8A-4246-BC76-08715AA2082D}" srcOrd="1" destOrd="0" presId="urn:microsoft.com/office/officeart/2005/8/layout/chevron2"/>
    <dgm:cxn modelId="{BB876403-1086-4B19-8522-E83669C971E5}" type="presParOf" srcId="{B6F553D4-98EF-4B93-BBFC-BC2852B046C3}" destId="{43C40BC8-1F51-4D51-B292-CF3DA6066FCE}" srcOrd="1" destOrd="0" presId="urn:microsoft.com/office/officeart/2005/8/layout/chevron2"/>
    <dgm:cxn modelId="{37F0F5E1-8E5D-425E-B782-ABDE1F6AD144}" type="presParOf" srcId="{B6F553D4-98EF-4B93-BBFC-BC2852B046C3}" destId="{66D32C8E-1BAD-4EE0-B163-CD24238DB47D}" srcOrd="2" destOrd="0" presId="urn:microsoft.com/office/officeart/2005/8/layout/chevron2"/>
    <dgm:cxn modelId="{82D6C33C-6F1F-4495-93BD-C6D331A16F84}" type="presParOf" srcId="{66D32C8E-1BAD-4EE0-B163-CD24238DB47D}" destId="{F4106EAF-377E-4C71-AB18-887CEF39BCE8}" srcOrd="0" destOrd="0" presId="urn:microsoft.com/office/officeart/2005/8/layout/chevron2"/>
    <dgm:cxn modelId="{69E314D3-2147-4B03-A5E5-7D29917A411D}" type="presParOf" srcId="{66D32C8E-1BAD-4EE0-B163-CD24238DB47D}" destId="{BCF5CC6D-F16A-4D75-BD8C-B8A67F2F78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C63A9A-29F6-4935-A30F-EAA0CD3924D3}" type="doc">
      <dgm:prSet loTypeId="urn:microsoft.com/office/officeart/2005/8/layout/radial6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E251EA0-A8ED-4930-8D86-C3C0469B69B0}">
      <dgm:prSet phldrT="[Text]" custT="1"/>
      <dgm:spPr/>
      <dgm:t>
        <a:bodyPr/>
        <a:lstStyle/>
        <a:p>
          <a:r>
            <a:rPr lang="en-US" sz="2000" b="1" dirty="0"/>
            <a:t>Cultural Change/</a:t>
          </a:r>
        </a:p>
        <a:p>
          <a:r>
            <a:rPr lang="en-US" sz="2000" b="1" dirty="0"/>
            <a:t>Revitalize</a:t>
          </a:r>
        </a:p>
      </dgm:t>
    </dgm:pt>
    <dgm:pt modelId="{4FF0B0FB-2D65-4FD2-AD87-407C8C3CEEA1}" type="parTrans" cxnId="{03CEC6F1-399E-4653-8DBF-2A17E9FDDB11}">
      <dgm:prSet/>
      <dgm:spPr/>
      <dgm:t>
        <a:bodyPr/>
        <a:lstStyle/>
        <a:p>
          <a:endParaRPr lang="en-US" sz="1800"/>
        </a:p>
      </dgm:t>
    </dgm:pt>
    <dgm:pt modelId="{6F55EF1E-2D62-41C1-82DD-239A5A8E6029}" type="sibTrans" cxnId="{03CEC6F1-399E-4653-8DBF-2A17E9FDDB11}">
      <dgm:prSet/>
      <dgm:spPr/>
      <dgm:t>
        <a:bodyPr/>
        <a:lstStyle/>
        <a:p>
          <a:endParaRPr lang="en-US" sz="1800"/>
        </a:p>
      </dgm:t>
    </dgm:pt>
    <dgm:pt modelId="{98A25FE1-7704-4C25-831B-7514CB4DBB34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Missional Refresh Every 3-7 years</a:t>
          </a:r>
        </a:p>
      </dgm:t>
    </dgm:pt>
    <dgm:pt modelId="{9FD0DD3A-AB11-45EE-88E6-49D2AA22D52F}" type="parTrans" cxnId="{DF43A467-1D0C-4DF6-9D2E-C8119290C5D3}">
      <dgm:prSet/>
      <dgm:spPr/>
      <dgm:t>
        <a:bodyPr/>
        <a:lstStyle/>
        <a:p>
          <a:endParaRPr lang="en-US" sz="1800"/>
        </a:p>
      </dgm:t>
    </dgm:pt>
    <dgm:pt modelId="{65AF3D34-24FA-4CFD-B6F7-F1E3DE535121}" type="sibTrans" cxnId="{DF43A467-1D0C-4DF6-9D2E-C8119290C5D3}">
      <dgm:prSet/>
      <dgm:spPr/>
      <dgm:t>
        <a:bodyPr/>
        <a:lstStyle/>
        <a:p>
          <a:endParaRPr lang="en-US" sz="1800"/>
        </a:p>
      </dgm:t>
    </dgm:pt>
    <dgm:pt modelId="{CB08EEBE-93E2-448F-B147-4D8D72C18D35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Daily, Weekly, Monthly Coaching</a:t>
          </a:r>
        </a:p>
      </dgm:t>
    </dgm:pt>
    <dgm:pt modelId="{EA29A5A7-03A4-425A-A14B-8C03960C8328}" type="parTrans" cxnId="{26EA74E6-D3DA-493B-B8FA-B11AB17CDDDC}">
      <dgm:prSet/>
      <dgm:spPr/>
      <dgm:t>
        <a:bodyPr/>
        <a:lstStyle/>
        <a:p>
          <a:endParaRPr lang="en-US" sz="1800"/>
        </a:p>
      </dgm:t>
    </dgm:pt>
    <dgm:pt modelId="{1F0C0B84-248D-431A-8F79-D971091CCABB}" type="sibTrans" cxnId="{26EA74E6-D3DA-493B-B8FA-B11AB17CDDDC}">
      <dgm:prSet/>
      <dgm:spPr/>
      <dgm:t>
        <a:bodyPr/>
        <a:lstStyle/>
        <a:p>
          <a:endParaRPr lang="en-US" sz="1800"/>
        </a:p>
      </dgm:t>
    </dgm:pt>
    <dgm:pt modelId="{1F0F23BC-86D6-481A-95F7-63AF04A9DB0A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Annual Cultural “P&amp;L”</a:t>
          </a:r>
        </a:p>
      </dgm:t>
    </dgm:pt>
    <dgm:pt modelId="{1984A0B0-F9E4-4A8B-8D01-45C338E98DE7}" type="parTrans" cxnId="{D3766EB7-2175-4F87-8F8D-2EA791D91A3F}">
      <dgm:prSet/>
      <dgm:spPr/>
      <dgm:t>
        <a:bodyPr/>
        <a:lstStyle/>
        <a:p>
          <a:endParaRPr lang="en-US" sz="1800"/>
        </a:p>
      </dgm:t>
    </dgm:pt>
    <dgm:pt modelId="{AEFB74DF-0B06-4451-AA8D-DFF4D33D618A}" type="sibTrans" cxnId="{D3766EB7-2175-4F87-8F8D-2EA791D91A3F}">
      <dgm:prSet/>
      <dgm:spPr/>
      <dgm:t>
        <a:bodyPr/>
        <a:lstStyle/>
        <a:p>
          <a:endParaRPr lang="en-US" sz="1800"/>
        </a:p>
      </dgm:t>
    </dgm:pt>
    <dgm:pt modelId="{6635B4B4-3D92-4A0E-B06E-C16AC0FA630B}" type="pres">
      <dgm:prSet presAssocID="{F1C63A9A-29F6-4935-A30F-EAA0CD3924D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0E94BD-6B9E-471B-8552-4D6C5C0F8C64}" type="pres">
      <dgm:prSet presAssocID="{7E251EA0-A8ED-4930-8D86-C3C0469B69B0}" presName="centerShape" presStyleLbl="node0" presStyleIdx="0" presStyleCnt="1"/>
      <dgm:spPr/>
    </dgm:pt>
    <dgm:pt modelId="{0F0317BB-E7C9-421E-8B4C-74E463F6E08A}" type="pres">
      <dgm:prSet presAssocID="{98A25FE1-7704-4C25-831B-7514CB4DBB34}" presName="node" presStyleLbl="node1" presStyleIdx="0" presStyleCnt="3">
        <dgm:presLayoutVars>
          <dgm:bulletEnabled val="1"/>
        </dgm:presLayoutVars>
      </dgm:prSet>
      <dgm:spPr/>
    </dgm:pt>
    <dgm:pt modelId="{E75FC4B3-1F80-4CAC-BC09-FF53CE17D3BC}" type="pres">
      <dgm:prSet presAssocID="{98A25FE1-7704-4C25-831B-7514CB4DBB34}" presName="dummy" presStyleCnt="0"/>
      <dgm:spPr/>
    </dgm:pt>
    <dgm:pt modelId="{45A0493C-83D8-4AEF-BE02-62BCFFFE36FC}" type="pres">
      <dgm:prSet presAssocID="{65AF3D34-24FA-4CFD-B6F7-F1E3DE535121}" presName="sibTrans" presStyleLbl="sibTrans2D1" presStyleIdx="0" presStyleCnt="3"/>
      <dgm:spPr/>
    </dgm:pt>
    <dgm:pt modelId="{BF4C45B9-677E-4E61-BCFE-B702EA753C2D}" type="pres">
      <dgm:prSet presAssocID="{CB08EEBE-93E2-448F-B147-4D8D72C18D35}" presName="node" presStyleLbl="node1" presStyleIdx="1" presStyleCnt="3" custScaleX="114402" custScaleY="110594">
        <dgm:presLayoutVars>
          <dgm:bulletEnabled val="1"/>
        </dgm:presLayoutVars>
      </dgm:prSet>
      <dgm:spPr/>
    </dgm:pt>
    <dgm:pt modelId="{0DAA361B-D4B3-4D91-8EA3-B86265CFEF5B}" type="pres">
      <dgm:prSet presAssocID="{CB08EEBE-93E2-448F-B147-4D8D72C18D35}" presName="dummy" presStyleCnt="0"/>
      <dgm:spPr/>
    </dgm:pt>
    <dgm:pt modelId="{E355B8C7-0B70-40FF-8CD6-FC5135DC4052}" type="pres">
      <dgm:prSet presAssocID="{1F0C0B84-248D-431A-8F79-D971091CCABB}" presName="sibTrans" presStyleLbl="sibTrans2D1" presStyleIdx="1" presStyleCnt="3"/>
      <dgm:spPr/>
    </dgm:pt>
    <dgm:pt modelId="{98B8B109-E45C-48CC-A0D8-37A3F50F8BCE}" type="pres">
      <dgm:prSet presAssocID="{1F0F23BC-86D6-481A-95F7-63AF04A9DB0A}" presName="node" presStyleLbl="node1" presStyleIdx="2" presStyleCnt="3">
        <dgm:presLayoutVars>
          <dgm:bulletEnabled val="1"/>
        </dgm:presLayoutVars>
      </dgm:prSet>
      <dgm:spPr/>
    </dgm:pt>
    <dgm:pt modelId="{BE708645-6B9A-47A3-A468-0E3EA6075A08}" type="pres">
      <dgm:prSet presAssocID="{1F0F23BC-86D6-481A-95F7-63AF04A9DB0A}" presName="dummy" presStyleCnt="0"/>
      <dgm:spPr/>
    </dgm:pt>
    <dgm:pt modelId="{56BDE050-445E-45BB-ADB2-1E555A402DFA}" type="pres">
      <dgm:prSet presAssocID="{AEFB74DF-0B06-4451-AA8D-DFF4D33D618A}" presName="sibTrans" presStyleLbl="sibTrans2D1" presStyleIdx="2" presStyleCnt="3"/>
      <dgm:spPr/>
    </dgm:pt>
  </dgm:ptLst>
  <dgm:cxnLst>
    <dgm:cxn modelId="{56D5410C-369D-4033-A792-638786E605CB}" type="presOf" srcId="{7E251EA0-A8ED-4930-8D86-C3C0469B69B0}" destId="{790E94BD-6B9E-471B-8552-4D6C5C0F8C64}" srcOrd="0" destOrd="0" presId="urn:microsoft.com/office/officeart/2005/8/layout/radial6"/>
    <dgm:cxn modelId="{106BC212-1B17-47CE-A5C6-88243BC85AD2}" type="presOf" srcId="{65AF3D34-24FA-4CFD-B6F7-F1E3DE535121}" destId="{45A0493C-83D8-4AEF-BE02-62BCFFFE36FC}" srcOrd="0" destOrd="0" presId="urn:microsoft.com/office/officeart/2005/8/layout/radial6"/>
    <dgm:cxn modelId="{1FCD2930-4DF3-4E37-8860-4FF86229CB9F}" type="presOf" srcId="{1F0F23BC-86D6-481A-95F7-63AF04A9DB0A}" destId="{98B8B109-E45C-48CC-A0D8-37A3F50F8BCE}" srcOrd="0" destOrd="0" presId="urn:microsoft.com/office/officeart/2005/8/layout/radial6"/>
    <dgm:cxn modelId="{4550D233-063C-43A1-A624-08BB4F8FCF2B}" type="presOf" srcId="{98A25FE1-7704-4C25-831B-7514CB4DBB34}" destId="{0F0317BB-E7C9-421E-8B4C-74E463F6E08A}" srcOrd="0" destOrd="0" presId="urn:microsoft.com/office/officeart/2005/8/layout/radial6"/>
    <dgm:cxn modelId="{DF43A467-1D0C-4DF6-9D2E-C8119290C5D3}" srcId="{7E251EA0-A8ED-4930-8D86-C3C0469B69B0}" destId="{98A25FE1-7704-4C25-831B-7514CB4DBB34}" srcOrd="0" destOrd="0" parTransId="{9FD0DD3A-AB11-45EE-88E6-49D2AA22D52F}" sibTransId="{65AF3D34-24FA-4CFD-B6F7-F1E3DE535121}"/>
    <dgm:cxn modelId="{4180F957-50CC-4E97-B9ED-E7E28D26512C}" type="presOf" srcId="{CB08EEBE-93E2-448F-B147-4D8D72C18D35}" destId="{BF4C45B9-677E-4E61-BCFE-B702EA753C2D}" srcOrd="0" destOrd="0" presId="urn:microsoft.com/office/officeart/2005/8/layout/radial6"/>
    <dgm:cxn modelId="{14A0099E-96F1-4171-9F7C-0D55E03C81EA}" type="presOf" srcId="{1F0C0B84-248D-431A-8F79-D971091CCABB}" destId="{E355B8C7-0B70-40FF-8CD6-FC5135DC4052}" srcOrd="0" destOrd="0" presId="urn:microsoft.com/office/officeart/2005/8/layout/radial6"/>
    <dgm:cxn modelId="{6F5165A2-8347-4A05-9736-68B4DC27B3CC}" type="presOf" srcId="{AEFB74DF-0B06-4451-AA8D-DFF4D33D618A}" destId="{56BDE050-445E-45BB-ADB2-1E555A402DFA}" srcOrd="0" destOrd="0" presId="urn:microsoft.com/office/officeart/2005/8/layout/radial6"/>
    <dgm:cxn modelId="{D3766EB7-2175-4F87-8F8D-2EA791D91A3F}" srcId="{7E251EA0-A8ED-4930-8D86-C3C0469B69B0}" destId="{1F0F23BC-86D6-481A-95F7-63AF04A9DB0A}" srcOrd="2" destOrd="0" parTransId="{1984A0B0-F9E4-4A8B-8D01-45C338E98DE7}" sibTransId="{AEFB74DF-0B06-4451-AA8D-DFF4D33D618A}"/>
    <dgm:cxn modelId="{ADF568CC-560A-400A-8DBE-730E3D4254AC}" type="presOf" srcId="{F1C63A9A-29F6-4935-A30F-EAA0CD3924D3}" destId="{6635B4B4-3D92-4A0E-B06E-C16AC0FA630B}" srcOrd="0" destOrd="0" presId="urn:microsoft.com/office/officeart/2005/8/layout/radial6"/>
    <dgm:cxn modelId="{26EA74E6-D3DA-493B-B8FA-B11AB17CDDDC}" srcId="{7E251EA0-A8ED-4930-8D86-C3C0469B69B0}" destId="{CB08EEBE-93E2-448F-B147-4D8D72C18D35}" srcOrd="1" destOrd="0" parTransId="{EA29A5A7-03A4-425A-A14B-8C03960C8328}" sibTransId="{1F0C0B84-248D-431A-8F79-D971091CCABB}"/>
    <dgm:cxn modelId="{03CEC6F1-399E-4653-8DBF-2A17E9FDDB11}" srcId="{F1C63A9A-29F6-4935-A30F-EAA0CD3924D3}" destId="{7E251EA0-A8ED-4930-8D86-C3C0469B69B0}" srcOrd="0" destOrd="0" parTransId="{4FF0B0FB-2D65-4FD2-AD87-407C8C3CEEA1}" sibTransId="{6F55EF1E-2D62-41C1-82DD-239A5A8E6029}"/>
    <dgm:cxn modelId="{AB6E4D07-E5DB-48E9-8E60-C23A3F562622}" type="presParOf" srcId="{6635B4B4-3D92-4A0E-B06E-C16AC0FA630B}" destId="{790E94BD-6B9E-471B-8552-4D6C5C0F8C64}" srcOrd="0" destOrd="0" presId="urn:microsoft.com/office/officeart/2005/8/layout/radial6"/>
    <dgm:cxn modelId="{6F0A66CE-A404-4011-A23E-CDE5CB5A26F2}" type="presParOf" srcId="{6635B4B4-3D92-4A0E-B06E-C16AC0FA630B}" destId="{0F0317BB-E7C9-421E-8B4C-74E463F6E08A}" srcOrd="1" destOrd="0" presId="urn:microsoft.com/office/officeart/2005/8/layout/radial6"/>
    <dgm:cxn modelId="{BC6D633C-2D30-44C7-BE5B-B647C4E49ABA}" type="presParOf" srcId="{6635B4B4-3D92-4A0E-B06E-C16AC0FA630B}" destId="{E75FC4B3-1F80-4CAC-BC09-FF53CE17D3BC}" srcOrd="2" destOrd="0" presId="urn:microsoft.com/office/officeart/2005/8/layout/radial6"/>
    <dgm:cxn modelId="{25FAD31E-2895-4503-96BC-F0420013E873}" type="presParOf" srcId="{6635B4B4-3D92-4A0E-B06E-C16AC0FA630B}" destId="{45A0493C-83D8-4AEF-BE02-62BCFFFE36FC}" srcOrd="3" destOrd="0" presId="urn:microsoft.com/office/officeart/2005/8/layout/radial6"/>
    <dgm:cxn modelId="{554DD05C-F0D1-4908-B2F4-2452DBA53D12}" type="presParOf" srcId="{6635B4B4-3D92-4A0E-B06E-C16AC0FA630B}" destId="{BF4C45B9-677E-4E61-BCFE-B702EA753C2D}" srcOrd="4" destOrd="0" presId="urn:microsoft.com/office/officeart/2005/8/layout/radial6"/>
    <dgm:cxn modelId="{56B62BFF-4DCD-4730-89F9-6EBB8D8C791E}" type="presParOf" srcId="{6635B4B4-3D92-4A0E-B06E-C16AC0FA630B}" destId="{0DAA361B-D4B3-4D91-8EA3-B86265CFEF5B}" srcOrd="5" destOrd="0" presId="urn:microsoft.com/office/officeart/2005/8/layout/radial6"/>
    <dgm:cxn modelId="{7E1DB9CC-5CFC-4228-90F1-3602E68DC3B6}" type="presParOf" srcId="{6635B4B4-3D92-4A0E-B06E-C16AC0FA630B}" destId="{E355B8C7-0B70-40FF-8CD6-FC5135DC4052}" srcOrd="6" destOrd="0" presId="urn:microsoft.com/office/officeart/2005/8/layout/radial6"/>
    <dgm:cxn modelId="{CA63087E-A5EB-42D9-90A6-CD909A03F011}" type="presParOf" srcId="{6635B4B4-3D92-4A0E-B06E-C16AC0FA630B}" destId="{98B8B109-E45C-48CC-A0D8-37A3F50F8BCE}" srcOrd="7" destOrd="0" presId="urn:microsoft.com/office/officeart/2005/8/layout/radial6"/>
    <dgm:cxn modelId="{6908067E-EFB2-492F-BFE0-D15BC279DEDC}" type="presParOf" srcId="{6635B4B4-3D92-4A0E-B06E-C16AC0FA630B}" destId="{BE708645-6B9A-47A3-A468-0E3EA6075A08}" srcOrd="8" destOrd="0" presId="urn:microsoft.com/office/officeart/2005/8/layout/radial6"/>
    <dgm:cxn modelId="{4F3B5B5B-BF03-4247-B6DB-B2AEE81FA04D}" type="presParOf" srcId="{6635B4B4-3D92-4A0E-B06E-C16AC0FA630B}" destId="{56BDE050-445E-45BB-ADB2-1E555A402DF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406F08-EBCE-495A-90F6-9728E85FC745}" type="doc">
      <dgm:prSet loTypeId="urn:microsoft.com/office/officeart/2005/8/layout/arrow4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E7774E-18D4-474C-BE55-237D6E83235A}">
      <dgm:prSet phldrT="[Text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To Actively Seek God’s </a:t>
          </a:r>
          <a:r>
            <a:rPr lang="en-US" sz="2800" b="1" dirty="0">
              <a:solidFill>
                <a:schemeClr val="bg1"/>
              </a:solidFill>
            </a:rPr>
            <a:t>Vision</a:t>
          </a:r>
          <a:r>
            <a:rPr lang="en-US" sz="2400" dirty="0">
              <a:solidFill>
                <a:schemeClr val="bg1"/>
              </a:solidFill>
            </a:rPr>
            <a:t> for His church, </a:t>
          </a:r>
        </a:p>
      </dgm:t>
    </dgm:pt>
    <dgm:pt modelId="{79E6FB01-9CDA-4DDF-9724-81F786F823DF}" type="parTrans" cxnId="{070D0243-2EF8-4B99-8933-F0D47660F2C5}">
      <dgm:prSet/>
      <dgm:spPr/>
      <dgm:t>
        <a:bodyPr/>
        <a:lstStyle/>
        <a:p>
          <a:endParaRPr lang="en-US"/>
        </a:p>
      </dgm:t>
    </dgm:pt>
    <dgm:pt modelId="{31B11230-6036-4DDD-9BA1-01790C7A11F9}" type="sibTrans" cxnId="{070D0243-2EF8-4B99-8933-F0D47660F2C5}">
      <dgm:prSet/>
      <dgm:spPr/>
      <dgm:t>
        <a:bodyPr/>
        <a:lstStyle/>
        <a:p>
          <a:endParaRPr lang="en-US"/>
        </a:p>
      </dgm:t>
    </dgm:pt>
    <dgm:pt modelId="{A9318F3E-8574-464F-97C0-5B8EE32AA001}">
      <dgm:prSet phldrT="[Text]" custT="1"/>
      <dgm:spPr/>
      <dgm:t>
        <a:bodyPr/>
        <a:lstStyle/>
        <a:p>
          <a:r>
            <a:rPr lang="en-US" sz="2400" b="0" dirty="0">
              <a:solidFill>
                <a:schemeClr val="bg1"/>
              </a:solidFill>
            </a:rPr>
            <a:t>and to </a:t>
          </a:r>
          <a:r>
            <a:rPr lang="en-US" sz="2800" b="1" dirty="0">
              <a:solidFill>
                <a:schemeClr val="bg1"/>
              </a:solidFill>
            </a:rPr>
            <a:t>Partne</a:t>
          </a:r>
          <a:r>
            <a:rPr lang="en-US" sz="2800" dirty="0">
              <a:solidFill>
                <a:schemeClr val="bg1"/>
              </a:solidFill>
            </a:rPr>
            <a:t>r </a:t>
          </a:r>
          <a:r>
            <a:rPr lang="en-US" sz="2400" dirty="0">
              <a:solidFill>
                <a:schemeClr val="bg1"/>
              </a:solidFill>
            </a:rPr>
            <a:t>with Him and each other to see that Vision realized </a:t>
          </a:r>
        </a:p>
      </dgm:t>
    </dgm:pt>
    <dgm:pt modelId="{E97E9E6A-B684-436A-85E2-86D232184BA4}" type="parTrans" cxnId="{01F35546-2712-49C6-A2E1-D634E73F4291}">
      <dgm:prSet/>
      <dgm:spPr/>
      <dgm:t>
        <a:bodyPr/>
        <a:lstStyle/>
        <a:p>
          <a:endParaRPr lang="en-US"/>
        </a:p>
      </dgm:t>
    </dgm:pt>
    <dgm:pt modelId="{074A22E7-AD97-4D53-9D2E-7E157ABCCF04}" type="sibTrans" cxnId="{01F35546-2712-49C6-A2E1-D634E73F4291}">
      <dgm:prSet/>
      <dgm:spPr/>
      <dgm:t>
        <a:bodyPr/>
        <a:lstStyle/>
        <a:p>
          <a:endParaRPr lang="en-US"/>
        </a:p>
      </dgm:t>
    </dgm:pt>
    <dgm:pt modelId="{2508CC5F-B986-4269-9991-6D87A8809D13}" type="pres">
      <dgm:prSet presAssocID="{13406F08-EBCE-495A-90F6-9728E85FC745}" presName="compositeShape" presStyleCnt="0">
        <dgm:presLayoutVars>
          <dgm:chMax val="2"/>
          <dgm:dir/>
          <dgm:resizeHandles val="exact"/>
        </dgm:presLayoutVars>
      </dgm:prSet>
      <dgm:spPr/>
    </dgm:pt>
    <dgm:pt modelId="{B5905634-BD5C-4E77-9641-5625E09002EE}" type="pres">
      <dgm:prSet presAssocID="{1CE7774E-18D4-474C-BE55-237D6E83235A}" presName="upArrow" presStyleLbl="node1" presStyleIdx="0" presStyleCnt="2"/>
      <dgm:spPr>
        <a:solidFill>
          <a:srgbClr val="00B0F0"/>
        </a:solidFill>
      </dgm:spPr>
    </dgm:pt>
    <dgm:pt modelId="{9520E57C-46FD-45AA-9C53-2A9B99BD0B6D}" type="pres">
      <dgm:prSet presAssocID="{1CE7774E-18D4-474C-BE55-237D6E83235A}" presName="upArrowText" presStyleLbl="revTx" presStyleIdx="0" presStyleCnt="2" custLinFactNeighborX="3938" custLinFactNeighborY="9109">
        <dgm:presLayoutVars>
          <dgm:chMax val="0"/>
          <dgm:bulletEnabled val="1"/>
        </dgm:presLayoutVars>
      </dgm:prSet>
      <dgm:spPr/>
    </dgm:pt>
    <dgm:pt modelId="{F2B53896-2271-4978-B665-563F3046BC0E}" type="pres">
      <dgm:prSet presAssocID="{A9318F3E-8574-464F-97C0-5B8EE32AA001}" presName="downArrow" presStyleLbl="node1" presStyleIdx="1" presStyleCnt="2"/>
      <dgm:spPr/>
    </dgm:pt>
    <dgm:pt modelId="{E2902C52-D500-4DDB-BA97-6F1CAB77C832}" type="pres">
      <dgm:prSet presAssocID="{A9318F3E-8574-464F-97C0-5B8EE32AA001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43E7C1A-96C6-4360-A1D7-C67FD404C658}" type="presOf" srcId="{1CE7774E-18D4-474C-BE55-237D6E83235A}" destId="{9520E57C-46FD-45AA-9C53-2A9B99BD0B6D}" srcOrd="0" destOrd="0" presId="urn:microsoft.com/office/officeart/2005/8/layout/arrow4"/>
    <dgm:cxn modelId="{070D0243-2EF8-4B99-8933-F0D47660F2C5}" srcId="{13406F08-EBCE-495A-90F6-9728E85FC745}" destId="{1CE7774E-18D4-474C-BE55-237D6E83235A}" srcOrd="0" destOrd="0" parTransId="{79E6FB01-9CDA-4DDF-9724-81F786F823DF}" sibTransId="{31B11230-6036-4DDD-9BA1-01790C7A11F9}"/>
    <dgm:cxn modelId="{01F35546-2712-49C6-A2E1-D634E73F4291}" srcId="{13406F08-EBCE-495A-90F6-9728E85FC745}" destId="{A9318F3E-8574-464F-97C0-5B8EE32AA001}" srcOrd="1" destOrd="0" parTransId="{E97E9E6A-B684-436A-85E2-86D232184BA4}" sibTransId="{074A22E7-AD97-4D53-9D2E-7E157ABCCF04}"/>
    <dgm:cxn modelId="{F9B72E81-B329-4D91-ADDD-92143E088A47}" type="presOf" srcId="{13406F08-EBCE-495A-90F6-9728E85FC745}" destId="{2508CC5F-B986-4269-9991-6D87A8809D13}" srcOrd="0" destOrd="0" presId="urn:microsoft.com/office/officeart/2005/8/layout/arrow4"/>
    <dgm:cxn modelId="{8A5CD2F8-0844-40A1-BBDA-B39D2C13A79C}" type="presOf" srcId="{A9318F3E-8574-464F-97C0-5B8EE32AA001}" destId="{E2902C52-D500-4DDB-BA97-6F1CAB77C832}" srcOrd="0" destOrd="0" presId="urn:microsoft.com/office/officeart/2005/8/layout/arrow4"/>
    <dgm:cxn modelId="{69E858DD-F981-4E6B-89DB-C0DFC4299D0C}" type="presParOf" srcId="{2508CC5F-B986-4269-9991-6D87A8809D13}" destId="{B5905634-BD5C-4E77-9641-5625E09002EE}" srcOrd="0" destOrd="0" presId="urn:microsoft.com/office/officeart/2005/8/layout/arrow4"/>
    <dgm:cxn modelId="{08C09F88-FACA-49CD-B786-D56C446A0687}" type="presParOf" srcId="{2508CC5F-B986-4269-9991-6D87A8809D13}" destId="{9520E57C-46FD-45AA-9C53-2A9B99BD0B6D}" srcOrd="1" destOrd="0" presId="urn:microsoft.com/office/officeart/2005/8/layout/arrow4"/>
    <dgm:cxn modelId="{E70B1F86-04CE-4698-9358-D60A2F51F8DF}" type="presParOf" srcId="{2508CC5F-B986-4269-9991-6D87A8809D13}" destId="{F2B53896-2271-4978-B665-563F3046BC0E}" srcOrd="2" destOrd="0" presId="urn:microsoft.com/office/officeart/2005/8/layout/arrow4"/>
    <dgm:cxn modelId="{BC5A3FA7-7DC0-466D-B062-4557EFFB4F41}" type="presParOf" srcId="{2508CC5F-B986-4269-9991-6D87A8809D13}" destId="{E2902C52-D500-4DDB-BA97-6F1CAB77C83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731C74F-F870-4996-B2EB-31765BE94E3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DD0DB-A078-4842-A173-EC6A1D81FEC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VP-1</a:t>
          </a:r>
        </a:p>
      </dgm:t>
    </dgm:pt>
    <dgm:pt modelId="{043FBD1A-523A-47C0-85E5-284F730C7AD2}" type="parTrans" cxnId="{7EFD9165-30A6-4759-ACF0-FE605B0C6362}">
      <dgm:prSet/>
      <dgm:spPr/>
      <dgm:t>
        <a:bodyPr/>
        <a:lstStyle/>
        <a:p>
          <a:endParaRPr lang="en-US"/>
        </a:p>
      </dgm:t>
    </dgm:pt>
    <dgm:pt modelId="{28EBAC45-6326-4412-B017-EF09FDDBCDC2}" type="sibTrans" cxnId="{7EFD9165-30A6-4759-ACF0-FE605B0C6362}">
      <dgm:prSet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8A72C982-A35B-444B-9F7B-068EE927C0D4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5C545019-D2B4-46DC-A201-B42617DBC206}" type="parTrans" cxnId="{5AC0F07E-C819-4726-9DB3-2A5D78737B30}">
      <dgm:prSet/>
      <dgm:spPr/>
      <dgm:t>
        <a:bodyPr/>
        <a:lstStyle/>
        <a:p>
          <a:endParaRPr lang="en-US"/>
        </a:p>
      </dgm:t>
    </dgm:pt>
    <dgm:pt modelId="{7EB7C64B-57C0-41FC-8BED-4422D64E1525}" type="sibTrans" cxnId="{5AC0F07E-C819-4726-9DB3-2A5D78737B30}">
      <dgm:prSet/>
      <dgm:spPr/>
      <dgm:t>
        <a:bodyPr/>
        <a:lstStyle/>
        <a:p>
          <a:endParaRPr lang="en-US"/>
        </a:p>
      </dgm:t>
    </dgm:pt>
    <dgm:pt modelId="{24B79D00-7FD4-498A-90D6-B82A1B7333D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VP-2</a:t>
          </a:r>
        </a:p>
      </dgm:t>
    </dgm:pt>
    <dgm:pt modelId="{1E3B4E9E-7A8E-4B1E-A5C6-C4A37B49DE5C}" type="parTrans" cxnId="{0FFC81AD-6F12-466F-AAE6-5D55F3CDD5FA}">
      <dgm:prSet/>
      <dgm:spPr/>
      <dgm:t>
        <a:bodyPr/>
        <a:lstStyle/>
        <a:p>
          <a:endParaRPr lang="en-US"/>
        </a:p>
      </dgm:t>
    </dgm:pt>
    <dgm:pt modelId="{D2AFD91D-1309-49BB-9FFF-6CF43438CAD7}" type="sibTrans" cxnId="{0FFC81AD-6F12-466F-AAE6-5D55F3CDD5FA}">
      <dgm:prSet/>
      <dgm:spPr>
        <a:solidFill>
          <a:srgbClr val="FFC000"/>
        </a:solidFill>
      </dgm:spPr>
      <dgm:t>
        <a:bodyPr/>
        <a:lstStyle/>
        <a:p>
          <a:endParaRPr lang="en-US" dirty="0">
            <a:solidFill>
              <a:srgbClr val="FFC000"/>
            </a:solidFill>
          </a:endParaRPr>
        </a:p>
      </dgm:t>
    </dgm:pt>
    <dgm:pt modelId="{E03DAC77-1F1F-4218-8F74-570623B82266}">
      <dgm:prSet phldrT="[Text]"/>
      <dgm:spPr/>
      <dgm:t>
        <a:bodyPr/>
        <a:lstStyle/>
        <a:p>
          <a:r>
            <a:rPr lang="en-US" dirty="0"/>
            <a:t>Staff Goals</a:t>
          </a:r>
        </a:p>
      </dgm:t>
    </dgm:pt>
    <dgm:pt modelId="{E0C66E14-B65E-48AF-A163-4D9BFB35A437}" type="parTrans" cxnId="{74D7603A-4624-4203-83BB-02714409FAA6}">
      <dgm:prSet/>
      <dgm:spPr/>
      <dgm:t>
        <a:bodyPr/>
        <a:lstStyle/>
        <a:p>
          <a:endParaRPr lang="en-US"/>
        </a:p>
      </dgm:t>
    </dgm:pt>
    <dgm:pt modelId="{354E8C7D-3E1B-4D47-83C9-89A193E86CEE}" type="sibTrans" cxnId="{74D7603A-4624-4203-83BB-02714409FAA6}">
      <dgm:prSet/>
      <dgm:spPr/>
      <dgm:t>
        <a:bodyPr/>
        <a:lstStyle/>
        <a:p>
          <a:endParaRPr lang="en-US"/>
        </a:p>
      </dgm:t>
    </dgm:pt>
    <dgm:pt modelId="{0D897C08-5B55-466C-9A7F-F3E5FA6A1B4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VP-3</a:t>
          </a:r>
        </a:p>
      </dgm:t>
    </dgm:pt>
    <dgm:pt modelId="{D567A316-B0EB-40DA-84AD-B8CB4514437D}" type="parTrans" cxnId="{5DA7B510-00CA-42C6-A942-0921F214B173}">
      <dgm:prSet/>
      <dgm:spPr/>
      <dgm:t>
        <a:bodyPr/>
        <a:lstStyle/>
        <a:p>
          <a:endParaRPr lang="en-US"/>
        </a:p>
      </dgm:t>
    </dgm:pt>
    <dgm:pt modelId="{585FD569-F546-4BDA-AA71-6C8AADA661D7}" type="sibTrans" cxnId="{5DA7B510-00CA-42C6-A942-0921F214B173}">
      <dgm:prSet/>
      <dgm:spPr/>
      <dgm:t>
        <a:bodyPr/>
        <a:lstStyle/>
        <a:p>
          <a:endParaRPr lang="en-US"/>
        </a:p>
      </dgm:t>
    </dgm:pt>
    <dgm:pt modelId="{5E76FC9D-2E8C-412D-AA72-113DA3FEBBDB}">
      <dgm:prSet phldrT="[Text]"/>
      <dgm:spPr/>
      <dgm:t>
        <a:bodyPr/>
        <a:lstStyle/>
        <a:p>
          <a:r>
            <a:rPr lang="en-US" dirty="0"/>
            <a:t>Budget</a:t>
          </a:r>
        </a:p>
      </dgm:t>
    </dgm:pt>
    <dgm:pt modelId="{3A17FA80-732F-4916-968F-B0438AD7C485}" type="parTrans" cxnId="{B6FFCE18-F91F-473E-8568-F9327DE15AE4}">
      <dgm:prSet/>
      <dgm:spPr/>
      <dgm:t>
        <a:bodyPr/>
        <a:lstStyle/>
        <a:p>
          <a:endParaRPr lang="en-US"/>
        </a:p>
      </dgm:t>
    </dgm:pt>
    <dgm:pt modelId="{36D74330-4E06-4737-A564-69FDCBE367BB}" type="sibTrans" cxnId="{B6FFCE18-F91F-473E-8568-F9327DE15AE4}">
      <dgm:prSet/>
      <dgm:spPr/>
      <dgm:t>
        <a:bodyPr/>
        <a:lstStyle/>
        <a:p>
          <a:endParaRPr lang="en-US"/>
        </a:p>
      </dgm:t>
    </dgm:pt>
    <dgm:pt modelId="{AB8E71BD-08CC-4756-9E02-8C5B9D3E5526}">
      <dgm:prSet phldrT="[Text]"/>
      <dgm:spPr/>
      <dgm:t>
        <a:bodyPr/>
        <a:lstStyle/>
        <a:p>
          <a:r>
            <a:rPr lang="en-US" dirty="0"/>
            <a:t>Strategies</a:t>
          </a:r>
        </a:p>
      </dgm:t>
    </dgm:pt>
    <dgm:pt modelId="{75B8198A-7ED4-478F-86F9-07938E239E06}" type="parTrans" cxnId="{5A4DF945-3745-4438-931A-685B7D6C2482}">
      <dgm:prSet/>
      <dgm:spPr/>
      <dgm:t>
        <a:bodyPr/>
        <a:lstStyle/>
        <a:p>
          <a:endParaRPr lang="en-US"/>
        </a:p>
      </dgm:t>
    </dgm:pt>
    <dgm:pt modelId="{7F7E5020-745E-4A71-9B85-0C6285B3E91C}" type="sibTrans" cxnId="{5A4DF945-3745-4438-931A-685B7D6C2482}">
      <dgm:prSet/>
      <dgm:spPr/>
      <dgm:t>
        <a:bodyPr/>
        <a:lstStyle/>
        <a:p>
          <a:endParaRPr lang="en-US"/>
        </a:p>
      </dgm:t>
    </dgm:pt>
    <dgm:pt modelId="{E81EFCDD-0F59-49EA-8004-27DD1AB5F0F9}">
      <dgm:prSet phldrT="[Text]"/>
      <dgm:spPr/>
      <dgm:t>
        <a:bodyPr/>
        <a:lstStyle/>
        <a:p>
          <a:r>
            <a:rPr lang="en-US" dirty="0"/>
            <a:t>Program Plans</a:t>
          </a:r>
        </a:p>
      </dgm:t>
    </dgm:pt>
    <dgm:pt modelId="{6E486FFD-965F-46F4-8757-EC9603CEF92E}" type="parTrans" cxnId="{D1A76763-51C2-49DF-9441-18B6EF14810A}">
      <dgm:prSet/>
      <dgm:spPr/>
      <dgm:t>
        <a:bodyPr/>
        <a:lstStyle/>
        <a:p>
          <a:endParaRPr lang="en-US"/>
        </a:p>
      </dgm:t>
    </dgm:pt>
    <dgm:pt modelId="{B6187297-7F53-43ED-A638-9B28518B11CA}" type="sibTrans" cxnId="{D1A76763-51C2-49DF-9441-18B6EF14810A}">
      <dgm:prSet/>
      <dgm:spPr/>
      <dgm:t>
        <a:bodyPr/>
        <a:lstStyle/>
        <a:p>
          <a:endParaRPr lang="en-US"/>
        </a:p>
      </dgm:t>
    </dgm:pt>
    <dgm:pt modelId="{84B0B298-C709-4E5F-8CBD-963850D7E59B}" type="pres">
      <dgm:prSet presAssocID="{B731C74F-F870-4996-B2EB-31765BE94E36}" presName="linearFlow" presStyleCnt="0">
        <dgm:presLayoutVars>
          <dgm:dir/>
          <dgm:animLvl val="lvl"/>
          <dgm:resizeHandles val="exact"/>
        </dgm:presLayoutVars>
      </dgm:prSet>
      <dgm:spPr/>
    </dgm:pt>
    <dgm:pt modelId="{8CEE2991-EB29-4AF2-AB42-CD6D533D08A0}" type="pres">
      <dgm:prSet presAssocID="{F74DD0DB-A078-4842-A173-EC6A1D81FEC6}" presName="composite" presStyleCnt="0"/>
      <dgm:spPr/>
    </dgm:pt>
    <dgm:pt modelId="{5C16C189-1518-476A-8462-F03E93FC6CC3}" type="pres">
      <dgm:prSet presAssocID="{F74DD0DB-A078-4842-A173-EC6A1D81FEC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1CD567-F319-4DE8-98F5-55223CFEF529}" type="pres">
      <dgm:prSet presAssocID="{F74DD0DB-A078-4842-A173-EC6A1D81FEC6}" presName="parSh" presStyleLbl="node1" presStyleIdx="0" presStyleCnt="3"/>
      <dgm:spPr/>
    </dgm:pt>
    <dgm:pt modelId="{F92B85AE-3D86-4296-A37A-F6D2A7D49520}" type="pres">
      <dgm:prSet presAssocID="{F74DD0DB-A078-4842-A173-EC6A1D81FEC6}" presName="desTx" presStyleLbl="fgAcc1" presStyleIdx="0" presStyleCnt="3">
        <dgm:presLayoutVars>
          <dgm:bulletEnabled val="1"/>
        </dgm:presLayoutVars>
      </dgm:prSet>
      <dgm:spPr/>
    </dgm:pt>
    <dgm:pt modelId="{4DB688F5-1D3D-4928-956F-9D01D39E3BF2}" type="pres">
      <dgm:prSet presAssocID="{28EBAC45-6326-4412-B017-EF09FDDBCDC2}" presName="sibTrans" presStyleLbl="sibTrans2D1" presStyleIdx="0" presStyleCnt="2"/>
      <dgm:spPr/>
    </dgm:pt>
    <dgm:pt modelId="{6C071B2E-9710-4F26-854F-AD25CDC22168}" type="pres">
      <dgm:prSet presAssocID="{28EBAC45-6326-4412-B017-EF09FDDBCDC2}" presName="connTx" presStyleLbl="sibTrans2D1" presStyleIdx="0" presStyleCnt="2"/>
      <dgm:spPr/>
    </dgm:pt>
    <dgm:pt modelId="{585B0079-7648-426D-949B-CE02BD5F1F44}" type="pres">
      <dgm:prSet presAssocID="{24B79D00-7FD4-498A-90D6-B82A1B7333DB}" presName="composite" presStyleCnt="0"/>
      <dgm:spPr/>
    </dgm:pt>
    <dgm:pt modelId="{A0B3BA6F-077E-47AF-A841-C24FCC84E0B8}" type="pres">
      <dgm:prSet presAssocID="{24B79D00-7FD4-498A-90D6-B82A1B7333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919DBB-22FA-4311-9940-1EF4A0A76B9B}" type="pres">
      <dgm:prSet presAssocID="{24B79D00-7FD4-498A-90D6-B82A1B7333DB}" presName="parSh" presStyleLbl="node1" presStyleIdx="1" presStyleCnt="3"/>
      <dgm:spPr/>
    </dgm:pt>
    <dgm:pt modelId="{7B035CB4-9A73-4082-820D-CAC3B6C166CA}" type="pres">
      <dgm:prSet presAssocID="{24B79D00-7FD4-498A-90D6-B82A1B7333DB}" presName="desTx" presStyleLbl="fgAcc1" presStyleIdx="1" presStyleCnt="3">
        <dgm:presLayoutVars>
          <dgm:bulletEnabled val="1"/>
        </dgm:presLayoutVars>
      </dgm:prSet>
      <dgm:spPr/>
    </dgm:pt>
    <dgm:pt modelId="{78E781CC-B5F9-47A6-8E03-A621B306386A}" type="pres">
      <dgm:prSet presAssocID="{D2AFD91D-1309-49BB-9FFF-6CF43438CAD7}" presName="sibTrans" presStyleLbl="sibTrans2D1" presStyleIdx="1" presStyleCnt="2"/>
      <dgm:spPr/>
    </dgm:pt>
    <dgm:pt modelId="{9F5FCC06-5390-4800-B531-E6CD2C48E02F}" type="pres">
      <dgm:prSet presAssocID="{D2AFD91D-1309-49BB-9FFF-6CF43438CAD7}" presName="connTx" presStyleLbl="sibTrans2D1" presStyleIdx="1" presStyleCnt="2"/>
      <dgm:spPr/>
    </dgm:pt>
    <dgm:pt modelId="{37D730B4-9090-4E38-9E6D-DE7DFAFD324C}" type="pres">
      <dgm:prSet presAssocID="{0D897C08-5B55-466C-9A7F-F3E5FA6A1B43}" presName="composite" presStyleCnt="0"/>
      <dgm:spPr/>
    </dgm:pt>
    <dgm:pt modelId="{777D3514-A0A4-4DEB-9E1C-C46CE4421D21}" type="pres">
      <dgm:prSet presAssocID="{0D897C08-5B55-466C-9A7F-F3E5FA6A1B4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C4A383-5901-40BB-8BDD-DE7D39C56C7E}" type="pres">
      <dgm:prSet presAssocID="{0D897C08-5B55-466C-9A7F-F3E5FA6A1B43}" presName="parSh" presStyleLbl="node1" presStyleIdx="2" presStyleCnt="3"/>
      <dgm:spPr/>
    </dgm:pt>
    <dgm:pt modelId="{359A463A-2052-44D4-825A-E002D20FD5B9}" type="pres">
      <dgm:prSet presAssocID="{0D897C08-5B55-466C-9A7F-F3E5FA6A1B4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79127401-CEE3-4DED-A1E5-349770A41263}" type="presOf" srcId="{E81EFCDD-0F59-49EA-8004-27DD1AB5F0F9}" destId="{7B035CB4-9A73-4082-820D-CAC3B6C166CA}" srcOrd="0" destOrd="1" presId="urn:microsoft.com/office/officeart/2005/8/layout/process3"/>
    <dgm:cxn modelId="{F2FE040A-F245-4045-98B2-532B40CDDBB1}" type="presOf" srcId="{24B79D00-7FD4-498A-90D6-B82A1B7333DB}" destId="{27919DBB-22FA-4311-9940-1EF4A0A76B9B}" srcOrd="1" destOrd="0" presId="urn:microsoft.com/office/officeart/2005/8/layout/process3"/>
    <dgm:cxn modelId="{5DA7B510-00CA-42C6-A942-0921F214B173}" srcId="{B731C74F-F870-4996-B2EB-31765BE94E36}" destId="{0D897C08-5B55-466C-9A7F-F3E5FA6A1B43}" srcOrd="2" destOrd="0" parTransId="{D567A316-B0EB-40DA-84AD-B8CB4514437D}" sibTransId="{585FD569-F546-4BDA-AA71-6C8AADA661D7}"/>
    <dgm:cxn modelId="{B6FFCE18-F91F-473E-8568-F9327DE15AE4}" srcId="{0D897C08-5B55-466C-9A7F-F3E5FA6A1B43}" destId="{5E76FC9D-2E8C-412D-AA72-113DA3FEBBDB}" srcOrd="0" destOrd="0" parTransId="{3A17FA80-732F-4916-968F-B0438AD7C485}" sibTransId="{36D74330-4E06-4737-A564-69FDCBE367BB}"/>
    <dgm:cxn modelId="{B0BC441C-4B88-4C6B-8A9F-F58FBFF5A228}" type="presOf" srcId="{D2AFD91D-1309-49BB-9FFF-6CF43438CAD7}" destId="{78E781CC-B5F9-47A6-8E03-A621B306386A}" srcOrd="0" destOrd="0" presId="urn:microsoft.com/office/officeart/2005/8/layout/process3"/>
    <dgm:cxn modelId="{FF27451D-224E-406D-B073-A86712476F49}" type="presOf" srcId="{5E76FC9D-2E8C-412D-AA72-113DA3FEBBDB}" destId="{359A463A-2052-44D4-825A-E002D20FD5B9}" srcOrd="0" destOrd="0" presId="urn:microsoft.com/office/officeart/2005/8/layout/process3"/>
    <dgm:cxn modelId="{D43A972B-A754-49BC-A9D9-257546F003D8}" type="presOf" srcId="{F74DD0DB-A078-4842-A173-EC6A1D81FEC6}" destId="{F31CD567-F319-4DE8-98F5-55223CFEF529}" srcOrd="1" destOrd="0" presId="urn:microsoft.com/office/officeart/2005/8/layout/process3"/>
    <dgm:cxn modelId="{20102A3A-8C77-4816-A15C-5F6FF347EB81}" type="presOf" srcId="{24B79D00-7FD4-498A-90D6-B82A1B7333DB}" destId="{A0B3BA6F-077E-47AF-A841-C24FCC84E0B8}" srcOrd="0" destOrd="0" presId="urn:microsoft.com/office/officeart/2005/8/layout/process3"/>
    <dgm:cxn modelId="{74D7603A-4624-4203-83BB-02714409FAA6}" srcId="{24B79D00-7FD4-498A-90D6-B82A1B7333DB}" destId="{E03DAC77-1F1F-4218-8F74-570623B82266}" srcOrd="0" destOrd="0" parTransId="{E0C66E14-B65E-48AF-A163-4D9BFB35A437}" sibTransId="{354E8C7D-3E1B-4D47-83C9-89A193E86CEE}"/>
    <dgm:cxn modelId="{B6810443-6208-4698-B294-1E38A99261B2}" type="presOf" srcId="{0D897C08-5B55-466C-9A7F-F3E5FA6A1B43}" destId="{ADC4A383-5901-40BB-8BDD-DE7D39C56C7E}" srcOrd="1" destOrd="0" presId="urn:microsoft.com/office/officeart/2005/8/layout/process3"/>
    <dgm:cxn modelId="{D1A76763-51C2-49DF-9441-18B6EF14810A}" srcId="{24B79D00-7FD4-498A-90D6-B82A1B7333DB}" destId="{E81EFCDD-0F59-49EA-8004-27DD1AB5F0F9}" srcOrd="1" destOrd="0" parTransId="{6E486FFD-965F-46F4-8757-EC9603CEF92E}" sibTransId="{B6187297-7F53-43ED-A638-9B28518B11CA}"/>
    <dgm:cxn modelId="{7EFD9165-30A6-4759-ACF0-FE605B0C6362}" srcId="{B731C74F-F870-4996-B2EB-31765BE94E36}" destId="{F74DD0DB-A078-4842-A173-EC6A1D81FEC6}" srcOrd="0" destOrd="0" parTransId="{043FBD1A-523A-47C0-85E5-284F730C7AD2}" sibTransId="{28EBAC45-6326-4412-B017-EF09FDDBCDC2}"/>
    <dgm:cxn modelId="{5A4DF945-3745-4438-931A-685B7D6C2482}" srcId="{F74DD0DB-A078-4842-A173-EC6A1D81FEC6}" destId="{AB8E71BD-08CC-4756-9E02-8C5B9D3E5526}" srcOrd="1" destOrd="0" parTransId="{75B8198A-7ED4-478F-86F9-07938E239E06}" sibTransId="{7F7E5020-745E-4A71-9B85-0C6285B3E91C}"/>
    <dgm:cxn modelId="{6198134A-1657-4A94-AB69-B376EAEF76EC}" type="presOf" srcId="{B731C74F-F870-4996-B2EB-31765BE94E36}" destId="{84B0B298-C709-4E5F-8CBD-963850D7E59B}" srcOrd="0" destOrd="0" presId="urn:microsoft.com/office/officeart/2005/8/layout/process3"/>
    <dgm:cxn modelId="{36B91279-AEB5-4726-9FD1-949AFAA4ED75}" type="presOf" srcId="{AB8E71BD-08CC-4756-9E02-8C5B9D3E5526}" destId="{F92B85AE-3D86-4296-A37A-F6D2A7D49520}" srcOrd="0" destOrd="1" presId="urn:microsoft.com/office/officeart/2005/8/layout/process3"/>
    <dgm:cxn modelId="{5AC0F07E-C819-4726-9DB3-2A5D78737B30}" srcId="{F74DD0DB-A078-4842-A173-EC6A1D81FEC6}" destId="{8A72C982-A35B-444B-9F7B-068EE927C0D4}" srcOrd="0" destOrd="0" parTransId="{5C545019-D2B4-46DC-A201-B42617DBC206}" sibTransId="{7EB7C64B-57C0-41FC-8BED-4422D64E1525}"/>
    <dgm:cxn modelId="{7FE1EBA3-B705-43FE-A336-CAB9A19EC27F}" type="presOf" srcId="{0D897C08-5B55-466C-9A7F-F3E5FA6A1B43}" destId="{777D3514-A0A4-4DEB-9E1C-C46CE4421D21}" srcOrd="0" destOrd="0" presId="urn:microsoft.com/office/officeart/2005/8/layout/process3"/>
    <dgm:cxn modelId="{0FFC81AD-6F12-466F-AAE6-5D55F3CDD5FA}" srcId="{B731C74F-F870-4996-B2EB-31765BE94E36}" destId="{24B79D00-7FD4-498A-90D6-B82A1B7333DB}" srcOrd="1" destOrd="0" parTransId="{1E3B4E9E-7A8E-4B1E-A5C6-C4A37B49DE5C}" sibTransId="{D2AFD91D-1309-49BB-9FFF-6CF43438CAD7}"/>
    <dgm:cxn modelId="{DDD297C4-908E-44FD-B0FF-33E453F38191}" type="presOf" srcId="{8A72C982-A35B-444B-9F7B-068EE927C0D4}" destId="{F92B85AE-3D86-4296-A37A-F6D2A7D49520}" srcOrd="0" destOrd="0" presId="urn:microsoft.com/office/officeart/2005/8/layout/process3"/>
    <dgm:cxn modelId="{4DEAD1CD-4377-4106-BB36-16A3C2A295C8}" type="presOf" srcId="{D2AFD91D-1309-49BB-9FFF-6CF43438CAD7}" destId="{9F5FCC06-5390-4800-B531-E6CD2C48E02F}" srcOrd="1" destOrd="0" presId="urn:microsoft.com/office/officeart/2005/8/layout/process3"/>
    <dgm:cxn modelId="{132E79D1-7919-4234-8AEA-DE1BB3EC03A5}" type="presOf" srcId="{28EBAC45-6326-4412-B017-EF09FDDBCDC2}" destId="{4DB688F5-1D3D-4928-956F-9D01D39E3BF2}" srcOrd="0" destOrd="0" presId="urn:microsoft.com/office/officeart/2005/8/layout/process3"/>
    <dgm:cxn modelId="{03718ED9-8B33-4926-8189-A447E4533E35}" type="presOf" srcId="{28EBAC45-6326-4412-B017-EF09FDDBCDC2}" destId="{6C071B2E-9710-4F26-854F-AD25CDC22168}" srcOrd="1" destOrd="0" presId="urn:microsoft.com/office/officeart/2005/8/layout/process3"/>
    <dgm:cxn modelId="{1E05D0DB-E891-4235-A371-D4B16D42F6D1}" type="presOf" srcId="{E03DAC77-1F1F-4218-8F74-570623B82266}" destId="{7B035CB4-9A73-4082-820D-CAC3B6C166CA}" srcOrd="0" destOrd="0" presId="urn:microsoft.com/office/officeart/2005/8/layout/process3"/>
    <dgm:cxn modelId="{03D4ACE3-461D-4202-A87A-8481380082D0}" type="presOf" srcId="{F74DD0DB-A078-4842-A173-EC6A1D81FEC6}" destId="{5C16C189-1518-476A-8462-F03E93FC6CC3}" srcOrd="0" destOrd="0" presId="urn:microsoft.com/office/officeart/2005/8/layout/process3"/>
    <dgm:cxn modelId="{F48414BD-7B8A-478B-AC0E-EDBBECA442BD}" type="presParOf" srcId="{84B0B298-C709-4E5F-8CBD-963850D7E59B}" destId="{8CEE2991-EB29-4AF2-AB42-CD6D533D08A0}" srcOrd="0" destOrd="0" presId="urn:microsoft.com/office/officeart/2005/8/layout/process3"/>
    <dgm:cxn modelId="{AB30C0D3-B90E-45BE-AB92-2FAF837B37B4}" type="presParOf" srcId="{8CEE2991-EB29-4AF2-AB42-CD6D533D08A0}" destId="{5C16C189-1518-476A-8462-F03E93FC6CC3}" srcOrd="0" destOrd="0" presId="urn:microsoft.com/office/officeart/2005/8/layout/process3"/>
    <dgm:cxn modelId="{3C7B90EB-3B72-4C66-ABDA-AC14B64F7F17}" type="presParOf" srcId="{8CEE2991-EB29-4AF2-AB42-CD6D533D08A0}" destId="{F31CD567-F319-4DE8-98F5-55223CFEF529}" srcOrd="1" destOrd="0" presId="urn:microsoft.com/office/officeart/2005/8/layout/process3"/>
    <dgm:cxn modelId="{8E1264F1-D84B-4088-800C-15D193C7A150}" type="presParOf" srcId="{8CEE2991-EB29-4AF2-AB42-CD6D533D08A0}" destId="{F92B85AE-3D86-4296-A37A-F6D2A7D49520}" srcOrd="2" destOrd="0" presId="urn:microsoft.com/office/officeart/2005/8/layout/process3"/>
    <dgm:cxn modelId="{4D426F46-8486-4948-8909-B73171CB708E}" type="presParOf" srcId="{84B0B298-C709-4E5F-8CBD-963850D7E59B}" destId="{4DB688F5-1D3D-4928-956F-9D01D39E3BF2}" srcOrd="1" destOrd="0" presId="urn:microsoft.com/office/officeart/2005/8/layout/process3"/>
    <dgm:cxn modelId="{FE8BF4AE-3F2C-4C41-907F-7F555168DDDB}" type="presParOf" srcId="{4DB688F5-1D3D-4928-956F-9D01D39E3BF2}" destId="{6C071B2E-9710-4F26-854F-AD25CDC22168}" srcOrd="0" destOrd="0" presId="urn:microsoft.com/office/officeart/2005/8/layout/process3"/>
    <dgm:cxn modelId="{DEC29213-A131-4B6B-A314-73F532910C4C}" type="presParOf" srcId="{84B0B298-C709-4E5F-8CBD-963850D7E59B}" destId="{585B0079-7648-426D-949B-CE02BD5F1F44}" srcOrd="2" destOrd="0" presId="urn:microsoft.com/office/officeart/2005/8/layout/process3"/>
    <dgm:cxn modelId="{AE9A571E-3E0E-4C41-8A24-CD4AAE0A7371}" type="presParOf" srcId="{585B0079-7648-426D-949B-CE02BD5F1F44}" destId="{A0B3BA6F-077E-47AF-A841-C24FCC84E0B8}" srcOrd="0" destOrd="0" presId="urn:microsoft.com/office/officeart/2005/8/layout/process3"/>
    <dgm:cxn modelId="{058F2E0F-C631-4B4E-A85F-7B89FBAB0C55}" type="presParOf" srcId="{585B0079-7648-426D-949B-CE02BD5F1F44}" destId="{27919DBB-22FA-4311-9940-1EF4A0A76B9B}" srcOrd="1" destOrd="0" presId="urn:microsoft.com/office/officeart/2005/8/layout/process3"/>
    <dgm:cxn modelId="{DD1788EB-C754-4AD7-B7EF-29025BEB73A8}" type="presParOf" srcId="{585B0079-7648-426D-949B-CE02BD5F1F44}" destId="{7B035CB4-9A73-4082-820D-CAC3B6C166CA}" srcOrd="2" destOrd="0" presId="urn:microsoft.com/office/officeart/2005/8/layout/process3"/>
    <dgm:cxn modelId="{5BD3B501-685E-45A5-AF02-0BD72226B199}" type="presParOf" srcId="{84B0B298-C709-4E5F-8CBD-963850D7E59B}" destId="{78E781CC-B5F9-47A6-8E03-A621B306386A}" srcOrd="3" destOrd="0" presId="urn:microsoft.com/office/officeart/2005/8/layout/process3"/>
    <dgm:cxn modelId="{F188E63E-3238-40E0-9864-26C6637E7311}" type="presParOf" srcId="{78E781CC-B5F9-47A6-8E03-A621B306386A}" destId="{9F5FCC06-5390-4800-B531-E6CD2C48E02F}" srcOrd="0" destOrd="0" presId="urn:microsoft.com/office/officeart/2005/8/layout/process3"/>
    <dgm:cxn modelId="{1B2FB199-BCC0-4680-A000-759A5A15B591}" type="presParOf" srcId="{84B0B298-C709-4E5F-8CBD-963850D7E59B}" destId="{37D730B4-9090-4E38-9E6D-DE7DFAFD324C}" srcOrd="4" destOrd="0" presId="urn:microsoft.com/office/officeart/2005/8/layout/process3"/>
    <dgm:cxn modelId="{294AF87E-2367-4381-8824-638C26A78BFA}" type="presParOf" srcId="{37D730B4-9090-4E38-9E6D-DE7DFAFD324C}" destId="{777D3514-A0A4-4DEB-9E1C-C46CE4421D21}" srcOrd="0" destOrd="0" presId="urn:microsoft.com/office/officeart/2005/8/layout/process3"/>
    <dgm:cxn modelId="{B6A7B9CD-90EC-4C52-A6B8-48AA0A90515E}" type="presParOf" srcId="{37D730B4-9090-4E38-9E6D-DE7DFAFD324C}" destId="{ADC4A383-5901-40BB-8BDD-DE7D39C56C7E}" srcOrd="1" destOrd="0" presId="urn:microsoft.com/office/officeart/2005/8/layout/process3"/>
    <dgm:cxn modelId="{8740323C-491B-478D-9F14-1BEE35545653}" type="presParOf" srcId="{37D730B4-9090-4E38-9E6D-DE7DFAFD324C}" destId="{359A463A-2052-44D4-825A-E002D20FD5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731C74F-F870-4996-B2EB-31765BE94E3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DD0DB-A078-4842-A173-EC6A1D81FEC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VP-1</a:t>
          </a:r>
        </a:p>
      </dgm:t>
    </dgm:pt>
    <dgm:pt modelId="{043FBD1A-523A-47C0-85E5-284F730C7AD2}" type="parTrans" cxnId="{7EFD9165-30A6-4759-ACF0-FE605B0C6362}">
      <dgm:prSet/>
      <dgm:spPr/>
      <dgm:t>
        <a:bodyPr/>
        <a:lstStyle/>
        <a:p>
          <a:endParaRPr lang="en-US"/>
        </a:p>
      </dgm:t>
    </dgm:pt>
    <dgm:pt modelId="{28EBAC45-6326-4412-B017-EF09FDDBCDC2}" type="sibTrans" cxnId="{7EFD9165-30A6-4759-ACF0-FE605B0C6362}">
      <dgm:prSet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8A72C982-A35B-444B-9F7B-068EE927C0D4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5C545019-D2B4-46DC-A201-B42617DBC206}" type="parTrans" cxnId="{5AC0F07E-C819-4726-9DB3-2A5D78737B30}">
      <dgm:prSet/>
      <dgm:spPr/>
      <dgm:t>
        <a:bodyPr/>
        <a:lstStyle/>
        <a:p>
          <a:endParaRPr lang="en-US"/>
        </a:p>
      </dgm:t>
    </dgm:pt>
    <dgm:pt modelId="{7EB7C64B-57C0-41FC-8BED-4422D64E1525}" type="sibTrans" cxnId="{5AC0F07E-C819-4726-9DB3-2A5D78737B30}">
      <dgm:prSet/>
      <dgm:spPr/>
      <dgm:t>
        <a:bodyPr/>
        <a:lstStyle/>
        <a:p>
          <a:endParaRPr lang="en-US"/>
        </a:p>
      </dgm:t>
    </dgm:pt>
    <dgm:pt modelId="{24B79D00-7FD4-498A-90D6-B82A1B7333D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VP-2</a:t>
          </a:r>
        </a:p>
      </dgm:t>
    </dgm:pt>
    <dgm:pt modelId="{1E3B4E9E-7A8E-4B1E-A5C6-C4A37B49DE5C}" type="parTrans" cxnId="{0FFC81AD-6F12-466F-AAE6-5D55F3CDD5FA}">
      <dgm:prSet/>
      <dgm:spPr/>
      <dgm:t>
        <a:bodyPr/>
        <a:lstStyle/>
        <a:p>
          <a:endParaRPr lang="en-US"/>
        </a:p>
      </dgm:t>
    </dgm:pt>
    <dgm:pt modelId="{D2AFD91D-1309-49BB-9FFF-6CF43438CAD7}" type="sibTrans" cxnId="{0FFC81AD-6F12-466F-AAE6-5D55F3CDD5FA}">
      <dgm:prSet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E03DAC77-1F1F-4218-8F74-570623B82266}">
      <dgm:prSet phldrT="[Text]"/>
      <dgm:spPr/>
      <dgm:t>
        <a:bodyPr/>
        <a:lstStyle/>
        <a:p>
          <a:r>
            <a:rPr lang="en-US" dirty="0"/>
            <a:t>Staff Goals</a:t>
          </a:r>
        </a:p>
      </dgm:t>
    </dgm:pt>
    <dgm:pt modelId="{E0C66E14-B65E-48AF-A163-4D9BFB35A437}" type="parTrans" cxnId="{74D7603A-4624-4203-83BB-02714409FAA6}">
      <dgm:prSet/>
      <dgm:spPr/>
      <dgm:t>
        <a:bodyPr/>
        <a:lstStyle/>
        <a:p>
          <a:endParaRPr lang="en-US"/>
        </a:p>
      </dgm:t>
    </dgm:pt>
    <dgm:pt modelId="{354E8C7D-3E1B-4D47-83C9-89A193E86CEE}" type="sibTrans" cxnId="{74D7603A-4624-4203-83BB-02714409FAA6}">
      <dgm:prSet/>
      <dgm:spPr/>
      <dgm:t>
        <a:bodyPr/>
        <a:lstStyle/>
        <a:p>
          <a:endParaRPr lang="en-US"/>
        </a:p>
      </dgm:t>
    </dgm:pt>
    <dgm:pt modelId="{0D897C08-5B55-466C-9A7F-F3E5FA6A1B4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VP-3</a:t>
          </a:r>
        </a:p>
      </dgm:t>
    </dgm:pt>
    <dgm:pt modelId="{D567A316-B0EB-40DA-84AD-B8CB4514437D}" type="parTrans" cxnId="{5DA7B510-00CA-42C6-A942-0921F214B173}">
      <dgm:prSet/>
      <dgm:spPr/>
      <dgm:t>
        <a:bodyPr/>
        <a:lstStyle/>
        <a:p>
          <a:endParaRPr lang="en-US"/>
        </a:p>
      </dgm:t>
    </dgm:pt>
    <dgm:pt modelId="{585FD569-F546-4BDA-AA71-6C8AADA661D7}" type="sibTrans" cxnId="{5DA7B510-00CA-42C6-A942-0921F214B173}">
      <dgm:prSet/>
      <dgm:spPr/>
      <dgm:t>
        <a:bodyPr/>
        <a:lstStyle/>
        <a:p>
          <a:endParaRPr lang="en-US"/>
        </a:p>
      </dgm:t>
    </dgm:pt>
    <dgm:pt modelId="{5E76FC9D-2E8C-412D-AA72-113DA3FEBBDB}">
      <dgm:prSet phldrT="[Text]"/>
      <dgm:spPr/>
      <dgm:t>
        <a:bodyPr/>
        <a:lstStyle/>
        <a:p>
          <a:r>
            <a:rPr lang="en-US" dirty="0"/>
            <a:t>Budget</a:t>
          </a:r>
        </a:p>
      </dgm:t>
    </dgm:pt>
    <dgm:pt modelId="{3A17FA80-732F-4916-968F-B0438AD7C485}" type="parTrans" cxnId="{B6FFCE18-F91F-473E-8568-F9327DE15AE4}">
      <dgm:prSet/>
      <dgm:spPr/>
      <dgm:t>
        <a:bodyPr/>
        <a:lstStyle/>
        <a:p>
          <a:endParaRPr lang="en-US"/>
        </a:p>
      </dgm:t>
    </dgm:pt>
    <dgm:pt modelId="{36D74330-4E06-4737-A564-69FDCBE367BB}" type="sibTrans" cxnId="{B6FFCE18-F91F-473E-8568-F9327DE15AE4}">
      <dgm:prSet/>
      <dgm:spPr/>
      <dgm:t>
        <a:bodyPr/>
        <a:lstStyle/>
        <a:p>
          <a:endParaRPr lang="en-US"/>
        </a:p>
      </dgm:t>
    </dgm:pt>
    <dgm:pt modelId="{AB8E71BD-08CC-4756-9E02-8C5B9D3E5526}">
      <dgm:prSet phldrT="[Text]"/>
      <dgm:spPr/>
      <dgm:t>
        <a:bodyPr/>
        <a:lstStyle/>
        <a:p>
          <a:r>
            <a:rPr lang="en-US" dirty="0"/>
            <a:t>Strategies</a:t>
          </a:r>
        </a:p>
      </dgm:t>
    </dgm:pt>
    <dgm:pt modelId="{75B8198A-7ED4-478F-86F9-07938E239E06}" type="parTrans" cxnId="{5A4DF945-3745-4438-931A-685B7D6C2482}">
      <dgm:prSet/>
      <dgm:spPr/>
      <dgm:t>
        <a:bodyPr/>
        <a:lstStyle/>
        <a:p>
          <a:endParaRPr lang="en-US"/>
        </a:p>
      </dgm:t>
    </dgm:pt>
    <dgm:pt modelId="{7F7E5020-745E-4A71-9B85-0C6285B3E91C}" type="sibTrans" cxnId="{5A4DF945-3745-4438-931A-685B7D6C2482}">
      <dgm:prSet/>
      <dgm:spPr/>
      <dgm:t>
        <a:bodyPr/>
        <a:lstStyle/>
        <a:p>
          <a:endParaRPr lang="en-US"/>
        </a:p>
      </dgm:t>
    </dgm:pt>
    <dgm:pt modelId="{E81EFCDD-0F59-49EA-8004-27DD1AB5F0F9}">
      <dgm:prSet phldrT="[Text]"/>
      <dgm:spPr/>
      <dgm:t>
        <a:bodyPr/>
        <a:lstStyle/>
        <a:p>
          <a:r>
            <a:rPr lang="en-US" dirty="0"/>
            <a:t>Program Plans</a:t>
          </a:r>
        </a:p>
      </dgm:t>
    </dgm:pt>
    <dgm:pt modelId="{6E486FFD-965F-46F4-8757-EC9603CEF92E}" type="parTrans" cxnId="{D1A76763-51C2-49DF-9441-18B6EF14810A}">
      <dgm:prSet/>
      <dgm:spPr/>
      <dgm:t>
        <a:bodyPr/>
        <a:lstStyle/>
        <a:p>
          <a:endParaRPr lang="en-US"/>
        </a:p>
      </dgm:t>
    </dgm:pt>
    <dgm:pt modelId="{B6187297-7F53-43ED-A638-9B28518B11CA}" type="sibTrans" cxnId="{D1A76763-51C2-49DF-9441-18B6EF14810A}">
      <dgm:prSet/>
      <dgm:spPr/>
      <dgm:t>
        <a:bodyPr/>
        <a:lstStyle/>
        <a:p>
          <a:endParaRPr lang="en-US"/>
        </a:p>
      </dgm:t>
    </dgm:pt>
    <dgm:pt modelId="{84B0B298-C709-4E5F-8CBD-963850D7E59B}" type="pres">
      <dgm:prSet presAssocID="{B731C74F-F870-4996-B2EB-31765BE94E36}" presName="linearFlow" presStyleCnt="0">
        <dgm:presLayoutVars>
          <dgm:dir/>
          <dgm:animLvl val="lvl"/>
          <dgm:resizeHandles val="exact"/>
        </dgm:presLayoutVars>
      </dgm:prSet>
      <dgm:spPr/>
    </dgm:pt>
    <dgm:pt modelId="{8CEE2991-EB29-4AF2-AB42-CD6D533D08A0}" type="pres">
      <dgm:prSet presAssocID="{F74DD0DB-A078-4842-A173-EC6A1D81FEC6}" presName="composite" presStyleCnt="0"/>
      <dgm:spPr/>
    </dgm:pt>
    <dgm:pt modelId="{5C16C189-1518-476A-8462-F03E93FC6CC3}" type="pres">
      <dgm:prSet presAssocID="{F74DD0DB-A078-4842-A173-EC6A1D81FEC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1CD567-F319-4DE8-98F5-55223CFEF529}" type="pres">
      <dgm:prSet presAssocID="{F74DD0DB-A078-4842-A173-EC6A1D81FEC6}" presName="parSh" presStyleLbl="node1" presStyleIdx="0" presStyleCnt="3"/>
      <dgm:spPr/>
    </dgm:pt>
    <dgm:pt modelId="{F92B85AE-3D86-4296-A37A-F6D2A7D49520}" type="pres">
      <dgm:prSet presAssocID="{F74DD0DB-A078-4842-A173-EC6A1D81FEC6}" presName="desTx" presStyleLbl="fgAcc1" presStyleIdx="0" presStyleCnt="3">
        <dgm:presLayoutVars>
          <dgm:bulletEnabled val="1"/>
        </dgm:presLayoutVars>
      </dgm:prSet>
      <dgm:spPr/>
    </dgm:pt>
    <dgm:pt modelId="{4DB688F5-1D3D-4928-956F-9D01D39E3BF2}" type="pres">
      <dgm:prSet presAssocID="{28EBAC45-6326-4412-B017-EF09FDDBCDC2}" presName="sibTrans" presStyleLbl="sibTrans2D1" presStyleIdx="0" presStyleCnt="2"/>
      <dgm:spPr/>
    </dgm:pt>
    <dgm:pt modelId="{6C071B2E-9710-4F26-854F-AD25CDC22168}" type="pres">
      <dgm:prSet presAssocID="{28EBAC45-6326-4412-B017-EF09FDDBCDC2}" presName="connTx" presStyleLbl="sibTrans2D1" presStyleIdx="0" presStyleCnt="2"/>
      <dgm:spPr/>
    </dgm:pt>
    <dgm:pt modelId="{585B0079-7648-426D-949B-CE02BD5F1F44}" type="pres">
      <dgm:prSet presAssocID="{24B79D00-7FD4-498A-90D6-B82A1B7333DB}" presName="composite" presStyleCnt="0"/>
      <dgm:spPr/>
    </dgm:pt>
    <dgm:pt modelId="{A0B3BA6F-077E-47AF-A841-C24FCC84E0B8}" type="pres">
      <dgm:prSet presAssocID="{24B79D00-7FD4-498A-90D6-B82A1B7333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919DBB-22FA-4311-9940-1EF4A0A76B9B}" type="pres">
      <dgm:prSet presAssocID="{24B79D00-7FD4-498A-90D6-B82A1B7333DB}" presName="parSh" presStyleLbl="node1" presStyleIdx="1" presStyleCnt="3"/>
      <dgm:spPr/>
    </dgm:pt>
    <dgm:pt modelId="{7B035CB4-9A73-4082-820D-CAC3B6C166CA}" type="pres">
      <dgm:prSet presAssocID="{24B79D00-7FD4-498A-90D6-B82A1B7333DB}" presName="desTx" presStyleLbl="fgAcc1" presStyleIdx="1" presStyleCnt="3">
        <dgm:presLayoutVars>
          <dgm:bulletEnabled val="1"/>
        </dgm:presLayoutVars>
      </dgm:prSet>
      <dgm:spPr/>
    </dgm:pt>
    <dgm:pt modelId="{78E781CC-B5F9-47A6-8E03-A621B306386A}" type="pres">
      <dgm:prSet presAssocID="{D2AFD91D-1309-49BB-9FFF-6CF43438CAD7}" presName="sibTrans" presStyleLbl="sibTrans2D1" presStyleIdx="1" presStyleCnt="2"/>
      <dgm:spPr/>
    </dgm:pt>
    <dgm:pt modelId="{9F5FCC06-5390-4800-B531-E6CD2C48E02F}" type="pres">
      <dgm:prSet presAssocID="{D2AFD91D-1309-49BB-9FFF-6CF43438CAD7}" presName="connTx" presStyleLbl="sibTrans2D1" presStyleIdx="1" presStyleCnt="2"/>
      <dgm:spPr/>
    </dgm:pt>
    <dgm:pt modelId="{37D730B4-9090-4E38-9E6D-DE7DFAFD324C}" type="pres">
      <dgm:prSet presAssocID="{0D897C08-5B55-466C-9A7F-F3E5FA6A1B43}" presName="composite" presStyleCnt="0"/>
      <dgm:spPr/>
    </dgm:pt>
    <dgm:pt modelId="{777D3514-A0A4-4DEB-9E1C-C46CE4421D21}" type="pres">
      <dgm:prSet presAssocID="{0D897C08-5B55-466C-9A7F-F3E5FA6A1B4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C4A383-5901-40BB-8BDD-DE7D39C56C7E}" type="pres">
      <dgm:prSet presAssocID="{0D897C08-5B55-466C-9A7F-F3E5FA6A1B43}" presName="parSh" presStyleLbl="node1" presStyleIdx="2" presStyleCnt="3"/>
      <dgm:spPr/>
    </dgm:pt>
    <dgm:pt modelId="{359A463A-2052-44D4-825A-E002D20FD5B9}" type="pres">
      <dgm:prSet presAssocID="{0D897C08-5B55-466C-9A7F-F3E5FA6A1B4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E746008-DAB4-47D6-A626-383470B26191}" type="presOf" srcId="{28EBAC45-6326-4412-B017-EF09FDDBCDC2}" destId="{4DB688F5-1D3D-4928-956F-9D01D39E3BF2}" srcOrd="0" destOrd="0" presId="urn:microsoft.com/office/officeart/2005/8/layout/process3"/>
    <dgm:cxn modelId="{5DA7B510-00CA-42C6-A942-0921F214B173}" srcId="{B731C74F-F870-4996-B2EB-31765BE94E36}" destId="{0D897C08-5B55-466C-9A7F-F3E5FA6A1B43}" srcOrd="2" destOrd="0" parTransId="{D567A316-B0EB-40DA-84AD-B8CB4514437D}" sibTransId="{585FD569-F546-4BDA-AA71-6C8AADA661D7}"/>
    <dgm:cxn modelId="{0B35E914-ED83-4AEF-AEBC-18F70137DEDE}" type="presOf" srcId="{E03DAC77-1F1F-4218-8F74-570623B82266}" destId="{7B035CB4-9A73-4082-820D-CAC3B6C166CA}" srcOrd="0" destOrd="0" presId="urn:microsoft.com/office/officeart/2005/8/layout/process3"/>
    <dgm:cxn modelId="{B6FFCE18-F91F-473E-8568-F9327DE15AE4}" srcId="{0D897C08-5B55-466C-9A7F-F3E5FA6A1B43}" destId="{5E76FC9D-2E8C-412D-AA72-113DA3FEBBDB}" srcOrd="0" destOrd="0" parTransId="{3A17FA80-732F-4916-968F-B0438AD7C485}" sibTransId="{36D74330-4E06-4737-A564-69FDCBE367BB}"/>
    <dgm:cxn modelId="{73805B31-81E6-418E-97F5-96716FDD8C42}" type="presOf" srcId="{D2AFD91D-1309-49BB-9FFF-6CF43438CAD7}" destId="{78E781CC-B5F9-47A6-8E03-A621B306386A}" srcOrd="0" destOrd="0" presId="urn:microsoft.com/office/officeart/2005/8/layout/process3"/>
    <dgm:cxn modelId="{98628738-E5E5-49DC-BE2A-5F0864FD054B}" type="presOf" srcId="{D2AFD91D-1309-49BB-9FFF-6CF43438CAD7}" destId="{9F5FCC06-5390-4800-B531-E6CD2C48E02F}" srcOrd="1" destOrd="0" presId="urn:microsoft.com/office/officeart/2005/8/layout/process3"/>
    <dgm:cxn modelId="{74D7603A-4624-4203-83BB-02714409FAA6}" srcId="{24B79D00-7FD4-498A-90D6-B82A1B7333DB}" destId="{E03DAC77-1F1F-4218-8F74-570623B82266}" srcOrd="0" destOrd="0" parTransId="{E0C66E14-B65E-48AF-A163-4D9BFB35A437}" sibTransId="{354E8C7D-3E1B-4D47-83C9-89A193E86CEE}"/>
    <dgm:cxn modelId="{D1A76763-51C2-49DF-9441-18B6EF14810A}" srcId="{24B79D00-7FD4-498A-90D6-B82A1B7333DB}" destId="{E81EFCDD-0F59-49EA-8004-27DD1AB5F0F9}" srcOrd="1" destOrd="0" parTransId="{6E486FFD-965F-46F4-8757-EC9603CEF92E}" sibTransId="{B6187297-7F53-43ED-A638-9B28518B11CA}"/>
    <dgm:cxn modelId="{7EFD9165-30A6-4759-ACF0-FE605B0C6362}" srcId="{B731C74F-F870-4996-B2EB-31765BE94E36}" destId="{F74DD0DB-A078-4842-A173-EC6A1D81FEC6}" srcOrd="0" destOrd="0" parTransId="{043FBD1A-523A-47C0-85E5-284F730C7AD2}" sibTransId="{28EBAC45-6326-4412-B017-EF09FDDBCDC2}"/>
    <dgm:cxn modelId="{5A4DF945-3745-4438-931A-685B7D6C2482}" srcId="{F74DD0DB-A078-4842-A173-EC6A1D81FEC6}" destId="{AB8E71BD-08CC-4756-9E02-8C5B9D3E5526}" srcOrd="1" destOrd="0" parTransId="{75B8198A-7ED4-478F-86F9-07938E239E06}" sibTransId="{7F7E5020-745E-4A71-9B85-0C6285B3E91C}"/>
    <dgm:cxn modelId="{B269606A-2F3D-48B4-B804-B506C3CF2339}" type="presOf" srcId="{5E76FC9D-2E8C-412D-AA72-113DA3FEBBDB}" destId="{359A463A-2052-44D4-825A-E002D20FD5B9}" srcOrd="0" destOrd="0" presId="urn:microsoft.com/office/officeart/2005/8/layout/process3"/>
    <dgm:cxn modelId="{D3C55B4D-3F15-4F32-BCD7-511EDE14A0F7}" type="presOf" srcId="{AB8E71BD-08CC-4756-9E02-8C5B9D3E5526}" destId="{F92B85AE-3D86-4296-A37A-F6D2A7D49520}" srcOrd="0" destOrd="1" presId="urn:microsoft.com/office/officeart/2005/8/layout/process3"/>
    <dgm:cxn modelId="{A7EABD4E-73DF-44B1-AF5E-2B95E05F36C0}" type="presOf" srcId="{F74DD0DB-A078-4842-A173-EC6A1D81FEC6}" destId="{5C16C189-1518-476A-8462-F03E93FC6CC3}" srcOrd="0" destOrd="0" presId="urn:microsoft.com/office/officeart/2005/8/layout/process3"/>
    <dgm:cxn modelId="{5AC0F07E-C819-4726-9DB3-2A5D78737B30}" srcId="{F74DD0DB-A078-4842-A173-EC6A1D81FEC6}" destId="{8A72C982-A35B-444B-9F7B-068EE927C0D4}" srcOrd="0" destOrd="0" parTransId="{5C545019-D2B4-46DC-A201-B42617DBC206}" sibTransId="{7EB7C64B-57C0-41FC-8BED-4422D64E1525}"/>
    <dgm:cxn modelId="{0FFC81AD-6F12-466F-AAE6-5D55F3CDD5FA}" srcId="{B731C74F-F870-4996-B2EB-31765BE94E36}" destId="{24B79D00-7FD4-498A-90D6-B82A1B7333DB}" srcOrd="1" destOrd="0" parTransId="{1E3B4E9E-7A8E-4B1E-A5C6-C4A37B49DE5C}" sibTransId="{D2AFD91D-1309-49BB-9FFF-6CF43438CAD7}"/>
    <dgm:cxn modelId="{C0F515B1-0461-4547-BEB8-E9BAD72BF489}" type="presOf" srcId="{E81EFCDD-0F59-49EA-8004-27DD1AB5F0F9}" destId="{7B035CB4-9A73-4082-820D-CAC3B6C166CA}" srcOrd="0" destOrd="1" presId="urn:microsoft.com/office/officeart/2005/8/layout/process3"/>
    <dgm:cxn modelId="{7F47C5BD-CA2E-402A-A3C8-09E44D6C03EB}" type="presOf" srcId="{0D897C08-5B55-466C-9A7F-F3E5FA6A1B43}" destId="{ADC4A383-5901-40BB-8BDD-DE7D39C56C7E}" srcOrd="1" destOrd="0" presId="urn:microsoft.com/office/officeart/2005/8/layout/process3"/>
    <dgm:cxn modelId="{755A04C9-B766-487F-ACD6-023A828BA841}" type="presOf" srcId="{24B79D00-7FD4-498A-90D6-B82A1B7333DB}" destId="{A0B3BA6F-077E-47AF-A841-C24FCC84E0B8}" srcOrd="0" destOrd="0" presId="urn:microsoft.com/office/officeart/2005/8/layout/process3"/>
    <dgm:cxn modelId="{7B611ACE-375D-46C8-BABF-2A79EBD17F7B}" type="presOf" srcId="{24B79D00-7FD4-498A-90D6-B82A1B7333DB}" destId="{27919DBB-22FA-4311-9940-1EF4A0A76B9B}" srcOrd="1" destOrd="0" presId="urn:microsoft.com/office/officeart/2005/8/layout/process3"/>
    <dgm:cxn modelId="{069336E3-A555-44D9-8CB8-3CABEA27FC82}" type="presOf" srcId="{F74DD0DB-A078-4842-A173-EC6A1D81FEC6}" destId="{F31CD567-F319-4DE8-98F5-55223CFEF529}" srcOrd="1" destOrd="0" presId="urn:microsoft.com/office/officeart/2005/8/layout/process3"/>
    <dgm:cxn modelId="{CAE031EF-68CF-45B9-A5F8-2CF8D06BEF8A}" type="presOf" srcId="{B731C74F-F870-4996-B2EB-31765BE94E36}" destId="{84B0B298-C709-4E5F-8CBD-963850D7E59B}" srcOrd="0" destOrd="0" presId="urn:microsoft.com/office/officeart/2005/8/layout/process3"/>
    <dgm:cxn modelId="{BC616EF5-9419-4CAD-93E0-59D543D39ECD}" type="presOf" srcId="{28EBAC45-6326-4412-B017-EF09FDDBCDC2}" destId="{6C071B2E-9710-4F26-854F-AD25CDC22168}" srcOrd="1" destOrd="0" presId="urn:microsoft.com/office/officeart/2005/8/layout/process3"/>
    <dgm:cxn modelId="{37757BFD-EACA-47F2-9315-AAD9DBA28E7F}" type="presOf" srcId="{8A72C982-A35B-444B-9F7B-068EE927C0D4}" destId="{F92B85AE-3D86-4296-A37A-F6D2A7D49520}" srcOrd="0" destOrd="0" presId="urn:microsoft.com/office/officeart/2005/8/layout/process3"/>
    <dgm:cxn modelId="{60F891FD-49A9-4647-9D45-5A2AF71E5979}" type="presOf" srcId="{0D897C08-5B55-466C-9A7F-F3E5FA6A1B43}" destId="{777D3514-A0A4-4DEB-9E1C-C46CE4421D21}" srcOrd="0" destOrd="0" presId="urn:microsoft.com/office/officeart/2005/8/layout/process3"/>
    <dgm:cxn modelId="{A9F3C7A2-F5AC-428A-A557-F4F6E3846158}" type="presParOf" srcId="{84B0B298-C709-4E5F-8CBD-963850D7E59B}" destId="{8CEE2991-EB29-4AF2-AB42-CD6D533D08A0}" srcOrd="0" destOrd="0" presId="urn:microsoft.com/office/officeart/2005/8/layout/process3"/>
    <dgm:cxn modelId="{75A2C8A2-4DB7-4CE6-A6AE-D6CA9566B3DA}" type="presParOf" srcId="{8CEE2991-EB29-4AF2-AB42-CD6D533D08A0}" destId="{5C16C189-1518-476A-8462-F03E93FC6CC3}" srcOrd="0" destOrd="0" presId="urn:microsoft.com/office/officeart/2005/8/layout/process3"/>
    <dgm:cxn modelId="{047EC003-A51D-45E5-BCDC-155D2BC362E9}" type="presParOf" srcId="{8CEE2991-EB29-4AF2-AB42-CD6D533D08A0}" destId="{F31CD567-F319-4DE8-98F5-55223CFEF529}" srcOrd="1" destOrd="0" presId="urn:microsoft.com/office/officeart/2005/8/layout/process3"/>
    <dgm:cxn modelId="{635E604F-712E-4E5A-B7FC-453D4B830F3A}" type="presParOf" srcId="{8CEE2991-EB29-4AF2-AB42-CD6D533D08A0}" destId="{F92B85AE-3D86-4296-A37A-F6D2A7D49520}" srcOrd="2" destOrd="0" presId="urn:microsoft.com/office/officeart/2005/8/layout/process3"/>
    <dgm:cxn modelId="{592E1074-5843-46FF-9118-CA8EEBF09643}" type="presParOf" srcId="{84B0B298-C709-4E5F-8CBD-963850D7E59B}" destId="{4DB688F5-1D3D-4928-956F-9D01D39E3BF2}" srcOrd="1" destOrd="0" presId="urn:microsoft.com/office/officeart/2005/8/layout/process3"/>
    <dgm:cxn modelId="{FBC46EF4-2E53-4A92-97A7-22CE8B999987}" type="presParOf" srcId="{4DB688F5-1D3D-4928-956F-9D01D39E3BF2}" destId="{6C071B2E-9710-4F26-854F-AD25CDC22168}" srcOrd="0" destOrd="0" presId="urn:microsoft.com/office/officeart/2005/8/layout/process3"/>
    <dgm:cxn modelId="{03BAD74A-E1DF-4EF9-A26F-3044744509D9}" type="presParOf" srcId="{84B0B298-C709-4E5F-8CBD-963850D7E59B}" destId="{585B0079-7648-426D-949B-CE02BD5F1F44}" srcOrd="2" destOrd="0" presId="urn:microsoft.com/office/officeart/2005/8/layout/process3"/>
    <dgm:cxn modelId="{22C8FC0B-0438-424F-A73C-5EB4F9EDCAD7}" type="presParOf" srcId="{585B0079-7648-426D-949B-CE02BD5F1F44}" destId="{A0B3BA6F-077E-47AF-A841-C24FCC84E0B8}" srcOrd="0" destOrd="0" presId="urn:microsoft.com/office/officeart/2005/8/layout/process3"/>
    <dgm:cxn modelId="{A7A2057B-89BF-41D1-B0FE-2CBDB4E5C868}" type="presParOf" srcId="{585B0079-7648-426D-949B-CE02BD5F1F44}" destId="{27919DBB-22FA-4311-9940-1EF4A0A76B9B}" srcOrd="1" destOrd="0" presId="urn:microsoft.com/office/officeart/2005/8/layout/process3"/>
    <dgm:cxn modelId="{D29F4ECA-D78D-46C2-B70C-1089CB912F40}" type="presParOf" srcId="{585B0079-7648-426D-949B-CE02BD5F1F44}" destId="{7B035CB4-9A73-4082-820D-CAC3B6C166CA}" srcOrd="2" destOrd="0" presId="urn:microsoft.com/office/officeart/2005/8/layout/process3"/>
    <dgm:cxn modelId="{BA1D3E04-0353-4DF1-8CCD-A186F6F3627A}" type="presParOf" srcId="{84B0B298-C709-4E5F-8CBD-963850D7E59B}" destId="{78E781CC-B5F9-47A6-8E03-A621B306386A}" srcOrd="3" destOrd="0" presId="urn:microsoft.com/office/officeart/2005/8/layout/process3"/>
    <dgm:cxn modelId="{6303AB9D-6A95-4B7E-A093-9F4DB58E55DE}" type="presParOf" srcId="{78E781CC-B5F9-47A6-8E03-A621B306386A}" destId="{9F5FCC06-5390-4800-B531-E6CD2C48E02F}" srcOrd="0" destOrd="0" presId="urn:microsoft.com/office/officeart/2005/8/layout/process3"/>
    <dgm:cxn modelId="{F980CA6E-5B12-413E-99BD-E99C1DEF3A53}" type="presParOf" srcId="{84B0B298-C709-4E5F-8CBD-963850D7E59B}" destId="{37D730B4-9090-4E38-9E6D-DE7DFAFD324C}" srcOrd="4" destOrd="0" presId="urn:microsoft.com/office/officeart/2005/8/layout/process3"/>
    <dgm:cxn modelId="{A8C924A2-924B-40A7-9692-2BE51548C317}" type="presParOf" srcId="{37D730B4-9090-4E38-9E6D-DE7DFAFD324C}" destId="{777D3514-A0A4-4DEB-9E1C-C46CE4421D21}" srcOrd="0" destOrd="0" presId="urn:microsoft.com/office/officeart/2005/8/layout/process3"/>
    <dgm:cxn modelId="{D338F4F1-1EE3-4C54-B679-E710CFD1335B}" type="presParOf" srcId="{37D730B4-9090-4E38-9E6D-DE7DFAFD324C}" destId="{ADC4A383-5901-40BB-8BDD-DE7D39C56C7E}" srcOrd="1" destOrd="0" presId="urn:microsoft.com/office/officeart/2005/8/layout/process3"/>
    <dgm:cxn modelId="{034FDB89-0734-4717-8DA8-AADD0D3FFA6E}" type="presParOf" srcId="{37D730B4-9090-4E38-9E6D-DE7DFAFD324C}" destId="{359A463A-2052-44D4-825A-E002D20FD5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731C74F-F870-4996-B2EB-31765BE94E3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DD0DB-A078-4842-A173-EC6A1D81FEC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VP-1</a:t>
          </a:r>
        </a:p>
      </dgm:t>
    </dgm:pt>
    <dgm:pt modelId="{043FBD1A-523A-47C0-85E5-284F730C7AD2}" type="parTrans" cxnId="{7EFD9165-30A6-4759-ACF0-FE605B0C6362}">
      <dgm:prSet/>
      <dgm:spPr/>
      <dgm:t>
        <a:bodyPr/>
        <a:lstStyle/>
        <a:p>
          <a:endParaRPr lang="en-US"/>
        </a:p>
      </dgm:t>
    </dgm:pt>
    <dgm:pt modelId="{28EBAC45-6326-4412-B017-EF09FDDBCDC2}" type="sibTrans" cxnId="{7EFD9165-30A6-4759-ACF0-FE605B0C6362}">
      <dgm:prSet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8A72C982-A35B-444B-9F7B-068EE927C0D4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5C545019-D2B4-46DC-A201-B42617DBC206}" type="parTrans" cxnId="{5AC0F07E-C819-4726-9DB3-2A5D78737B30}">
      <dgm:prSet/>
      <dgm:spPr/>
      <dgm:t>
        <a:bodyPr/>
        <a:lstStyle/>
        <a:p>
          <a:endParaRPr lang="en-US"/>
        </a:p>
      </dgm:t>
    </dgm:pt>
    <dgm:pt modelId="{7EB7C64B-57C0-41FC-8BED-4422D64E1525}" type="sibTrans" cxnId="{5AC0F07E-C819-4726-9DB3-2A5D78737B30}">
      <dgm:prSet/>
      <dgm:spPr/>
      <dgm:t>
        <a:bodyPr/>
        <a:lstStyle/>
        <a:p>
          <a:endParaRPr lang="en-US"/>
        </a:p>
      </dgm:t>
    </dgm:pt>
    <dgm:pt modelId="{24B79D00-7FD4-498A-90D6-B82A1B7333D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VP-2</a:t>
          </a:r>
        </a:p>
      </dgm:t>
    </dgm:pt>
    <dgm:pt modelId="{1E3B4E9E-7A8E-4B1E-A5C6-C4A37B49DE5C}" type="parTrans" cxnId="{0FFC81AD-6F12-466F-AAE6-5D55F3CDD5FA}">
      <dgm:prSet/>
      <dgm:spPr/>
      <dgm:t>
        <a:bodyPr/>
        <a:lstStyle/>
        <a:p>
          <a:endParaRPr lang="en-US"/>
        </a:p>
      </dgm:t>
    </dgm:pt>
    <dgm:pt modelId="{D2AFD91D-1309-49BB-9FFF-6CF43438CAD7}" type="sibTrans" cxnId="{0FFC81AD-6F12-466F-AAE6-5D55F3CDD5FA}">
      <dgm:prSet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E03DAC77-1F1F-4218-8F74-570623B82266}">
      <dgm:prSet phldrT="[Text]"/>
      <dgm:spPr/>
      <dgm:t>
        <a:bodyPr/>
        <a:lstStyle/>
        <a:p>
          <a:r>
            <a:rPr lang="en-US" dirty="0"/>
            <a:t>Staff Goals</a:t>
          </a:r>
        </a:p>
      </dgm:t>
    </dgm:pt>
    <dgm:pt modelId="{E0C66E14-B65E-48AF-A163-4D9BFB35A437}" type="parTrans" cxnId="{74D7603A-4624-4203-83BB-02714409FAA6}">
      <dgm:prSet/>
      <dgm:spPr/>
      <dgm:t>
        <a:bodyPr/>
        <a:lstStyle/>
        <a:p>
          <a:endParaRPr lang="en-US"/>
        </a:p>
      </dgm:t>
    </dgm:pt>
    <dgm:pt modelId="{354E8C7D-3E1B-4D47-83C9-89A193E86CEE}" type="sibTrans" cxnId="{74D7603A-4624-4203-83BB-02714409FAA6}">
      <dgm:prSet/>
      <dgm:spPr/>
      <dgm:t>
        <a:bodyPr/>
        <a:lstStyle/>
        <a:p>
          <a:endParaRPr lang="en-US"/>
        </a:p>
      </dgm:t>
    </dgm:pt>
    <dgm:pt modelId="{0D897C08-5B55-466C-9A7F-F3E5FA6A1B4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VP-3</a:t>
          </a:r>
        </a:p>
      </dgm:t>
    </dgm:pt>
    <dgm:pt modelId="{D567A316-B0EB-40DA-84AD-B8CB4514437D}" type="parTrans" cxnId="{5DA7B510-00CA-42C6-A942-0921F214B173}">
      <dgm:prSet/>
      <dgm:spPr/>
      <dgm:t>
        <a:bodyPr/>
        <a:lstStyle/>
        <a:p>
          <a:endParaRPr lang="en-US"/>
        </a:p>
      </dgm:t>
    </dgm:pt>
    <dgm:pt modelId="{585FD569-F546-4BDA-AA71-6C8AADA661D7}" type="sibTrans" cxnId="{5DA7B510-00CA-42C6-A942-0921F214B173}">
      <dgm:prSet/>
      <dgm:spPr/>
      <dgm:t>
        <a:bodyPr/>
        <a:lstStyle/>
        <a:p>
          <a:endParaRPr lang="en-US"/>
        </a:p>
      </dgm:t>
    </dgm:pt>
    <dgm:pt modelId="{5E76FC9D-2E8C-412D-AA72-113DA3FEBBDB}">
      <dgm:prSet phldrT="[Text]"/>
      <dgm:spPr/>
      <dgm:t>
        <a:bodyPr/>
        <a:lstStyle/>
        <a:p>
          <a:r>
            <a:rPr lang="en-US" dirty="0"/>
            <a:t>Bottoms up budget by month for next fiscal year</a:t>
          </a:r>
        </a:p>
      </dgm:t>
    </dgm:pt>
    <dgm:pt modelId="{3A17FA80-732F-4916-968F-B0438AD7C485}" type="parTrans" cxnId="{B6FFCE18-F91F-473E-8568-F9327DE15AE4}">
      <dgm:prSet/>
      <dgm:spPr/>
      <dgm:t>
        <a:bodyPr/>
        <a:lstStyle/>
        <a:p>
          <a:endParaRPr lang="en-US"/>
        </a:p>
      </dgm:t>
    </dgm:pt>
    <dgm:pt modelId="{36D74330-4E06-4737-A564-69FDCBE367BB}" type="sibTrans" cxnId="{B6FFCE18-F91F-473E-8568-F9327DE15AE4}">
      <dgm:prSet/>
      <dgm:spPr/>
      <dgm:t>
        <a:bodyPr/>
        <a:lstStyle/>
        <a:p>
          <a:endParaRPr lang="en-US"/>
        </a:p>
      </dgm:t>
    </dgm:pt>
    <dgm:pt modelId="{AB8E71BD-08CC-4756-9E02-8C5B9D3E5526}">
      <dgm:prSet phldrT="[Text]"/>
      <dgm:spPr/>
      <dgm:t>
        <a:bodyPr/>
        <a:lstStyle/>
        <a:p>
          <a:r>
            <a:rPr lang="en-US" dirty="0"/>
            <a:t>Strategies Refresh for next 3+years</a:t>
          </a:r>
        </a:p>
      </dgm:t>
    </dgm:pt>
    <dgm:pt modelId="{75B8198A-7ED4-478F-86F9-07938E239E06}" type="parTrans" cxnId="{5A4DF945-3745-4438-931A-685B7D6C2482}">
      <dgm:prSet/>
      <dgm:spPr/>
      <dgm:t>
        <a:bodyPr/>
        <a:lstStyle/>
        <a:p>
          <a:endParaRPr lang="en-US"/>
        </a:p>
      </dgm:t>
    </dgm:pt>
    <dgm:pt modelId="{7F7E5020-745E-4A71-9B85-0C6285B3E91C}" type="sibTrans" cxnId="{5A4DF945-3745-4438-931A-685B7D6C2482}">
      <dgm:prSet/>
      <dgm:spPr/>
      <dgm:t>
        <a:bodyPr/>
        <a:lstStyle/>
        <a:p>
          <a:endParaRPr lang="en-US"/>
        </a:p>
      </dgm:t>
    </dgm:pt>
    <dgm:pt modelId="{E81EFCDD-0F59-49EA-8004-27DD1AB5F0F9}">
      <dgm:prSet phldrT="[Text]"/>
      <dgm:spPr/>
      <dgm:t>
        <a:bodyPr/>
        <a:lstStyle/>
        <a:p>
          <a:r>
            <a:rPr lang="en-US" dirty="0"/>
            <a:t>Program Plans for next fiscal year</a:t>
          </a:r>
        </a:p>
      </dgm:t>
    </dgm:pt>
    <dgm:pt modelId="{6E486FFD-965F-46F4-8757-EC9603CEF92E}" type="parTrans" cxnId="{D1A76763-51C2-49DF-9441-18B6EF14810A}">
      <dgm:prSet/>
      <dgm:spPr/>
      <dgm:t>
        <a:bodyPr/>
        <a:lstStyle/>
        <a:p>
          <a:endParaRPr lang="en-US"/>
        </a:p>
      </dgm:t>
    </dgm:pt>
    <dgm:pt modelId="{B6187297-7F53-43ED-A638-9B28518B11CA}" type="sibTrans" cxnId="{D1A76763-51C2-49DF-9441-18B6EF14810A}">
      <dgm:prSet/>
      <dgm:spPr/>
      <dgm:t>
        <a:bodyPr/>
        <a:lstStyle/>
        <a:p>
          <a:endParaRPr lang="en-US"/>
        </a:p>
      </dgm:t>
    </dgm:pt>
    <dgm:pt modelId="{09930552-0E8F-4B47-9B2B-05F5ECDD0AA3}">
      <dgm:prSet phldrT="[Text]"/>
      <dgm:spPr/>
      <dgm:t>
        <a:bodyPr/>
        <a:lstStyle/>
        <a:p>
          <a:r>
            <a:rPr lang="en-US" dirty="0"/>
            <a:t>Tops- Down $</a:t>
          </a:r>
        </a:p>
      </dgm:t>
    </dgm:pt>
    <dgm:pt modelId="{485FE9C2-A285-46E9-954A-1F18B4EA2283}" type="parTrans" cxnId="{AD45C441-81AF-4D06-9A58-1A253A84FDB7}">
      <dgm:prSet/>
      <dgm:spPr/>
      <dgm:t>
        <a:bodyPr/>
        <a:lstStyle/>
        <a:p>
          <a:endParaRPr lang="en-US"/>
        </a:p>
      </dgm:t>
    </dgm:pt>
    <dgm:pt modelId="{AA47BFCF-B250-4900-B05C-47345C4C1178}" type="sibTrans" cxnId="{AD45C441-81AF-4D06-9A58-1A253A84FDB7}">
      <dgm:prSet/>
      <dgm:spPr/>
      <dgm:t>
        <a:bodyPr/>
        <a:lstStyle/>
        <a:p>
          <a:endParaRPr lang="en-US"/>
        </a:p>
      </dgm:t>
    </dgm:pt>
    <dgm:pt modelId="{9B01BB69-D5A2-447C-9C9F-C265C869A3D7}">
      <dgm:prSet phldrT="[Text]"/>
      <dgm:spPr/>
      <dgm:t>
        <a:bodyPr/>
        <a:lstStyle/>
        <a:p>
          <a:r>
            <a:rPr lang="en-US" dirty="0"/>
            <a:t>Tops Down $ informs</a:t>
          </a:r>
        </a:p>
      </dgm:t>
    </dgm:pt>
    <dgm:pt modelId="{5B50BE02-B9AC-4409-B22E-9BBC3C7E1C6A}" type="parTrans" cxnId="{00E6B389-1612-4248-9BC7-1C892BBF1CF1}">
      <dgm:prSet/>
      <dgm:spPr/>
      <dgm:t>
        <a:bodyPr/>
        <a:lstStyle/>
        <a:p>
          <a:endParaRPr lang="en-US"/>
        </a:p>
      </dgm:t>
    </dgm:pt>
    <dgm:pt modelId="{E5E5D7C2-3D24-4C6A-860E-29640A3089BD}" type="sibTrans" cxnId="{00E6B389-1612-4248-9BC7-1C892BBF1CF1}">
      <dgm:prSet/>
      <dgm:spPr/>
      <dgm:t>
        <a:bodyPr/>
        <a:lstStyle/>
        <a:p>
          <a:endParaRPr lang="en-US"/>
        </a:p>
      </dgm:t>
    </dgm:pt>
    <dgm:pt modelId="{84B0B298-C709-4E5F-8CBD-963850D7E59B}" type="pres">
      <dgm:prSet presAssocID="{B731C74F-F870-4996-B2EB-31765BE94E36}" presName="linearFlow" presStyleCnt="0">
        <dgm:presLayoutVars>
          <dgm:dir/>
          <dgm:animLvl val="lvl"/>
          <dgm:resizeHandles val="exact"/>
        </dgm:presLayoutVars>
      </dgm:prSet>
      <dgm:spPr/>
    </dgm:pt>
    <dgm:pt modelId="{8CEE2991-EB29-4AF2-AB42-CD6D533D08A0}" type="pres">
      <dgm:prSet presAssocID="{F74DD0DB-A078-4842-A173-EC6A1D81FEC6}" presName="composite" presStyleCnt="0"/>
      <dgm:spPr/>
    </dgm:pt>
    <dgm:pt modelId="{5C16C189-1518-476A-8462-F03E93FC6CC3}" type="pres">
      <dgm:prSet presAssocID="{F74DD0DB-A078-4842-A173-EC6A1D81FEC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1CD567-F319-4DE8-98F5-55223CFEF529}" type="pres">
      <dgm:prSet presAssocID="{F74DD0DB-A078-4842-A173-EC6A1D81FEC6}" presName="parSh" presStyleLbl="node1" presStyleIdx="0" presStyleCnt="3"/>
      <dgm:spPr/>
    </dgm:pt>
    <dgm:pt modelId="{F92B85AE-3D86-4296-A37A-F6D2A7D49520}" type="pres">
      <dgm:prSet presAssocID="{F74DD0DB-A078-4842-A173-EC6A1D81FEC6}" presName="desTx" presStyleLbl="fgAcc1" presStyleIdx="0" presStyleCnt="3">
        <dgm:presLayoutVars>
          <dgm:bulletEnabled val="1"/>
        </dgm:presLayoutVars>
      </dgm:prSet>
      <dgm:spPr/>
    </dgm:pt>
    <dgm:pt modelId="{4DB688F5-1D3D-4928-956F-9D01D39E3BF2}" type="pres">
      <dgm:prSet presAssocID="{28EBAC45-6326-4412-B017-EF09FDDBCDC2}" presName="sibTrans" presStyleLbl="sibTrans2D1" presStyleIdx="0" presStyleCnt="2"/>
      <dgm:spPr/>
    </dgm:pt>
    <dgm:pt modelId="{6C071B2E-9710-4F26-854F-AD25CDC22168}" type="pres">
      <dgm:prSet presAssocID="{28EBAC45-6326-4412-B017-EF09FDDBCDC2}" presName="connTx" presStyleLbl="sibTrans2D1" presStyleIdx="0" presStyleCnt="2"/>
      <dgm:spPr/>
    </dgm:pt>
    <dgm:pt modelId="{585B0079-7648-426D-949B-CE02BD5F1F44}" type="pres">
      <dgm:prSet presAssocID="{24B79D00-7FD4-498A-90D6-B82A1B7333DB}" presName="composite" presStyleCnt="0"/>
      <dgm:spPr/>
    </dgm:pt>
    <dgm:pt modelId="{A0B3BA6F-077E-47AF-A841-C24FCC84E0B8}" type="pres">
      <dgm:prSet presAssocID="{24B79D00-7FD4-498A-90D6-B82A1B7333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919DBB-22FA-4311-9940-1EF4A0A76B9B}" type="pres">
      <dgm:prSet presAssocID="{24B79D00-7FD4-498A-90D6-B82A1B7333DB}" presName="parSh" presStyleLbl="node1" presStyleIdx="1" presStyleCnt="3"/>
      <dgm:spPr/>
    </dgm:pt>
    <dgm:pt modelId="{7B035CB4-9A73-4082-820D-CAC3B6C166CA}" type="pres">
      <dgm:prSet presAssocID="{24B79D00-7FD4-498A-90D6-B82A1B7333DB}" presName="desTx" presStyleLbl="fgAcc1" presStyleIdx="1" presStyleCnt="3">
        <dgm:presLayoutVars>
          <dgm:bulletEnabled val="1"/>
        </dgm:presLayoutVars>
      </dgm:prSet>
      <dgm:spPr/>
    </dgm:pt>
    <dgm:pt modelId="{78E781CC-B5F9-47A6-8E03-A621B306386A}" type="pres">
      <dgm:prSet presAssocID="{D2AFD91D-1309-49BB-9FFF-6CF43438CAD7}" presName="sibTrans" presStyleLbl="sibTrans2D1" presStyleIdx="1" presStyleCnt="2"/>
      <dgm:spPr/>
    </dgm:pt>
    <dgm:pt modelId="{9F5FCC06-5390-4800-B531-E6CD2C48E02F}" type="pres">
      <dgm:prSet presAssocID="{D2AFD91D-1309-49BB-9FFF-6CF43438CAD7}" presName="connTx" presStyleLbl="sibTrans2D1" presStyleIdx="1" presStyleCnt="2"/>
      <dgm:spPr/>
    </dgm:pt>
    <dgm:pt modelId="{37D730B4-9090-4E38-9E6D-DE7DFAFD324C}" type="pres">
      <dgm:prSet presAssocID="{0D897C08-5B55-466C-9A7F-F3E5FA6A1B43}" presName="composite" presStyleCnt="0"/>
      <dgm:spPr/>
    </dgm:pt>
    <dgm:pt modelId="{777D3514-A0A4-4DEB-9E1C-C46CE4421D21}" type="pres">
      <dgm:prSet presAssocID="{0D897C08-5B55-466C-9A7F-F3E5FA6A1B4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C4A383-5901-40BB-8BDD-DE7D39C56C7E}" type="pres">
      <dgm:prSet presAssocID="{0D897C08-5B55-466C-9A7F-F3E5FA6A1B43}" presName="parSh" presStyleLbl="node1" presStyleIdx="2" presStyleCnt="3"/>
      <dgm:spPr/>
    </dgm:pt>
    <dgm:pt modelId="{359A463A-2052-44D4-825A-E002D20FD5B9}" type="pres">
      <dgm:prSet presAssocID="{0D897C08-5B55-466C-9A7F-F3E5FA6A1B4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DA7B510-00CA-42C6-A942-0921F214B173}" srcId="{B731C74F-F870-4996-B2EB-31765BE94E36}" destId="{0D897C08-5B55-466C-9A7F-F3E5FA6A1B43}" srcOrd="2" destOrd="0" parTransId="{D567A316-B0EB-40DA-84AD-B8CB4514437D}" sibTransId="{585FD569-F546-4BDA-AA71-6C8AADA661D7}"/>
    <dgm:cxn modelId="{95BCDD15-9012-41FA-8CC3-48A9F726858E}" type="presOf" srcId="{E03DAC77-1F1F-4218-8F74-570623B82266}" destId="{7B035CB4-9A73-4082-820D-CAC3B6C166CA}" srcOrd="0" destOrd="0" presId="urn:microsoft.com/office/officeart/2005/8/layout/process3"/>
    <dgm:cxn modelId="{B6FFCE18-F91F-473E-8568-F9327DE15AE4}" srcId="{0D897C08-5B55-466C-9A7F-F3E5FA6A1B43}" destId="{5E76FC9D-2E8C-412D-AA72-113DA3FEBBDB}" srcOrd="0" destOrd="0" parTransId="{3A17FA80-732F-4916-968F-B0438AD7C485}" sibTransId="{36D74330-4E06-4737-A564-69FDCBE367BB}"/>
    <dgm:cxn modelId="{D4ED802B-E8BE-4417-843F-C273C0FEB001}" type="presOf" srcId="{24B79D00-7FD4-498A-90D6-B82A1B7333DB}" destId="{A0B3BA6F-077E-47AF-A841-C24FCC84E0B8}" srcOrd="0" destOrd="0" presId="urn:microsoft.com/office/officeart/2005/8/layout/process3"/>
    <dgm:cxn modelId="{74D7603A-4624-4203-83BB-02714409FAA6}" srcId="{24B79D00-7FD4-498A-90D6-B82A1B7333DB}" destId="{E03DAC77-1F1F-4218-8F74-570623B82266}" srcOrd="0" destOrd="0" parTransId="{E0C66E14-B65E-48AF-A163-4D9BFB35A437}" sibTransId="{354E8C7D-3E1B-4D47-83C9-89A193E86CEE}"/>
    <dgm:cxn modelId="{709B803C-250A-4462-89B9-07F987DD18B0}" type="presOf" srcId="{0D897C08-5B55-466C-9A7F-F3E5FA6A1B43}" destId="{777D3514-A0A4-4DEB-9E1C-C46CE4421D21}" srcOrd="0" destOrd="0" presId="urn:microsoft.com/office/officeart/2005/8/layout/process3"/>
    <dgm:cxn modelId="{82F2445B-2450-4990-9E36-37CEB9C7CC16}" type="presOf" srcId="{09930552-0E8F-4B47-9B2B-05F5ECDD0AA3}" destId="{F92B85AE-3D86-4296-A37A-F6D2A7D49520}" srcOrd="0" destOrd="2" presId="urn:microsoft.com/office/officeart/2005/8/layout/process3"/>
    <dgm:cxn modelId="{673DDF5B-FDE6-4D19-8F6A-3CBA30AE8853}" type="presOf" srcId="{0D897C08-5B55-466C-9A7F-F3E5FA6A1B43}" destId="{ADC4A383-5901-40BB-8BDD-DE7D39C56C7E}" srcOrd="1" destOrd="0" presId="urn:microsoft.com/office/officeart/2005/8/layout/process3"/>
    <dgm:cxn modelId="{AD45C441-81AF-4D06-9A58-1A253A84FDB7}" srcId="{F74DD0DB-A078-4842-A173-EC6A1D81FEC6}" destId="{09930552-0E8F-4B47-9B2B-05F5ECDD0AA3}" srcOrd="2" destOrd="0" parTransId="{485FE9C2-A285-46E9-954A-1F18B4EA2283}" sibTransId="{AA47BFCF-B250-4900-B05C-47345C4C1178}"/>
    <dgm:cxn modelId="{5A703B42-EE1D-45E9-82E8-F6ED461CC028}" type="presOf" srcId="{D2AFD91D-1309-49BB-9FFF-6CF43438CAD7}" destId="{9F5FCC06-5390-4800-B531-E6CD2C48E02F}" srcOrd="1" destOrd="0" presId="urn:microsoft.com/office/officeart/2005/8/layout/process3"/>
    <dgm:cxn modelId="{D1A76763-51C2-49DF-9441-18B6EF14810A}" srcId="{24B79D00-7FD4-498A-90D6-B82A1B7333DB}" destId="{E81EFCDD-0F59-49EA-8004-27DD1AB5F0F9}" srcOrd="1" destOrd="0" parTransId="{6E486FFD-965F-46F4-8757-EC9603CEF92E}" sibTransId="{B6187297-7F53-43ED-A638-9B28518B11CA}"/>
    <dgm:cxn modelId="{C93E9343-C3B4-419B-92EF-8CF10C3D1E08}" type="presOf" srcId="{8A72C982-A35B-444B-9F7B-068EE927C0D4}" destId="{F92B85AE-3D86-4296-A37A-F6D2A7D49520}" srcOrd="0" destOrd="0" presId="urn:microsoft.com/office/officeart/2005/8/layout/process3"/>
    <dgm:cxn modelId="{7EFD9165-30A6-4759-ACF0-FE605B0C6362}" srcId="{B731C74F-F870-4996-B2EB-31765BE94E36}" destId="{F74DD0DB-A078-4842-A173-EC6A1D81FEC6}" srcOrd="0" destOrd="0" parTransId="{043FBD1A-523A-47C0-85E5-284F730C7AD2}" sibTransId="{28EBAC45-6326-4412-B017-EF09FDDBCDC2}"/>
    <dgm:cxn modelId="{5A4DF945-3745-4438-931A-685B7D6C2482}" srcId="{F74DD0DB-A078-4842-A173-EC6A1D81FEC6}" destId="{AB8E71BD-08CC-4756-9E02-8C5B9D3E5526}" srcOrd="1" destOrd="0" parTransId="{75B8198A-7ED4-478F-86F9-07938E239E06}" sibTransId="{7F7E5020-745E-4A71-9B85-0C6285B3E91C}"/>
    <dgm:cxn modelId="{2A56A868-6EC6-410B-AD2B-4FA57CDA5A5C}" type="presOf" srcId="{5E76FC9D-2E8C-412D-AA72-113DA3FEBBDB}" destId="{359A463A-2052-44D4-825A-E002D20FD5B9}" srcOrd="0" destOrd="0" presId="urn:microsoft.com/office/officeart/2005/8/layout/process3"/>
    <dgm:cxn modelId="{0C7AB068-E8B7-4C7C-91C1-F46410EE7724}" type="presOf" srcId="{F74DD0DB-A078-4842-A173-EC6A1D81FEC6}" destId="{F31CD567-F319-4DE8-98F5-55223CFEF529}" srcOrd="1" destOrd="0" presId="urn:microsoft.com/office/officeart/2005/8/layout/process3"/>
    <dgm:cxn modelId="{F8E3D94C-811B-42EA-8263-2C091DD119A1}" type="presOf" srcId="{D2AFD91D-1309-49BB-9FFF-6CF43438CAD7}" destId="{78E781CC-B5F9-47A6-8E03-A621B306386A}" srcOrd="0" destOrd="0" presId="urn:microsoft.com/office/officeart/2005/8/layout/process3"/>
    <dgm:cxn modelId="{502C0678-960B-4479-A620-44C85CB4A04F}" type="presOf" srcId="{9B01BB69-D5A2-447C-9C9F-C265C869A3D7}" destId="{359A463A-2052-44D4-825A-E002D20FD5B9}" srcOrd="0" destOrd="1" presId="urn:microsoft.com/office/officeart/2005/8/layout/process3"/>
    <dgm:cxn modelId="{5AC0F07E-C819-4726-9DB3-2A5D78737B30}" srcId="{F74DD0DB-A078-4842-A173-EC6A1D81FEC6}" destId="{8A72C982-A35B-444B-9F7B-068EE927C0D4}" srcOrd="0" destOrd="0" parTransId="{5C545019-D2B4-46DC-A201-B42617DBC206}" sibTransId="{7EB7C64B-57C0-41FC-8BED-4422D64E1525}"/>
    <dgm:cxn modelId="{29254D7F-1584-459E-9FAF-7266C0272766}" type="presOf" srcId="{AB8E71BD-08CC-4756-9E02-8C5B9D3E5526}" destId="{F92B85AE-3D86-4296-A37A-F6D2A7D49520}" srcOrd="0" destOrd="1" presId="urn:microsoft.com/office/officeart/2005/8/layout/process3"/>
    <dgm:cxn modelId="{00E6B389-1612-4248-9BC7-1C892BBF1CF1}" srcId="{0D897C08-5B55-466C-9A7F-F3E5FA6A1B43}" destId="{9B01BB69-D5A2-447C-9C9F-C265C869A3D7}" srcOrd="1" destOrd="0" parTransId="{5B50BE02-B9AC-4409-B22E-9BBC3C7E1C6A}" sibTransId="{E5E5D7C2-3D24-4C6A-860E-29640A3089BD}"/>
    <dgm:cxn modelId="{0FFC81AD-6F12-466F-AAE6-5D55F3CDD5FA}" srcId="{B731C74F-F870-4996-B2EB-31765BE94E36}" destId="{24B79D00-7FD4-498A-90D6-B82A1B7333DB}" srcOrd="1" destOrd="0" parTransId="{1E3B4E9E-7A8E-4B1E-A5C6-C4A37B49DE5C}" sibTransId="{D2AFD91D-1309-49BB-9FFF-6CF43438CAD7}"/>
    <dgm:cxn modelId="{DFE696B6-DFE4-45DF-8D4C-8BA71CA1CA4D}" type="presOf" srcId="{28EBAC45-6326-4412-B017-EF09FDDBCDC2}" destId="{4DB688F5-1D3D-4928-956F-9D01D39E3BF2}" srcOrd="0" destOrd="0" presId="urn:microsoft.com/office/officeart/2005/8/layout/process3"/>
    <dgm:cxn modelId="{9706F0C9-4E37-43C1-9C48-9402E28ED3F0}" type="presOf" srcId="{F74DD0DB-A078-4842-A173-EC6A1D81FEC6}" destId="{5C16C189-1518-476A-8462-F03E93FC6CC3}" srcOrd="0" destOrd="0" presId="urn:microsoft.com/office/officeart/2005/8/layout/process3"/>
    <dgm:cxn modelId="{B9C2F4CD-D993-4399-99DB-CCB4EEC5BE5A}" type="presOf" srcId="{E81EFCDD-0F59-49EA-8004-27DD1AB5F0F9}" destId="{7B035CB4-9A73-4082-820D-CAC3B6C166CA}" srcOrd="0" destOrd="1" presId="urn:microsoft.com/office/officeart/2005/8/layout/process3"/>
    <dgm:cxn modelId="{851BFAD0-AF8D-4083-BFE9-691808C9AB5E}" type="presOf" srcId="{28EBAC45-6326-4412-B017-EF09FDDBCDC2}" destId="{6C071B2E-9710-4F26-854F-AD25CDC22168}" srcOrd="1" destOrd="0" presId="urn:microsoft.com/office/officeart/2005/8/layout/process3"/>
    <dgm:cxn modelId="{A74D43D9-0EC1-4E2E-831E-08DA06E50D48}" type="presOf" srcId="{B731C74F-F870-4996-B2EB-31765BE94E36}" destId="{84B0B298-C709-4E5F-8CBD-963850D7E59B}" srcOrd="0" destOrd="0" presId="urn:microsoft.com/office/officeart/2005/8/layout/process3"/>
    <dgm:cxn modelId="{D5EC00DB-11CC-464B-94DF-5C19009231FA}" type="presOf" srcId="{24B79D00-7FD4-498A-90D6-B82A1B7333DB}" destId="{27919DBB-22FA-4311-9940-1EF4A0A76B9B}" srcOrd="1" destOrd="0" presId="urn:microsoft.com/office/officeart/2005/8/layout/process3"/>
    <dgm:cxn modelId="{564E7EC7-3DBD-4FFD-B92D-7F6D7862D1E7}" type="presParOf" srcId="{84B0B298-C709-4E5F-8CBD-963850D7E59B}" destId="{8CEE2991-EB29-4AF2-AB42-CD6D533D08A0}" srcOrd="0" destOrd="0" presId="urn:microsoft.com/office/officeart/2005/8/layout/process3"/>
    <dgm:cxn modelId="{13FE63FF-F97F-4D44-B581-C7CEAD482FC5}" type="presParOf" srcId="{8CEE2991-EB29-4AF2-AB42-CD6D533D08A0}" destId="{5C16C189-1518-476A-8462-F03E93FC6CC3}" srcOrd="0" destOrd="0" presId="urn:microsoft.com/office/officeart/2005/8/layout/process3"/>
    <dgm:cxn modelId="{3439EE29-0BBA-4393-B044-165BCE0FB108}" type="presParOf" srcId="{8CEE2991-EB29-4AF2-AB42-CD6D533D08A0}" destId="{F31CD567-F319-4DE8-98F5-55223CFEF529}" srcOrd="1" destOrd="0" presId="urn:microsoft.com/office/officeart/2005/8/layout/process3"/>
    <dgm:cxn modelId="{3901E7AC-D545-47F1-9989-4333D0698BA3}" type="presParOf" srcId="{8CEE2991-EB29-4AF2-AB42-CD6D533D08A0}" destId="{F92B85AE-3D86-4296-A37A-F6D2A7D49520}" srcOrd="2" destOrd="0" presId="urn:microsoft.com/office/officeart/2005/8/layout/process3"/>
    <dgm:cxn modelId="{C2EE957A-B246-4BA4-8DFB-424EF3BACE76}" type="presParOf" srcId="{84B0B298-C709-4E5F-8CBD-963850D7E59B}" destId="{4DB688F5-1D3D-4928-956F-9D01D39E3BF2}" srcOrd="1" destOrd="0" presId="urn:microsoft.com/office/officeart/2005/8/layout/process3"/>
    <dgm:cxn modelId="{F56A4161-1792-4E0B-ABEA-22C0922A625E}" type="presParOf" srcId="{4DB688F5-1D3D-4928-956F-9D01D39E3BF2}" destId="{6C071B2E-9710-4F26-854F-AD25CDC22168}" srcOrd="0" destOrd="0" presId="urn:microsoft.com/office/officeart/2005/8/layout/process3"/>
    <dgm:cxn modelId="{DBE233F1-053E-4380-A5C5-4ED053D202C1}" type="presParOf" srcId="{84B0B298-C709-4E5F-8CBD-963850D7E59B}" destId="{585B0079-7648-426D-949B-CE02BD5F1F44}" srcOrd="2" destOrd="0" presId="urn:microsoft.com/office/officeart/2005/8/layout/process3"/>
    <dgm:cxn modelId="{A09AF0B8-BE13-4BFD-80AB-22104D691A88}" type="presParOf" srcId="{585B0079-7648-426D-949B-CE02BD5F1F44}" destId="{A0B3BA6F-077E-47AF-A841-C24FCC84E0B8}" srcOrd="0" destOrd="0" presId="urn:microsoft.com/office/officeart/2005/8/layout/process3"/>
    <dgm:cxn modelId="{74408C16-2C48-4C32-A748-7CB1C5AC690C}" type="presParOf" srcId="{585B0079-7648-426D-949B-CE02BD5F1F44}" destId="{27919DBB-22FA-4311-9940-1EF4A0A76B9B}" srcOrd="1" destOrd="0" presId="urn:microsoft.com/office/officeart/2005/8/layout/process3"/>
    <dgm:cxn modelId="{F4BC43A2-0019-4069-A4C1-A62F38EC2AA1}" type="presParOf" srcId="{585B0079-7648-426D-949B-CE02BD5F1F44}" destId="{7B035CB4-9A73-4082-820D-CAC3B6C166CA}" srcOrd="2" destOrd="0" presId="urn:microsoft.com/office/officeart/2005/8/layout/process3"/>
    <dgm:cxn modelId="{44E767D0-D49D-45B9-907D-082A74E98EE0}" type="presParOf" srcId="{84B0B298-C709-4E5F-8CBD-963850D7E59B}" destId="{78E781CC-B5F9-47A6-8E03-A621B306386A}" srcOrd="3" destOrd="0" presId="urn:microsoft.com/office/officeart/2005/8/layout/process3"/>
    <dgm:cxn modelId="{2D75624A-04F2-4F75-A7BA-E5F17F9895DD}" type="presParOf" srcId="{78E781CC-B5F9-47A6-8E03-A621B306386A}" destId="{9F5FCC06-5390-4800-B531-E6CD2C48E02F}" srcOrd="0" destOrd="0" presId="urn:microsoft.com/office/officeart/2005/8/layout/process3"/>
    <dgm:cxn modelId="{12D9DA36-4B8C-4545-9476-8CBFC59FC99D}" type="presParOf" srcId="{84B0B298-C709-4E5F-8CBD-963850D7E59B}" destId="{37D730B4-9090-4E38-9E6D-DE7DFAFD324C}" srcOrd="4" destOrd="0" presId="urn:microsoft.com/office/officeart/2005/8/layout/process3"/>
    <dgm:cxn modelId="{FF1F303B-72C0-4A5D-8C5A-181893B792CC}" type="presParOf" srcId="{37D730B4-9090-4E38-9E6D-DE7DFAFD324C}" destId="{777D3514-A0A4-4DEB-9E1C-C46CE4421D21}" srcOrd="0" destOrd="0" presId="urn:microsoft.com/office/officeart/2005/8/layout/process3"/>
    <dgm:cxn modelId="{EB731131-4CD7-40A5-B6C4-D5538DF9B150}" type="presParOf" srcId="{37D730B4-9090-4E38-9E6D-DE7DFAFD324C}" destId="{ADC4A383-5901-40BB-8BDD-DE7D39C56C7E}" srcOrd="1" destOrd="0" presId="urn:microsoft.com/office/officeart/2005/8/layout/process3"/>
    <dgm:cxn modelId="{85D5F32C-7153-4BFC-A00E-45D64FF1209F}" type="presParOf" srcId="{37D730B4-9090-4E38-9E6D-DE7DFAFD324C}" destId="{359A463A-2052-44D4-825A-E002D20FD5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731C74F-F870-4996-B2EB-31765BE94E3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DD0DB-A078-4842-A173-EC6A1D81FEC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VP-1</a:t>
          </a:r>
        </a:p>
      </dgm:t>
    </dgm:pt>
    <dgm:pt modelId="{043FBD1A-523A-47C0-85E5-284F730C7AD2}" type="parTrans" cxnId="{7EFD9165-30A6-4759-ACF0-FE605B0C6362}">
      <dgm:prSet/>
      <dgm:spPr/>
      <dgm:t>
        <a:bodyPr/>
        <a:lstStyle/>
        <a:p>
          <a:endParaRPr lang="en-US"/>
        </a:p>
      </dgm:t>
    </dgm:pt>
    <dgm:pt modelId="{28EBAC45-6326-4412-B017-EF09FDDBCDC2}" type="sibTrans" cxnId="{7EFD9165-30A6-4759-ACF0-FE605B0C6362}">
      <dgm:prSet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8A72C982-A35B-444B-9F7B-068EE927C0D4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5C545019-D2B4-46DC-A201-B42617DBC206}" type="parTrans" cxnId="{5AC0F07E-C819-4726-9DB3-2A5D78737B30}">
      <dgm:prSet/>
      <dgm:spPr/>
      <dgm:t>
        <a:bodyPr/>
        <a:lstStyle/>
        <a:p>
          <a:endParaRPr lang="en-US"/>
        </a:p>
      </dgm:t>
    </dgm:pt>
    <dgm:pt modelId="{7EB7C64B-57C0-41FC-8BED-4422D64E1525}" type="sibTrans" cxnId="{5AC0F07E-C819-4726-9DB3-2A5D78737B30}">
      <dgm:prSet/>
      <dgm:spPr/>
      <dgm:t>
        <a:bodyPr/>
        <a:lstStyle/>
        <a:p>
          <a:endParaRPr lang="en-US"/>
        </a:p>
      </dgm:t>
    </dgm:pt>
    <dgm:pt modelId="{24B79D00-7FD4-498A-90D6-B82A1B7333D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VP-2</a:t>
          </a:r>
        </a:p>
      </dgm:t>
    </dgm:pt>
    <dgm:pt modelId="{1E3B4E9E-7A8E-4B1E-A5C6-C4A37B49DE5C}" type="parTrans" cxnId="{0FFC81AD-6F12-466F-AAE6-5D55F3CDD5FA}">
      <dgm:prSet/>
      <dgm:spPr/>
      <dgm:t>
        <a:bodyPr/>
        <a:lstStyle/>
        <a:p>
          <a:endParaRPr lang="en-US"/>
        </a:p>
      </dgm:t>
    </dgm:pt>
    <dgm:pt modelId="{D2AFD91D-1309-49BB-9FFF-6CF43438CAD7}" type="sibTrans" cxnId="{0FFC81AD-6F12-466F-AAE6-5D55F3CDD5FA}">
      <dgm:prSet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E03DAC77-1F1F-4218-8F74-570623B82266}">
      <dgm:prSet phldrT="[Text]"/>
      <dgm:spPr/>
      <dgm:t>
        <a:bodyPr/>
        <a:lstStyle/>
        <a:p>
          <a:r>
            <a:rPr lang="en-US" dirty="0"/>
            <a:t>Staff Goals</a:t>
          </a:r>
        </a:p>
      </dgm:t>
    </dgm:pt>
    <dgm:pt modelId="{E0C66E14-B65E-48AF-A163-4D9BFB35A437}" type="parTrans" cxnId="{74D7603A-4624-4203-83BB-02714409FAA6}">
      <dgm:prSet/>
      <dgm:spPr/>
      <dgm:t>
        <a:bodyPr/>
        <a:lstStyle/>
        <a:p>
          <a:endParaRPr lang="en-US"/>
        </a:p>
      </dgm:t>
    </dgm:pt>
    <dgm:pt modelId="{354E8C7D-3E1B-4D47-83C9-89A193E86CEE}" type="sibTrans" cxnId="{74D7603A-4624-4203-83BB-02714409FAA6}">
      <dgm:prSet/>
      <dgm:spPr/>
      <dgm:t>
        <a:bodyPr/>
        <a:lstStyle/>
        <a:p>
          <a:endParaRPr lang="en-US"/>
        </a:p>
      </dgm:t>
    </dgm:pt>
    <dgm:pt modelId="{0D897C08-5B55-466C-9A7F-F3E5FA6A1B4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VP-3</a:t>
          </a:r>
        </a:p>
      </dgm:t>
    </dgm:pt>
    <dgm:pt modelId="{D567A316-B0EB-40DA-84AD-B8CB4514437D}" type="parTrans" cxnId="{5DA7B510-00CA-42C6-A942-0921F214B173}">
      <dgm:prSet/>
      <dgm:spPr/>
      <dgm:t>
        <a:bodyPr/>
        <a:lstStyle/>
        <a:p>
          <a:endParaRPr lang="en-US"/>
        </a:p>
      </dgm:t>
    </dgm:pt>
    <dgm:pt modelId="{585FD569-F546-4BDA-AA71-6C8AADA661D7}" type="sibTrans" cxnId="{5DA7B510-00CA-42C6-A942-0921F214B173}">
      <dgm:prSet/>
      <dgm:spPr/>
      <dgm:t>
        <a:bodyPr/>
        <a:lstStyle/>
        <a:p>
          <a:endParaRPr lang="en-US"/>
        </a:p>
      </dgm:t>
    </dgm:pt>
    <dgm:pt modelId="{5E76FC9D-2E8C-412D-AA72-113DA3FEBBDB}">
      <dgm:prSet phldrT="[Text]"/>
      <dgm:spPr/>
      <dgm:t>
        <a:bodyPr/>
        <a:lstStyle/>
        <a:p>
          <a:r>
            <a:rPr lang="en-US" dirty="0"/>
            <a:t>Budget</a:t>
          </a:r>
        </a:p>
      </dgm:t>
    </dgm:pt>
    <dgm:pt modelId="{3A17FA80-732F-4916-968F-B0438AD7C485}" type="parTrans" cxnId="{B6FFCE18-F91F-473E-8568-F9327DE15AE4}">
      <dgm:prSet/>
      <dgm:spPr/>
      <dgm:t>
        <a:bodyPr/>
        <a:lstStyle/>
        <a:p>
          <a:endParaRPr lang="en-US"/>
        </a:p>
      </dgm:t>
    </dgm:pt>
    <dgm:pt modelId="{36D74330-4E06-4737-A564-69FDCBE367BB}" type="sibTrans" cxnId="{B6FFCE18-F91F-473E-8568-F9327DE15AE4}">
      <dgm:prSet/>
      <dgm:spPr/>
      <dgm:t>
        <a:bodyPr/>
        <a:lstStyle/>
        <a:p>
          <a:endParaRPr lang="en-US"/>
        </a:p>
      </dgm:t>
    </dgm:pt>
    <dgm:pt modelId="{AB8E71BD-08CC-4756-9E02-8C5B9D3E5526}">
      <dgm:prSet phldrT="[Text]"/>
      <dgm:spPr/>
      <dgm:t>
        <a:bodyPr/>
        <a:lstStyle/>
        <a:p>
          <a:r>
            <a:rPr lang="en-US" dirty="0"/>
            <a:t>Strategies</a:t>
          </a:r>
        </a:p>
      </dgm:t>
    </dgm:pt>
    <dgm:pt modelId="{75B8198A-7ED4-478F-86F9-07938E239E06}" type="parTrans" cxnId="{5A4DF945-3745-4438-931A-685B7D6C2482}">
      <dgm:prSet/>
      <dgm:spPr/>
      <dgm:t>
        <a:bodyPr/>
        <a:lstStyle/>
        <a:p>
          <a:endParaRPr lang="en-US"/>
        </a:p>
      </dgm:t>
    </dgm:pt>
    <dgm:pt modelId="{7F7E5020-745E-4A71-9B85-0C6285B3E91C}" type="sibTrans" cxnId="{5A4DF945-3745-4438-931A-685B7D6C2482}">
      <dgm:prSet/>
      <dgm:spPr/>
      <dgm:t>
        <a:bodyPr/>
        <a:lstStyle/>
        <a:p>
          <a:endParaRPr lang="en-US"/>
        </a:p>
      </dgm:t>
    </dgm:pt>
    <dgm:pt modelId="{E81EFCDD-0F59-49EA-8004-27DD1AB5F0F9}">
      <dgm:prSet phldrT="[Text]"/>
      <dgm:spPr/>
      <dgm:t>
        <a:bodyPr/>
        <a:lstStyle/>
        <a:p>
          <a:r>
            <a:rPr lang="en-US" dirty="0"/>
            <a:t>Program Plans</a:t>
          </a:r>
        </a:p>
      </dgm:t>
    </dgm:pt>
    <dgm:pt modelId="{6E486FFD-965F-46F4-8757-EC9603CEF92E}" type="parTrans" cxnId="{D1A76763-51C2-49DF-9441-18B6EF14810A}">
      <dgm:prSet/>
      <dgm:spPr/>
      <dgm:t>
        <a:bodyPr/>
        <a:lstStyle/>
        <a:p>
          <a:endParaRPr lang="en-US"/>
        </a:p>
      </dgm:t>
    </dgm:pt>
    <dgm:pt modelId="{B6187297-7F53-43ED-A638-9B28518B11CA}" type="sibTrans" cxnId="{D1A76763-51C2-49DF-9441-18B6EF14810A}">
      <dgm:prSet/>
      <dgm:spPr/>
      <dgm:t>
        <a:bodyPr/>
        <a:lstStyle/>
        <a:p>
          <a:endParaRPr lang="en-US"/>
        </a:p>
      </dgm:t>
    </dgm:pt>
    <dgm:pt modelId="{84B0B298-C709-4E5F-8CBD-963850D7E59B}" type="pres">
      <dgm:prSet presAssocID="{B731C74F-F870-4996-B2EB-31765BE94E36}" presName="linearFlow" presStyleCnt="0">
        <dgm:presLayoutVars>
          <dgm:dir/>
          <dgm:animLvl val="lvl"/>
          <dgm:resizeHandles val="exact"/>
        </dgm:presLayoutVars>
      </dgm:prSet>
      <dgm:spPr/>
    </dgm:pt>
    <dgm:pt modelId="{8CEE2991-EB29-4AF2-AB42-CD6D533D08A0}" type="pres">
      <dgm:prSet presAssocID="{F74DD0DB-A078-4842-A173-EC6A1D81FEC6}" presName="composite" presStyleCnt="0"/>
      <dgm:spPr/>
    </dgm:pt>
    <dgm:pt modelId="{5C16C189-1518-476A-8462-F03E93FC6CC3}" type="pres">
      <dgm:prSet presAssocID="{F74DD0DB-A078-4842-A173-EC6A1D81FEC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1CD567-F319-4DE8-98F5-55223CFEF529}" type="pres">
      <dgm:prSet presAssocID="{F74DD0DB-A078-4842-A173-EC6A1D81FEC6}" presName="parSh" presStyleLbl="node1" presStyleIdx="0" presStyleCnt="3"/>
      <dgm:spPr/>
    </dgm:pt>
    <dgm:pt modelId="{F92B85AE-3D86-4296-A37A-F6D2A7D49520}" type="pres">
      <dgm:prSet presAssocID="{F74DD0DB-A078-4842-A173-EC6A1D81FEC6}" presName="desTx" presStyleLbl="fgAcc1" presStyleIdx="0" presStyleCnt="3">
        <dgm:presLayoutVars>
          <dgm:bulletEnabled val="1"/>
        </dgm:presLayoutVars>
      </dgm:prSet>
      <dgm:spPr/>
    </dgm:pt>
    <dgm:pt modelId="{4DB688F5-1D3D-4928-956F-9D01D39E3BF2}" type="pres">
      <dgm:prSet presAssocID="{28EBAC45-6326-4412-B017-EF09FDDBCDC2}" presName="sibTrans" presStyleLbl="sibTrans2D1" presStyleIdx="0" presStyleCnt="2"/>
      <dgm:spPr/>
    </dgm:pt>
    <dgm:pt modelId="{6C071B2E-9710-4F26-854F-AD25CDC22168}" type="pres">
      <dgm:prSet presAssocID="{28EBAC45-6326-4412-B017-EF09FDDBCDC2}" presName="connTx" presStyleLbl="sibTrans2D1" presStyleIdx="0" presStyleCnt="2"/>
      <dgm:spPr/>
    </dgm:pt>
    <dgm:pt modelId="{585B0079-7648-426D-949B-CE02BD5F1F44}" type="pres">
      <dgm:prSet presAssocID="{24B79D00-7FD4-498A-90D6-B82A1B7333DB}" presName="composite" presStyleCnt="0"/>
      <dgm:spPr/>
    </dgm:pt>
    <dgm:pt modelId="{A0B3BA6F-077E-47AF-A841-C24FCC84E0B8}" type="pres">
      <dgm:prSet presAssocID="{24B79D00-7FD4-498A-90D6-B82A1B7333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919DBB-22FA-4311-9940-1EF4A0A76B9B}" type="pres">
      <dgm:prSet presAssocID="{24B79D00-7FD4-498A-90D6-B82A1B7333DB}" presName="parSh" presStyleLbl="node1" presStyleIdx="1" presStyleCnt="3"/>
      <dgm:spPr/>
    </dgm:pt>
    <dgm:pt modelId="{7B035CB4-9A73-4082-820D-CAC3B6C166CA}" type="pres">
      <dgm:prSet presAssocID="{24B79D00-7FD4-498A-90D6-B82A1B7333DB}" presName="desTx" presStyleLbl="fgAcc1" presStyleIdx="1" presStyleCnt="3">
        <dgm:presLayoutVars>
          <dgm:bulletEnabled val="1"/>
        </dgm:presLayoutVars>
      </dgm:prSet>
      <dgm:spPr/>
    </dgm:pt>
    <dgm:pt modelId="{78E781CC-B5F9-47A6-8E03-A621B306386A}" type="pres">
      <dgm:prSet presAssocID="{D2AFD91D-1309-49BB-9FFF-6CF43438CAD7}" presName="sibTrans" presStyleLbl="sibTrans2D1" presStyleIdx="1" presStyleCnt="2"/>
      <dgm:spPr/>
    </dgm:pt>
    <dgm:pt modelId="{9F5FCC06-5390-4800-B531-E6CD2C48E02F}" type="pres">
      <dgm:prSet presAssocID="{D2AFD91D-1309-49BB-9FFF-6CF43438CAD7}" presName="connTx" presStyleLbl="sibTrans2D1" presStyleIdx="1" presStyleCnt="2"/>
      <dgm:spPr/>
    </dgm:pt>
    <dgm:pt modelId="{37D730B4-9090-4E38-9E6D-DE7DFAFD324C}" type="pres">
      <dgm:prSet presAssocID="{0D897C08-5B55-466C-9A7F-F3E5FA6A1B43}" presName="composite" presStyleCnt="0"/>
      <dgm:spPr/>
    </dgm:pt>
    <dgm:pt modelId="{777D3514-A0A4-4DEB-9E1C-C46CE4421D21}" type="pres">
      <dgm:prSet presAssocID="{0D897C08-5B55-466C-9A7F-F3E5FA6A1B4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C4A383-5901-40BB-8BDD-DE7D39C56C7E}" type="pres">
      <dgm:prSet presAssocID="{0D897C08-5B55-466C-9A7F-F3E5FA6A1B43}" presName="parSh" presStyleLbl="node1" presStyleIdx="2" presStyleCnt="3"/>
      <dgm:spPr/>
    </dgm:pt>
    <dgm:pt modelId="{359A463A-2052-44D4-825A-E002D20FD5B9}" type="pres">
      <dgm:prSet presAssocID="{0D897C08-5B55-466C-9A7F-F3E5FA6A1B4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DA7B510-00CA-42C6-A942-0921F214B173}" srcId="{B731C74F-F870-4996-B2EB-31765BE94E36}" destId="{0D897C08-5B55-466C-9A7F-F3E5FA6A1B43}" srcOrd="2" destOrd="0" parTransId="{D567A316-B0EB-40DA-84AD-B8CB4514437D}" sibTransId="{585FD569-F546-4BDA-AA71-6C8AADA661D7}"/>
    <dgm:cxn modelId="{48DE3B18-93D3-4D7C-87BE-A3EE19EB5151}" type="presOf" srcId="{0D897C08-5B55-466C-9A7F-F3E5FA6A1B43}" destId="{ADC4A383-5901-40BB-8BDD-DE7D39C56C7E}" srcOrd="1" destOrd="0" presId="urn:microsoft.com/office/officeart/2005/8/layout/process3"/>
    <dgm:cxn modelId="{B6FFCE18-F91F-473E-8568-F9327DE15AE4}" srcId="{0D897C08-5B55-466C-9A7F-F3E5FA6A1B43}" destId="{5E76FC9D-2E8C-412D-AA72-113DA3FEBBDB}" srcOrd="0" destOrd="0" parTransId="{3A17FA80-732F-4916-968F-B0438AD7C485}" sibTransId="{36D74330-4E06-4737-A564-69FDCBE367BB}"/>
    <dgm:cxn modelId="{3E783A35-493C-40E2-B01B-E98AFFAD8C20}" type="presOf" srcId="{28EBAC45-6326-4412-B017-EF09FDDBCDC2}" destId="{4DB688F5-1D3D-4928-956F-9D01D39E3BF2}" srcOrd="0" destOrd="0" presId="urn:microsoft.com/office/officeart/2005/8/layout/process3"/>
    <dgm:cxn modelId="{74D7603A-4624-4203-83BB-02714409FAA6}" srcId="{24B79D00-7FD4-498A-90D6-B82A1B7333DB}" destId="{E03DAC77-1F1F-4218-8F74-570623B82266}" srcOrd="0" destOrd="0" parTransId="{E0C66E14-B65E-48AF-A163-4D9BFB35A437}" sibTransId="{354E8C7D-3E1B-4D47-83C9-89A193E86CEE}"/>
    <dgm:cxn modelId="{A0834D41-4F01-4709-B167-1A55007DEA52}" type="presOf" srcId="{AB8E71BD-08CC-4756-9E02-8C5B9D3E5526}" destId="{F92B85AE-3D86-4296-A37A-F6D2A7D49520}" srcOrd="0" destOrd="1" presId="urn:microsoft.com/office/officeart/2005/8/layout/process3"/>
    <dgm:cxn modelId="{D1A76763-51C2-49DF-9441-18B6EF14810A}" srcId="{24B79D00-7FD4-498A-90D6-B82A1B7333DB}" destId="{E81EFCDD-0F59-49EA-8004-27DD1AB5F0F9}" srcOrd="1" destOrd="0" parTransId="{6E486FFD-965F-46F4-8757-EC9603CEF92E}" sibTransId="{B6187297-7F53-43ED-A638-9B28518B11CA}"/>
    <dgm:cxn modelId="{7EFD9165-30A6-4759-ACF0-FE605B0C6362}" srcId="{B731C74F-F870-4996-B2EB-31765BE94E36}" destId="{F74DD0DB-A078-4842-A173-EC6A1D81FEC6}" srcOrd="0" destOrd="0" parTransId="{043FBD1A-523A-47C0-85E5-284F730C7AD2}" sibTransId="{28EBAC45-6326-4412-B017-EF09FDDBCDC2}"/>
    <dgm:cxn modelId="{E09E9565-330A-4318-8284-6F2A839AEE0A}" type="presOf" srcId="{24B79D00-7FD4-498A-90D6-B82A1B7333DB}" destId="{A0B3BA6F-077E-47AF-A841-C24FCC84E0B8}" srcOrd="0" destOrd="0" presId="urn:microsoft.com/office/officeart/2005/8/layout/process3"/>
    <dgm:cxn modelId="{5A4DF945-3745-4438-931A-685B7D6C2482}" srcId="{F74DD0DB-A078-4842-A173-EC6A1D81FEC6}" destId="{AB8E71BD-08CC-4756-9E02-8C5B9D3E5526}" srcOrd="1" destOrd="0" parTransId="{75B8198A-7ED4-478F-86F9-07938E239E06}" sibTransId="{7F7E5020-745E-4A71-9B85-0C6285B3E91C}"/>
    <dgm:cxn modelId="{6128F046-D279-428B-8CA2-3368FCFD6F89}" type="presOf" srcId="{B731C74F-F870-4996-B2EB-31765BE94E36}" destId="{84B0B298-C709-4E5F-8CBD-963850D7E59B}" srcOrd="0" destOrd="0" presId="urn:microsoft.com/office/officeart/2005/8/layout/process3"/>
    <dgm:cxn modelId="{2209C857-7244-4C1A-A598-51EB60522D11}" type="presOf" srcId="{5E76FC9D-2E8C-412D-AA72-113DA3FEBBDB}" destId="{359A463A-2052-44D4-825A-E002D20FD5B9}" srcOrd="0" destOrd="0" presId="urn:microsoft.com/office/officeart/2005/8/layout/process3"/>
    <dgm:cxn modelId="{E7FBA67E-D6A3-48C7-A419-49425FB35BB6}" type="presOf" srcId="{D2AFD91D-1309-49BB-9FFF-6CF43438CAD7}" destId="{9F5FCC06-5390-4800-B531-E6CD2C48E02F}" srcOrd="1" destOrd="0" presId="urn:microsoft.com/office/officeart/2005/8/layout/process3"/>
    <dgm:cxn modelId="{5AC0F07E-C819-4726-9DB3-2A5D78737B30}" srcId="{F74DD0DB-A078-4842-A173-EC6A1D81FEC6}" destId="{8A72C982-A35B-444B-9F7B-068EE927C0D4}" srcOrd="0" destOrd="0" parTransId="{5C545019-D2B4-46DC-A201-B42617DBC206}" sibTransId="{7EB7C64B-57C0-41FC-8BED-4422D64E1525}"/>
    <dgm:cxn modelId="{BA55CC84-5F66-4931-8FB0-65BBCDF8AE1B}" type="presOf" srcId="{F74DD0DB-A078-4842-A173-EC6A1D81FEC6}" destId="{F31CD567-F319-4DE8-98F5-55223CFEF529}" srcOrd="1" destOrd="0" presId="urn:microsoft.com/office/officeart/2005/8/layout/process3"/>
    <dgm:cxn modelId="{83C81595-3252-4010-9A2C-010F295BE65C}" type="presOf" srcId="{8A72C982-A35B-444B-9F7B-068EE927C0D4}" destId="{F92B85AE-3D86-4296-A37A-F6D2A7D49520}" srcOrd="0" destOrd="0" presId="urn:microsoft.com/office/officeart/2005/8/layout/process3"/>
    <dgm:cxn modelId="{05C0B995-F4EB-4246-B9A6-26795C0BCD9D}" type="presOf" srcId="{28EBAC45-6326-4412-B017-EF09FDDBCDC2}" destId="{6C071B2E-9710-4F26-854F-AD25CDC22168}" srcOrd="1" destOrd="0" presId="urn:microsoft.com/office/officeart/2005/8/layout/process3"/>
    <dgm:cxn modelId="{96908EA2-0FA7-45A2-BE06-338DFCD3CD21}" type="presOf" srcId="{E03DAC77-1F1F-4218-8F74-570623B82266}" destId="{7B035CB4-9A73-4082-820D-CAC3B6C166CA}" srcOrd="0" destOrd="0" presId="urn:microsoft.com/office/officeart/2005/8/layout/process3"/>
    <dgm:cxn modelId="{00F5A8A4-F77B-4732-BDA3-9B12798C457B}" type="presOf" srcId="{F74DD0DB-A078-4842-A173-EC6A1D81FEC6}" destId="{5C16C189-1518-476A-8462-F03E93FC6CC3}" srcOrd="0" destOrd="0" presId="urn:microsoft.com/office/officeart/2005/8/layout/process3"/>
    <dgm:cxn modelId="{0FFC81AD-6F12-466F-AAE6-5D55F3CDD5FA}" srcId="{B731C74F-F870-4996-B2EB-31765BE94E36}" destId="{24B79D00-7FD4-498A-90D6-B82A1B7333DB}" srcOrd="1" destOrd="0" parTransId="{1E3B4E9E-7A8E-4B1E-A5C6-C4A37B49DE5C}" sibTransId="{D2AFD91D-1309-49BB-9FFF-6CF43438CAD7}"/>
    <dgm:cxn modelId="{0A419BC1-F442-4221-BB3A-5A414911B87E}" type="presOf" srcId="{D2AFD91D-1309-49BB-9FFF-6CF43438CAD7}" destId="{78E781CC-B5F9-47A6-8E03-A621B306386A}" srcOrd="0" destOrd="0" presId="urn:microsoft.com/office/officeart/2005/8/layout/process3"/>
    <dgm:cxn modelId="{25D93EC7-12D4-4595-AEEE-9749D7F3040B}" type="presOf" srcId="{E81EFCDD-0F59-49EA-8004-27DD1AB5F0F9}" destId="{7B035CB4-9A73-4082-820D-CAC3B6C166CA}" srcOrd="0" destOrd="1" presId="urn:microsoft.com/office/officeart/2005/8/layout/process3"/>
    <dgm:cxn modelId="{B21D1BE8-2E5C-46A8-90D5-A1BBB3F1BA82}" type="presOf" srcId="{24B79D00-7FD4-498A-90D6-B82A1B7333DB}" destId="{27919DBB-22FA-4311-9940-1EF4A0A76B9B}" srcOrd="1" destOrd="0" presId="urn:microsoft.com/office/officeart/2005/8/layout/process3"/>
    <dgm:cxn modelId="{376780EF-F338-4A28-BEFE-2D7F88389DD3}" type="presOf" srcId="{0D897C08-5B55-466C-9A7F-F3E5FA6A1B43}" destId="{777D3514-A0A4-4DEB-9E1C-C46CE4421D21}" srcOrd="0" destOrd="0" presId="urn:microsoft.com/office/officeart/2005/8/layout/process3"/>
    <dgm:cxn modelId="{CB511F09-4210-4C4A-B5EE-AC31720624CB}" type="presParOf" srcId="{84B0B298-C709-4E5F-8CBD-963850D7E59B}" destId="{8CEE2991-EB29-4AF2-AB42-CD6D533D08A0}" srcOrd="0" destOrd="0" presId="urn:microsoft.com/office/officeart/2005/8/layout/process3"/>
    <dgm:cxn modelId="{D5F37DAB-E567-4A20-A88D-0510D285DBBD}" type="presParOf" srcId="{8CEE2991-EB29-4AF2-AB42-CD6D533D08A0}" destId="{5C16C189-1518-476A-8462-F03E93FC6CC3}" srcOrd="0" destOrd="0" presId="urn:microsoft.com/office/officeart/2005/8/layout/process3"/>
    <dgm:cxn modelId="{74D210A9-1B81-40CF-828B-ABEE40FDA4D9}" type="presParOf" srcId="{8CEE2991-EB29-4AF2-AB42-CD6D533D08A0}" destId="{F31CD567-F319-4DE8-98F5-55223CFEF529}" srcOrd="1" destOrd="0" presId="urn:microsoft.com/office/officeart/2005/8/layout/process3"/>
    <dgm:cxn modelId="{D6C476F5-F610-4A09-877C-43D9CADDBDCB}" type="presParOf" srcId="{8CEE2991-EB29-4AF2-AB42-CD6D533D08A0}" destId="{F92B85AE-3D86-4296-A37A-F6D2A7D49520}" srcOrd="2" destOrd="0" presId="urn:microsoft.com/office/officeart/2005/8/layout/process3"/>
    <dgm:cxn modelId="{934021B1-FF85-4DC7-9867-2CE1B57ED9A3}" type="presParOf" srcId="{84B0B298-C709-4E5F-8CBD-963850D7E59B}" destId="{4DB688F5-1D3D-4928-956F-9D01D39E3BF2}" srcOrd="1" destOrd="0" presId="urn:microsoft.com/office/officeart/2005/8/layout/process3"/>
    <dgm:cxn modelId="{CF6D616F-FE60-4D87-B361-5857D20358CC}" type="presParOf" srcId="{4DB688F5-1D3D-4928-956F-9D01D39E3BF2}" destId="{6C071B2E-9710-4F26-854F-AD25CDC22168}" srcOrd="0" destOrd="0" presId="urn:microsoft.com/office/officeart/2005/8/layout/process3"/>
    <dgm:cxn modelId="{949F459F-F4D8-491C-891E-E3E49BCEE024}" type="presParOf" srcId="{84B0B298-C709-4E5F-8CBD-963850D7E59B}" destId="{585B0079-7648-426D-949B-CE02BD5F1F44}" srcOrd="2" destOrd="0" presId="urn:microsoft.com/office/officeart/2005/8/layout/process3"/>
    <dgm:cxn modelId="{781ED4B7-4CF0-4976-A1AA-0C9E5CA2CBF5}" type="presParOf" srcId="{585B0079-7648-426D-949B-CE02BD5F1F44}" destId="{A0B3BA6F-077E-47AF-A841-C24FCC84E0B8}" srcOrd="0" destOrd="0" presId="urn:microsoft.com/office/officeart/2005/8/layout/process3"/>
    <dgm:cxn modelId="{5CDB8C23-F227-47B4-B8C4-3E377D31880A}" type="presParOf" srcId="{585B0079-7648-426D-949B-CE02BD5F1F44}" destId="{27919DBB-22FA-4311-9940-1EF4A0A76B9B}" srcOrd="1" destOrd="0" presId="urn:microsoft.com/office/officeart/2005/8/layout/process3"/>
    <dgm:cxn modelId="{4A2A5A43-2242-4A37-81FC-2EBC623EB3D1}" type="presParOf" srcId="{585B0079-7648-426D-949B-CE02BD5F1F44}" destId="{7B035CB4-9A73-4082-820D-CAC3B6C166CA}" srcOrd="2" destOrd="0" presId="urn:microsoft.com/office/officeart/2005/8/layout/process3"/>
    <dgm:cxn modelId="{93A72E89-F927-4054-9BBF-204E362CDCC6}" type="presParOf" srcId="{84B0B298-C709-4E5F-8CBD-963850D7E59B}" destId="{78E781CC-B5F9-47A6-8E03-A621B306386A}" srcOrd="3" destOrd="0" presId="urn:microsoft.com/office/officeart/2005/8/layout/process3"/>
    <dgm:cxn modelId="{3F161D51-320F-4BDA-B781-1F259966901B}" type="presParOf" srcId="{78E781CC-B5F9-47A6-8E03-A621B306386A}" destId="{9F5FCC06-5390-4800-B531-E6CD2C48E02F}" srcOrd="0" destOrd="0" presId="urn:microsoft.com/office/officeart/2005/8/layout/process3"/>
    <dgm:cxn modelId="{BEAA785E-4318-4212-A056-3D93A2DB3F79}" type="presParOf" srcId="{84B0B298-C709-4E5F-8CBD-963850D7E59B}" destId="{37D730B4-9090-4E38-9E6D-DE7DFAFD324C}" srcOrd="4" destOrd="0" presId="urn:microsoft.com/office/officeart/2005/8/layout/process3"/>
    <dgm:cxn modelId="{F34A93C8-5893-4D4D-B4FD-52AFDE630369}" type="presParOf" srcId="{37D730B4-9090-4E38-9E6D-DE7DFAFD324C}" destId="{777D3514-A0A4-4DEB-9E1C-C46CE4421D21}" srcOrd="0" destOrd="0" presId="urn:microsoft.com/office/officeart/2005/8/layout/process3"/>
    <dgm:cxn modelId="{4A2F3E3F-5502-41A4-8150-2CF1F6919EE8}" type="presParOf" srcId="{37D730B4-9090-4E38-9E6D-DE7DFAFD324C}" destId="{ADC4A383-5901-40BB-8BDD-DE7D39C56C7E}" srcOrd="1" destOrd="0" presId="urn:microsoft.com/office/officeart/2005/8/layout/process3"/>
    <dgm:cxn modelId="{5E627777-76F3-4A65-BC59-C62BEFBEBC12}" type="presParOf" srcId="{37D730B4-9090-4E38-9E6D-DE7DFAFD324C}" destId="{359A463A-2052-44D4-825A-E002D20FD5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731C74F-F870-4996-B2EB-31765BE94E3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DD0DB-A078-4842-A173-EC6A1D81FEC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VP-1</a:t>
          </a:r>
        </a:p>
      </dgm:t>
    </dgm:pt>
    <dgm:pt modelId="{043FBD1A-523A-47C0-85E5-284F730C7AD2}" type="parTrans" cxnId="{7EFD9165-30A6-4759-ACF0-FE605B0C6362}">
      <dgm:prSet/>
      <dgm:spPr/>
      <dgm:t>
        <a:bodyPr/>
        <a:lstStyle/>
        <a:p>
          <a:endParaRPr lang="en-US"/>
        </a:p>
      </dgm:t>
    </dgm:pt>
    <dgm:pt modelId="{28EBAC45-6326-4412-B017-EF09FDDBCDC2}" type="sibTrans" cxnId="{7EFD9165-30A6-4759-ACF0-FE605B0C6362}">
      <dgm:prSet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8A72C982-A35B-444B-9F7B-068EE927C0D4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5C545019-D2B4-46DC-A201-B42617DBC206}" type="parTrans" cxnId="{5AC0F07E-C819-4726-9DB3-2A5D78737B30}">
      <dgm:prSet/>
      <dgm:spPr/>
      <dgm:t>
        <a:bodyPr/>
        <a:lstStyle/>
        <a:p>
          <a:endParaRPr lang="en-US"/>
        </a:p>
      </dgm:t>
    </dgm:pt>
    <dgm:pt modelId="{7EB7C64B-57C0-41FC-8BED-4422D64E1525}" type="sibTrans" cxnId="{5AC0F07E-C819-4726-9DB3-2A5D78737B30}">
      <dgm:prSet/>
      <dgm:spPr/>
      <dgm:t>
        <a:bodyPr/>
        <a:lstStyle/>
        <a:p>
          <a:endParaRPr lang="en-US"/>
        </a:p>
      </dgm:t>
    </dgm:pt>
    <dgm:pt modelId="{24B79D00-7FD4-498A-90D6-B82A1B7333D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VP-2</a:t>
          </a:r>
        </a:p>
      </dgm:t>
    </dgm:pt>
    <dgm:pt modelId="{1E3B4E9E-7A8E-4B1E-A5C6-C4A37B49DE5C}" type="parTrans" cxnId="{0FFC81AD-6F12-466F-AAE6-5D55F3CDD5FA}">
      <dgm:prSet/>
      <dgm:spPr/>
      <dgm:t>
        <a:bodyPr/>
        <a:lstStyle/>
        <a:p>
          <a:endParaRPr lang="en-US"/>
        </a:p>
      </dgm:t>
    </dgm:pt>
    <dgm:pt modelId="{D2AFD91D-1309-49BB-9FFF-6CF43438CAD7}" type="sibTrans" cxnId="{0FFC81AD-6F12-466F-AAE6-5D55F3CDD5FA}">
      <dgm:prSet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E03DAC77-1F1F-4218-8F74-570623B82266}">
      <dgm:prSet phldrT="[Text]"/>
      <dgm:spPr/>
      <dgm:t>
        <a:bodyPr/>
        <a:lstStyle/>
        <a:p>
          <a:r>
            <a:rPr lang="en-US" dirty="0"/>
            <a:t>Staff Goals</a:t>
          </a:r>
        </a:p>
      </dgm:t>
    </dgm:pt>
    <dgm:pt modelId="{E0C66E14-B65E-48AF-A163-4D9BFB35A437}" type="parTrans" cxnId="{74D7603A-4624-4203-83BB-02714409FAA6}">
      <dgm:prSet/>
      <dgm:spPr/>
      <dgm:t>
        <a:bodyPr/>
        <a:lstStyle/>
        <a:p>
          <a:endParaRPr lang="en-US"/>
        </a:p>
      </dgm:t>
    </dgm:pt>
    <dgm:pt modelId="{354E8C7D-3E1B-4D47-83C9-89A193E86CEE}" type="sibTrans" cxnId="{74D7603A-4624-4203-83BB-02714409FAA6}">
      <dgm:prSet/>
      <dgm:spPr/>
      <dgm:t>
        <a:bodyPr/>
        <a:lstStyle/>
        <a:p>
          <a:endParaRPr lang="en-US"/>
        </a:p>
      </dgm:t>
    </dgm:pt>
    <dgm:pt modelId="{0D897C08-5B55-466C-9A7F-F3E5FA6A1B4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VP-3</a:t>
          </a:r>
        </a:p>
      </dgm:t>
    </dgm:pt>
    <dgm:pt modelId="{D567A316-B0EB-40DA-84AD-B8CB4514437D}" type="parTrans" cxnId="{5DA7B510-00CA-42C6-A942-0921F214B173}">
      <dgm:prSet/>
      <dgm:spPr/>
      <dgm:t>
        <a:bodyPr/>
        <a:lstStyle/>
        <a:p>
          <a:endParaRPr lang="en-US"/>
        </a:p>
      </dgm:t>
    </dgm:pt>
    <dgm:pt modelId="{585FD569-F546-4BDA-AA71-6C8AADA661D7}" type="sibTrans" cxnId="{5DA7B510-00CA-42C6-A942-0921F214B173}">
      <dgm:prSet/>
      <dgm:spPr/>
      <dgm:t>
        <a:bodyPr/>
        <a:lstStyle/>
        <a:p>
          <a:endParaRPr lang="en-US"/>
        </a:p>
      </dgm:t>
    </dgm:pt>
    <dgm:pt modelId="{5E76FC9D-2E8C-412D-AA72-113DA3FEBBDB}">
      <dgm:prSet phldrT="[Text]"/>
      <dgm:spPr/>
      <dgm:t>
        <a:bodyPr/>
        <a:lstStyle/>
        <a:p>
          <a:r>
            <a:rPr lang="en-US" dirty="0"/>
            <a:t>Budget</a:t>
          </a:r>
        </a:p>
      </dgm:t>
    </dgm:pt>
    <dgm:pt modelId="{3A17FA80-732F-4916-968F-B0438AD7C485}" type="parTrans" cxnId="{B6FFCE18-F91F-473E-8568-F9327DE15AE4}">
      <dgm:prSet/>
      <dgm:spPr/>
      <dgm:t>
        <a:bodyPr/>
        <a:lstStyle/>
        <a:p>
          <a:endParaRPr lang="en-US"/>
        </a:p>
      </dgm:t>
    </dgm:pt>
    <dgm:pt modelId="{36D74330-4E06-4737-A564-69FDCBE367BB}" type="sibTrans" cxnId="{B6FFCE18-F91F-473E-8568-F9327DE15AE4}">
      <dgm:prSet/>
      <dgm:spPr/>
      <dgm:t>
        <a:bodyPr/>
        <a:lstStyle/>
        <a:p>
          <a:endParaRPr lang="en-US"/>
        </a:p>
      </dgm:t>
    </dgm:pt>
    <dgm:pt modelId="{AB8E71BD-08CC-4756-9E02-8C5B9D3E5526}">
      <dgm:prSet phldrT="[Text]"/>
      <dgm:spPr/>
      <dgm:t>
        <a:bodyPr/>
        <a:lstStyle/>
        <a:p>
          <a:r>
            <a:rPr lang="en-US" dirty="0"/>
            <a:t>Strategies</a:t>
          </a:r>
        </a:p>
      </dgm:t>
    </dgm:pt>
    <dgm:pt modelId="{75B8198A-7ED4-478F-86F9-07938E239E06}" type="parTrans" cxnId="{5A4DF945-3745-4438-931A-685B7D6C2482}">
      <dgm:prSet/>
      <dgm:spPr/>
      <dgm:t>
        <a:bodyPr/>
        <a:lstStyle/>
        <a:p>
          <a:endParaRPr lang="en-US"/>
        </a:p>
      </dgm:t>
    </dgm:pt>
    <dgm:pt modelId="{7F7E5020-745E-4A71-9B85-0C6285B3E91C}" type="sibTrans" cxnId="{5A4DF945-3745-4438-931A-685B7D6C2482}">
      <dgm:prSet/>
      <dgm:spPr/>
      <dgm:t>
        <a:bodyPr/>
        <a:lstStyle/>
        <a:p>
          <a:endParaRPr lang="en-US"/>
        </a:p>
      </dgm:t>
    </dgm:pt>
    <dgm:pt modelId="{E81EFCDD-0F59-49EA-8004-27DD1AB5F0F9}">
      <dgm:prSet phldrT="[Text]"/>
      <dgm:spPr/>
      <dgm:t>
        <a:bodyPr/>
        <a:lstStyle/>
        <a:p>
          <a:r>
            <a:rPr lang="en-US" dirty="0"/>
            <a:t>Program Plans</a:t>
          </a:r>
        </a:p>
      </dgm:t>
    </dgm:pt>
    <dgm:pt modelId="{6E486FFD-965F-46F4-8757-EC9603CEF92E}" type="parTrans" cxnId="{D1A76763-51C2-49DF-9441-18B6EF14810A}">
      <dgm:prSet/>
      <dgm:spPr/>
      <dgm:t>
        <a:bodyPr/>
        <a:lstStyle/>
        <a:p>
          <a:endParaRPr lang="en-US"/>
        </a:p>
      </dgm:t>
    </dgm:pt>
    <dgm:pt modelId="{B6187297-7F53-43ED-A638-9B28518B11CA}" type="sibTrans" cxnId="{D1A76763-51C2-49DF-9441-18B6EF14810A}">
      <dgm:prSet/>
      <dgm:spPr/>
      <dgm:t>
        <a:bodyPr/>
        <a:lstStyle/>
        <a:p>
          <a:endParaRPr lang="en-US"/>
        </a:p>
      </dgm:t>
    </dgm:pt>
    <dgm:pt modelId="{84B0B298-C709-4E5F-8CBD-963850D7E59B}" type="pres">
      <dgm:prSet presAssocID="{B731C74F-F870-4996-B2EB-31765BE94E36}" presName="linearFlow" presStyleCnt="0">
        <dgm:presLayoutVars>
          <dgm:dir/>
          <dgm:animLvl val="lvl"/>
          <dgm:resizeHandles val="exact"/>
        </dgm:presLayoutVars>
      </dgm:prSet>
      <dgm:spPr/>
    </dgm:pt>
    <dgm:pt modelId="{8CEE2991-EB29-4AF2-AB42-CD6D533D08A0}" type="pres">
      <dgm:prSet presAssocID="{F74DD0DB-A078-4842-A173-EC6A1D81FEC6}" presName="composite" presStyleCnt="0"/>
      <dgm:spPr/>
    </dgm:pt>
    <dgm:pt modelId="{5C16C189-1518-476A-8462-F03E93FC6CC3}" type="pres">
      <dgm:prSet presAssocID="{F74DD0DB-A078-4842-A173-EC6A1D81FEC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1CD567-F319-4DE8-98F5-55223CFEF529}" type="pres">
      <dgm:prSet presAssocID="{F74DD0DB-A078-4842-A173-EC6A1D81FEC6}" presName="parSh" presStyleLbl="node1" presStyleIdx="0" presStyleCnt="3"/>
      <dgm:spPr/>
    </dgm:pt>
    <dgm:pt modelId="{F92B85AE-3D86-4296-A37A-F6D2A7D49520}" type="pres">
      <dgm:prSet presAssocID="{F74DD0DB-A078-4842-A173-EC6A1D81FEC6}" presName="desTx" presStyleLbl="fgAcc1" presStyleIdx="0" presStyleCnt="3">
        <dgm:presLayoutVars>
          <dgm:bulletEnabled val="1"/>
        </dgm:presLayoutVars>
      </dgm:prSet>
      <dgm:spPr/>
    </dgm:pt>
    <dgm:pt modelId="{4DB688F5-1D3D-4928-956F-9D01D39E3BF2}" type="pres">
      <dgm:prSet presAssocID="{28EBAC45-6326-4412-B017-EF09FDDBCDC2}" presName="sibTrans" presStyleLbl="sibTrans2D1" presStyleIdx="0" presStyleCnt="2"/>
      <dgm:spPr/>
    </dgm:pt>
    <dgm:pt modelId="{6C071B2E-9710-4F26-854F-AD25CDC22168}" type="pres">
      <dgm:prSet presAssocID="{28EBAC45-6326-4412-B017-EF09FDDBCDC2}" presName="connTx" presStyleLbl="sibTrans2D1" presStyleIdx="0" presStyleCnt="2"/>
      <dgm:spPr/>
    </dgm:pt>
    <dgm:pt modelId="{585B0079-7648-426D-949B-CE02BD5F1F44}" type="pres">
      <dgm:prSet presAssocID="{24B79D00-7FD4-498A-90D6-B82A1B7333DB}" presName="composite" presStyleCnt="0"/>
      <dgm:spPr/>
    </dgm:pt>
    <dgm:pt modelId="{A0B3BA6F-077E-47AF-A841-C24FCC84E0B8}" type="pres">
      <dgm:prSet presAssocID="{24B79D00-7FD4-498A-90D6-B82A1B7333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919DBB-22FA-4311-9940-1EF4A0A76B9B}" type="pres">
      <dgm:prSet presAssocID="{24B79D00-7FD4-498A-90D6-B82A1B7333DB}" presName="parSh" presStyleLbl="node1" presStyleIdx="1" presStyleCnt="3"/>
      <dgm:spPr/>
    </dgm:pt>
    <dgm:pt modelId="{7B035CB4-9A73-4082-820D-CAC3B6C166CA}" type="pres">
      <dgm:prSet presAssocID="{24B79D00-7FD4-498A-90D6-B82A1B7333DB}" presName="desTx" presStyleLbl="fgAcc1" presStyleIdx="1" presStyleCnt="3">
        <dgm:presLayoutVars>
          <dgm:bulletEnabled val="1"/>
        </dgm:presLayoutVars>
      </dgm:prSet>
      <dgm:spPr/>
    </dgm:pt>
    <dgm:pt modelId="{78E781CC-B5F9-47A6-8E03-A621B306386A}" type="pres">
      <dgm:prSet presAssocID="{D2AFD91D-1309-49BB-9FFF-6CF43438CAD7}" presName="sibTrans" presStyleLbl="sibTrans2D1" presStyleIdx="1" presStyleCnt="2"/>
      <dgm:spPr/>
    </dgm:pt>
    <dgm:pt modelId="{9F5FCC06-5390-4800-B531-E6CD2C48E02F}" type="pres">
      <dgm:prSet presAssocID="{D2AFD91D-1309-49BB-9FFF-6CF43438CAD7}" presName="connTx" presStyleLbl="sibTrans2D1" presStyleIdx="1" presStyleCnt="2"/>
      <dgm:spPr/>
    </dgm:pt>
    <dgm:pt modelId="{37D730B4-9090-4E38-9E6D-DE7DFAFD324C}" type="pres">
      <dgm:prSet presAssocID="{0D897C08-5B55-466C-9A7F-F3E5FA6A1B43}" presName="composite" presStyleCnt="0"/>
      <dgm:spPr/>
    </dgm:pt>
    <dgm:pt modelId="{777D3514-A0A4-4DEB-9E1C-C46CE4421D21}" type="pres">
      <dgm:prSet presAssocID="{0D897C08-5B55-466C-9A7F-F3E5FA6A1B4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C4A383-5901-40BB-8BDD-DE7D39C56C7E}" type="pres">
      <dgm:prSet presAssocID="{0D897C08-5B55-466C-9A7F-F3E5FA6A1B43}" presName="parSh" presStyleLbl="node1" presStyleIdx="2" presStyleCnt="3"/>
      <dgm:spPr/>
    </dgm:pt>
    <dgm:pt modelId="{359A463A-2052-44D4-825A-E002D20FD5B9}" type="pres">
      <dgm:prSet presAssocID="{0D897C08-5B55-466C-9A7F-F3E5FA6A1B4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DA7B510-00CA-42C6-A942-0921F214B173}" srcId="{B731C74F-F870-4996-B2EB-31765BE94E36}" destId="{0D897C08-5B55-466C-9A7F-F3E5FA6A1B43}" srcOrd="2" destOrd="0" parTransId="{D567A316-B0EB-40DA-84AD-B8CB4514437D}" sibTransId="{585FD569-F546-4BDA-AA71-6C8AADA661D7}"/>
    <dgm:cxn modelId="{B6FFCE18-F91F-473E-8568-F9327DE15AE4}" srcId="{0D897C08-5B55-466C-9A7F-F3E5FA6A1B43}" destId="{5E76FC9D-2E8C-412D-AA72-113DA3FEBBDB}" srcOrd="0" destOrd="0" parTransId="{3A17FA80-732F-4916-968F-B0438AD7C485}" sibTransId="{36D74330-4E06-4737-A564-69FDCBE367BB}"/>
    <dgm:cxn modelId="{98296922-D931-4F8C-97EB-C5CB6A29E160}" type="presOf" srcId="{0D897C08-5B55-466C-9A7F-F3E5FA6A1B43}" destId="{ADC4A383-5901-40BB-8BDD-DE7D39C56C7E}" srcOrd="1" destOrd="0" presId="urn:microsoft.com/office/officeart/2005/8/layout/process3"/>
    <dgm:cxn modelId="{3DC44431-473B-4474-A7D4-9FBE3E0F5683}" type="presOf" srcId="{0D897C08-5B55-466C-9A7F-F3E5FA6A1B43}" destId="{777D3514-A0A4-4DEB-9E1C-C46CE4421D21}" srcOrd="0" destOrd="0" presId="urn:microsoft.com/office/officeart/2005/8/layout/process3"/>
    <dgm:cxn modelId="{70740F32-BF4C-4450-BA46-582212E3EC22}" type="presOf" srcId="{8A72C982-A35B-444B-9F7B-068EE927C0D4}" destId="{F92B85AE-3D86-4296-A37A-F6D2A7D49520}" srcOrd="0" destOrd="0" presId="urn:microsoft.com/office/officeart/2005/8/layout/process3"/>
    <dgm:cxn modelId="{313ACD33-D6DE-40B2-8EBC-CC44FF11900C}" type="presOf" srcId="{24B79D00-7FD4-498A-90D6-B82A1B7333DB}" destId="{A0B3BA6F-077E-47AF-A841-C24FCC84E0B8}" srcOrd="0" destOrd="0" presId="urn:microsoft.com/office/officeart/2005/8/layout/process3"/>
    <dgm:cxn modelId="{74D7603A-4624-4203-83BB-02714409FAA6}" srcId="{24B79D00-7FD4-498A-90D6-B82A1B7333DB}" destId="{E03DAC77-1F1F-4218-8F74-570623B82266}" srcOrd="0" destOrd="0" parTransId="{E0C66E14-B65E-48AF-A163-4D9BFB35A437}" sibTransId="{354E8C7D-3E1B-4D47-83C9-89A193E86CEE}"/>
    <dgm:cxn modelId="{3F5A7C3B-5CD6-457E-A714-7C1406BF5DE2}" type="presOf" srcId="{B731C74F-F870-4996-B2EB-31765BE94E36}" destId="{84B0B298-C709-4E5F-8CBD-963850D7E59B}" srcOrd="0" destOrd="0" presId="urn:microsoft.com/office/officeart/2005/8/layout/process3"/>
    <dgm:cxn modelId="{D1A76763-51C2-49DF-9441-18B6EF14810A}" srcId="{24B79D00-7FD4-498A-90D6-B82A1B7333DB}" destId="{E81EFCDD-0F59-49EA-8004-27DD1AB5F0F9}" srcOrd="1" destOrd="0" parTransId="{6E486FFD-965F-46F4-8757-EC9603CEF92E}" sibTransId="{B6187297-7F53-43ED-A638-9B28518B11CA}"/>
    <dgm:cxn modelId="{4F552E45-6DD8-47C0-B4CE-D4C782B35DEA}" type="presOf" srcId="{D2AFD91D-1309-49BB-9FFF-6CF43438CAD7}" destId="{9F5FCC06-5390-4800-B531-E6CD2C48E02F}" srcOrd="1" destOrd="0" presId="urn:microsoft.com/office/officeart/2005/8/layout/process3"/>
    <dgm:cxn modelId="{7EFD9165-30A6-4759-ACF0-FE605B0C6362}" srcId="{B731C74F-F870-4996-B2EB-31765BE94E36}" destId="{F74DD0DB-A078-4842-A173-EC6A1D81FEC6}" srcOrd="0" destOrd="0" parTransId="{043FBD1A-523A-47C0-85E5-284F730C7AD2}" sibTransId="{28EBAC45-6326-4412-B017-EF09FDDBCDC2}"/>
    <dgm:cxn modelId="{5A4DF945-3745-4438-931A-685B7D6C2482}" srcId="{F74DD0DB-A078-4842-A173-EC6A1D81FEC6}" destId="{AB8E71BD-08CC-4756-9E02-8C5B9D3E5526}" srcOrd="1" destOrd="0" parTransId="{75B8198A-7ED4-478F-86F9-07938E239E06}" sibTransId="{7F7E5020-745E-4A71-9B85-0C6285B3E91C}"/>
    <dgm:cxn modelId="{018F8B50-DF86-4F9B-ADDC-30A7AD50C2FF}" type="presOf" srcId="{AB8E71BD-08CC-4756-9E02-8C5B9D3E5526}" destId="{F92B85AE-3D86-4296-A37A-F6D2A7D49520}" srcOrd="0" destOrd="1" presId="urn:microsoft.com/office/officeart/2005/8/layout/process3"/>
    <dgm:cxn modelId="{5AC0F07E-C819-4726-9DB3-2A5D78737B30}" srcId="{F74DD0DB-A078-4842-A173-EC6A1D81FEC6}" destId="{8A72C982-A35B-444B-9F7B-068EE927C0D4}" srcOrd="0" destOrd="0" parTransId="{5C545019-D2B4-46DC-A201-B42617DBC206}" sibTransId="{7EB7C64B-57C0-41FC-8BED-4422D64E1525}"/>
    <dgm:cxn modelId="{5161539C-E257-4E56-8918-D3A55F8C8326}" type="presOf" srcId="{E81EFCDD-0F59-49EA-8004-27DD1AB5F0F9}" destId="{7B035CB4-9A73-4082-820D-CAC3B6C166CA}" srcOrd="0" destOrd="1" presId="urn:microsoft.com/office/officeart/2005/8/layout/process3"/>
    <dgm:cxn modelId="{29F0D39C-910C-4A2F-A6A9-7379A8A3ECDF}" type="presOf" srcId="{F74DD0DB-A078-4842-A173-EC6A1D81FEC6}" destId="{F31CD567-F319-4DE8-98F5-55223CFEF529}" srcOrd="1" destOrd="0" presId="urn:microsoft.com/office/officeart/2005/8/layout/process3"/>
    <dgm:cxn modelId="{F2EF0CA1-1078-48BD-B2B3-B03BC07D1B1C}" type="presOf" srcId="{24B79D00-7FD4-498A-90D6-B82A1B7333DB}" destId="{27919DBB-22FA-4311-9940-1EF4A0A76B9B}" srcOrd="1" destOrd="0" presId="urn:microsoft.com/office/officeart/2005/8/layout/process3"/>
    <dgm:cxn modelId="{0FFC81AD-6F12-466F-AAE6-5D55F3CDD5FA}" srcId="{B731C74F-F870-4996-B2EB-31765BE94E36}" destId="{24B79D00-7FD4-498A-90D6-B82A1B7333DB}" srcOrd="1" destOrd="0" parTransId="{1E3B4E9E-7A8E-4B1E-A5C6-C4A37B49DE5C}" sibTransId="{D2AFD91D-1309-49BB-9FFF-6CF43438CAD7}"/>
    <dgm:cxn modelId="{E177CFCD-DEE7-4BDD-8248-9E1C1BF80479}" type="presOf" srcId="{F74DD0DB-A078-4842-A173-EC6A1D81FEC6}" destId="{5C16C189-1518-476A-8462-F03E93FC6CC3}" srcOrd="0" destOrd="0" presId="urn:microsoft.com/office/officeart/2005/8/layout/process3"/>
    <dgm:cxn modelId="{2C5BFFDD-A3AB-4B5C-BACD-46FC0A921DB1}" type="presOf" srcId="{5E76FC9D-2E8C-412D-AA72-113DA3FEBBDB}" destId="{359A463A-2052-44D4-825A-E002D20FD5B9}" srcOrd="0" destOrd="0" presId="urn:microsoft.com/office/officeart/2005/8/layout/process3"/>
    <dgm:cxn modelId="{E252D8E0-FE17-4342-B10A-B2B41F235AF7}" type="presOf" srcId="{28EBAC45-6326-4412-B017-EF09FDDBCDC2}" destId="{4DB688F5-1D3D-4928-956F-9D01D39E3BF2}" srcOrd="0" destOrd="0" presId="urn:microsoft.com/office/officeart/2005/8/layout/process3"/>
    <dgm:cxn modelId="{118DF0F1-EF74-46E4-99A5-2F70D879B5E1}" type="presOf" srcId="{D2AFD91D-1309-49BB-9FFF-6CF43438CAD7}" destId="{78E781CC-B5F9-47A6-8E03-A621B306386A}" srcOrd="0" destOrd="0" presId="urn:microsoft.com/office/officeart/2005/8/layout/process3"/>
    <dgm:cxn modelId="{D050AAF3-F7CF-4F9D-9F40-4FE3C8FB5EAD}" type="presOf" srcId="{28EBAC45-6326-4412-B017-EF09FDDBCDC2}" destId="{6C071B2E-9710-4F26-854F-AD25CDC22168}" srcOrd="1" destOrd="0" presId="urn:microsoft.com/office/officeart/2005/8/layout/process3"/>
    <dgm:cxn modelId="{0E4E4CF6-3395-4CA6-AEAD-D82808ABA911}" type="presOf" srcId="{E03DAC77-1F1F-4218-8F74-570623B82266}" destId="{7B035CB4-9A73-4082-820D-CAC3B6C166CA}" srcOrd="0" destOrd="0" presId="urn:microsoft.com/office/officeart/2005/8/layout/process3"/>
    <dgm:cxn modelId="{3CCA596A-4563-4E29-BC9C-6BC550FC0DA0}" type="presParOf" srcId="{84B0B298-C709-4E5F-8CBD-963850D7E59B}" destId="{8CEE2991-EB29-4AF2-AB42-CD6D533D08A0}" srcOrd="0" destOrd="0" presId="urn:microsoft.com/office/officeart/2005/8/layout/process3"/>
    <dgm:cxn modelId="{1682761C-651F-4889-ABC6-B21B98A0A660}" type="presParOf" srcId="{8CEE2991-EB29-4AF2-AB42-CD6D533D08A0}" destId="{5C16C189-1518-476A-8462-F03E93FC6CC3}" srcOrd="0" destOrd="0" presId="urn:microsoft.com/office/officeart/2005/8/layout/process3"/>
    <dgm:cxn modelId="{17A8968A-3DE8-4C47-86C0-0B92FEAD242B}" type="presParOf" srcId="{8CEE2991-EB29-4AF2-AB42-CD6D533D08A0}" destId="{F31CD567-F319-4DE8-98F5-55223CFEF529}" srcOrd="1" destOrd="0" presId="urn:microsoft.com/office/officeart/2005/8/layout/process3"/>
    <dgm:cxn modelId="{487E2553-3EEC-4BF6-B437-8C762745E729}" type="presParOf" srcId="{8CEE2991-EB29-4AF2-AB42-CD6D533D08A0}" destId="{F92B85AE-3D86-4296-A37A-F6D2A7D49520}" srcOrd="2" destOrd="0" presId="urn:microsoft.com/office/officeart/2005/8/layout/process3"/>
    <dgm:cxn modelId="{DD0C1449-4D9E-4879-A6B7-B229019DB17E}" type="presParOf" srcId="{84B0B298-C709-4E5F-8CBD-963850D7E59B}" destId="{4DB688F5-1D3D-4928-956F-9D01D39E3BF2}" srcOrd="1" destOrd="0" presId="urn:microsoft.com/office/officeart/2005/8/layout/process3"/>
    <dgm:cxn modelId="{F3E81DE2-58D2-4D8A-ACFE-A28810A2B56A}" type="presParOf" srcId="{4DB688F5-1D3D-4928-956F-9D01D39E3BF2}" destId="{6C071B2E-9710-4F26-854F-AD25CDC22168}" srcOrd="0" destOrd="0" presId="urn:microsoft.com/office/officeart/2005/8/layout/process3"/>
    <dgm:cxn modelId="{62873728-7010-4497-BFFF-89E76E49CD2F}" type="presParOf" srcId="{84B0B298-C709-4E5F-8CBD-963850D7E59B}" destId="{585B0079-7648-426D-949B-CE02BD5F1F44}" srcOrd="2" destOrd="0" presId="urn:microsoft.com/office/officeart/2005/8/layout/process3"/>
    <dgm:cxn modelId="{5FB79863-BF2D-4A3F-B256-86CE582C6ADB}" type="presParOf" srcId="{585B0079-7648-426D-949B-CE02BD5F1F44}" destId="{A0B3BA6F-077E-47AF-A841-C24FCC84E0B8}" srcOrd="0" destOrd="0" presId="urn:microsoft.com/office/officeart/2005/8/layout/process3"/>
    <dgm:cxn modelId="{2248A124-41F2-4AC2-91CC-161770FD6684}" type="presParOf" srcId="{585B0079-7648-426D-949B-CE02BD5F1F44}" destId="{27919DBB-22FA-4311-9940-1EF4A0A76B9B}" srcOrd="1" destOrd="0" presId="urn:microsoft.com/office/officeart/2005/8/layout/process3"/>
    <dgm:cxn modelId="{0F9BA03F-8E87-49D4-9637-82BDE6D59E19}" type="presParOf" srcId="{585B0079-7648-426D-949B-CE02BD5F1F44}" destId="{7B035CB4-9A73-4082-820D-CAC3B6C166CA}" srcOrd="2" destOrd="0" presId="urn:microsoft.com/office/officeart/2005/8/layout/process3"/>
    <dgm:cxn modelId="{257FAFEF-1001-4959-AFB7-E31D15531163}" type="presParOf" srcId="{84B0B298-C709-4E5F-8CBD-963850D7E59B}" destId="{78E781CC-B5F9-47A6-8E03-A621B306386A}" srcOrd="3" destOrd="0" presId="urn:microsoft.com/office/officeart/2005/8/layout/process3"/>
    <dgm:cxn modelId="{CEA2ED10-EB37-43D6-905F-11978801F5F1}" type="presParOf" srcId="{78E781CC-B5F9-47A6-8E03-A621B306386A}" destId="{9F5FCC06-5390-4800-B531-E6CD2C48E02F}" srcOrd="0" destOrd="0" presId="urn:microsoft.com/office/officeart/2005/8/layout/process3"/>
    <dgm:cxn modelId="{35DD7EFC-891E-49EE-B881-04040D5BE0E9}" type="presParOf" srcId="{84B0B298-C709-4E5F-8CBD-963850D7E59B}" destId="{37D730B4-9090-4E38-9E6D-DE7DFAFD324C}" srcOrd="4" destOrd="0" presId="urn:microsoft.com/office/officeart/2005/8/layout/process3"/>
    <dgm:cxn modelId="{E75B23C8-2D11-462D-BAEE-80FE70EE7FD5}" type="presParOf" srcId="{37D730B4-9090-4E38-9E6D-DE7DFAFD324C}" destId="{777D3514-A0A4-4DEB-9E1C-C46CE4421D21}" srcOrd="0" destOrd="0" presId="urn:microsoft.com/office/officeart/2005/8/layout/process3"/>
    <dgm:cxn modelId="{80280682-D6A7-4A1B-BCFC-37EDDF4B0598}" type="presParOf" srcId="{37D730B4-9090-4E38-9E6D-DE7DFAFD324C}" destId="{ADC4A383-5901-40BB-8BDD-DE7D39C56C7E}" srcOrd="1" destOrd="0" presId="urn:microsoft.com/office/officeart/2005/8/layout/process3"/>
    <dgm:cxn modelId="{60E200EE-924B-4CC3-9365-000AD090659C}" type="presParOf" srcId="{37D730B4-9090-4E38-9E6D-DE7DFAFD324C}" destId="{359A463A-2052-44D4-825A-E002D20FD5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9C54F272-BC14-496A-BE5D-B89791886D11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2800" b="1" u="sng" dirty="0"/>
            <a:t>Tool #6</a:t>
          </a:r>
          <a:r>
            <a:rPr lang="en-US" sz="2800" b="1" u="none" dirty="0"/>
            <a:t> How to Action-Plan Church Vision</a:t>
          </a:r>
          <a:endParaRPr lang="en-US" sz="3600" b="1" dirty="0"/>
        </a:p>
      </dgm:t>
    </dgm:pt>
    <dgm:pt modelId="{CAF96C0D-D6C4-4A15-953E-AC3AE2A913B5}" type="parTrans" cxnId="{2A02458B-4C4B-428A-9D85-C12AB26A7E68}">
      <dgm:prSet/>
      <dgm:spPr/>
      <dgm:t>
        <a:bodyPr/>
        <a:lstStyle/>
        <a:p>
          <a:endParaRPr lang="en-US"/>
        </a:p>
      </dgm:t>
    </dgm:pt>
    <dgm:pt modelId="{D4C489C0-0DA1-4AD8-8D02-97E023783C1D}" type="sibTrans" cxnId="{2A02458B-4C4B-428A-9D85-C12AB26A7E68}">
      <dgm:prSet/>
      <dgm:spPr/>
      <dgm:t>
        <a:bodyPr/>
        <a:lstStyle/>
        <a:p>
          <a:endParaRPr lang="en-US"/>
        </a:p>
      </dgm:t>
    </dgm:pt>
    <dgm:pt modelId="{906634BA-5DC7-46E7-AEE8-5DC965C90A4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B8F3E198-8B3B-49B8-927E-F833266BFF55}" type="parTrans" cxnId="{313F14B5-DAC7-45A0-BCB0-BC13986A6188}">
      <dgm:prSet/>
      <dgm:spPr/>
      <dgm:t>
        <a:bodyPr/>
        <a:lstStyle/>
        <a:p>
          <a:endParaRPr lang="en-US"/>
        </a:p>
      </dgm:t>
    </dgm:pt>
    <dgm:pt modelId="{1D3D050C-11D8-4571-B7D9-C6C1BA605C35}" type="sibTrans" cxnId="{313F14B5-DAC7-45A0-BCB0-BC13986A6188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u="sng" dirty="0"/>
            <a:t>Tool #7</a:t>
          </a:r>
          <a:r>
            <a:rPr lang="en-US" sz="2800" b="1" u="none" dirty="0"/>
            <a:t> How to Align and Achieve Church Vision</a:t>
          </a:r>
          <a:endParaRPr lang="en-US" sz="2800" b="1" dirty="0"/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6DC3CD96-E67D-4733-B4E4-6594FFDCCCC3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2800" b="1" u="none" dirty="0"/>
            <a:t>How to </a:t>
          </a:r>
          <a:r>
            <a:rPr lang="en-US" sz="2800" b="1" u="sng" dirty="0"/>
            <a:t>Create</a:t>
          </a:r>
          <a:r>
            <a:rPr lang="en-US" sz="2800" b="1" u="none" dirty="0"/>
            <a:t> a Transformational Plan </a:t>
          </a:r>
          <a:endParaRPr lang="en-US" sz="3600" b="1" dirty="0"/>
        </a:p>
      </dgm:t>
    </dgm:pt>
    <dgm:pt modelId="{DA0FCBD5-3E48-47A9-8756-90CC7EA3FFBF}" type="parTrans" cxnId="{2278E6B6-CFDB-46A8-A3FD-70B93B8315DF}">
      <dgm:prSet/>
      <dgm:spPr/>
      <dgm:t>
        <a:bodyPr/>
        <a:lstStyle/>
        <a:p>
          <a:endParaRPr lang="en-US"/>
        </a:p>
      </dgm:t>
    </dgm:pt>
    <dgm:pt modelId="{FF6B1DAE-B01B-42F8-B719-C51673F98776}" type="sibTrans" cxnId="{2278E6B6-CFDB-46A8-A3FD-70B93B8315DF}">
      <dgm:prSet/>
      <dgm:spPr/>
      <dgm:t>
        <a:bodyPr/>
        <a:lstStyle/>
        <a:p>
          <a:endParaRPr lang="en-US"/>
        </a:p>
      </dgm:t>
    </dgm:pt>
    <dgm:pt modelId="{F919706E-60E3-49C4-ABB9-AA42E1AD16E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u="none" dirty="0"/>
            <a:t>How to </a:t>
          </a:r>
          <a:r>
            <a:rPr lang="en-US" sz="2800" b="1" u="sng" dirty="0"/>
            <a:t>Execute</a:t>
          </a:r>
          <a:r>
            <a:rPr lang="en-US" sz="2800" b="1" u="none" dirty="0"/>
            <a:t> Your Plan  </a:t>
          </a:r>
          <a:r>
            <a:rPr lang="en-US" sz="2800" b="1" dirty="0"/>
            <a:t>   </a:t>
          </a:r>
        </a:p>
      </dgm:t>
    </dgm:pt>
    <dgm:pt modelId="{862FFCFC-53DD-4A16-ABF1-28F032371E14}" type="parTrans" cxnId="{EE687020-FB44-4C42-B66E-434D1A1BD395}">
      <dgm:prSet/>
      <dgm:spPr/>
      <dgm:t>
        <a:bodyPr/>
        <a:lstStyle/>
        <a:p>
          <a:endParaRPr lang="en-US"/>
        </a:p>
      </dgm:t>
    </dgm:pt>
    <dgm:pt modelId="{F127E329-EB18-49E8-8595-374A231617E1}" type="sibTrans" cxnId="{EE687020-FB44-4C42-B66E-434D1A1BD395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0" presStyleCnt="2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66D32C8E-1BAD-4EE0-B163-CD24238DB47D}" type="pres">
      <dgm:prSet presAssocID="{906634BA-5DC7-46E7-AEE8-5DC965C90A46}" presName="composite" presStyleCnt="0"/>
      <dgm:spPr/>
    </dgm:pt>
    <dgm:pt modelId="{F4106EAF-377E-4C71-AB18-887CEF39BCE8}" type="pres">
      <dgm:prSet presAssocID="{906634BA-5DC7-46E7-AEE8-5DC965C90A4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CF5CC6D-F16A-4D75-BD8C-B8A67F2F7853}" type="pres">
      <dgm:prSet presAssocID="{906634BA-5DC7-46E7-AEE8-5DC965C90A46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E3F79A09-2B65-4BF9-B864-CCB5E215A515}" type="presOf" srcId="{6DC3CD96-E67D-4733-B4E4-6594FFDCCCC3}" destId="{DE9C9745-1E8A-4246-BC76-08715AA2082D}" srcOrd="0" destOrd="1" presId="urn:microsoft.com/office/officeart/2005/8/layout/chevron2"/>
    <dgm:cxn modelId="{5C15D91C-C191-40C2-B893-383B6352B655}" type="presOf" srcId="{9C54F272-BC14-496A-BE5D-B89791886D11}" destId="{DE9C9745-1E8A-4246-BC76-08715AA2082D}" srcOrd="0" destOrd="0" presId="urn:microsoft.com/office/officeart/2005/8/layout/chevron2"/>
    <dgm:cxn modelId="{EE687020-FB44-4C42-B66E-434D1A1BD395}" srcId="{906634BA-5DC7-46E7-AEE8-5DC965C90A46}" destId="{F919706E-60E3-49C4-ABB9-AA42E1AD16EB}" srcOrd="1" destOrd="0" parTransId="{862FFCFC-53DD-4A16-ABF1-28F032371E14}" sibTransId="{F127E329-EB18-49E8-8595-374A231617E1}"/>
    <dgm:cxn modelId="{D108844A-9E09-40E5-8D30-E97522346259}" type="presOf" srcId="{906634BA-5DC7-46E7-AEE8-5DC965C90A46}" destId="{F4106EAF-377E-4C71-AB18-887CEF39BCE8}" srcOrd="0" destOrd="0" presId="urn:microsoft.com/office/officeart/2005/8/layout/chevron2"/>
    <dgm:cxn modelId="{3A1E374B-79AE-4CAB-898D-DE7617FA7D7D}" type="presOf" srcId="{E3C8F184-2194-4DF0-8789-D6A9D07EB375}" destId="{5D1DE64C-07C0-4C44-9730-2DAD61D802BC}" srcOrd="0" destOrd="0" presId="urn:microsoft.com/office/officeart/2005/8/layout/chevron2"/>
    <dgm:cxn modelId="{4F6D9778-1E41-4801-AE0A-031A87124B75}" srcId="{906634BA-5DC7-46E7-AEE8-5DC965C90A46}" destId="{4872DEB8-4DAA-4B01-9B32-D5A359472DA9}" srcOrd="0" destOrd="0" parTransId="{C4640CE9-4666-4626-976C-22BC57E28A84}" sibTransId="{41224FD4-2816-44D3-9F9A-4D31BF2E8FD2}"/>
    <dgm:cxn modelId="{5D7AB180-E6B2-4399-8AED-15ADB0CCF295}" type="presOf" srcId="{F919706E-60E3-49C4-ABB9-AA42E1AD16EB}" destId="{BCF5CC6D-F16A-4D75-BD8C-B8A67F2F7853}" srcOrd="0" destOrd="1" presId="urn:microsoft.com/office/officeart/2005/8/layout/chevron2"/>
    <dgm:cxn modelId="{2A02458B-4C4B-428A-9D85-C12AB26A7E68}" srcId="{E3C8F184-2194-4DF0-8789-D6A9D07EB375}" destId="{9C54F272-BC14-496A-BE5D-B89791886D11}" srcOrd="0" destOrd="0" parTransId="{CAF96C0D-D6C4-4A15-953E-AC3AE2A913B5}" sibTransId="{D4C489C0-0DA1-4AD8-8D02-97E023783C1D}"/>
    <dgm:cxn modelId="{313F14B5-DAC7-45A0-BCB0-BC13986A6188}" srcId="{D86A4E5D-3EB3-4DEB-A5D0-3001FDB6E8A7}" destId="{906634BA-5DC7-46E7-AEE8-5DC965C90A46}" srcOrd="1" destOrd="0" parTransId="{B8F3E198-8B3B-49B8-927E-F833266BFF55}" sibTransId="{1D3D050C-11D8-4571-B7D9-C6C1BA605C35}"/>
    <dgm:cxn modelId="{2278E6B6-CFDB-46A8-A3FD-70B93B8315DF}" srcId="{E3C8F184-2194-4DF0-8789-D6A9D07EB375}" destId="{6DC3CD96-E67D-4733-B4E4-6594FFDCCCC3}" srcOrd="1" destOrd="0" parTransId="{DA0FCBD5-3E48-47A9-8756-90CC7EA3FFBF}" sibTransId="{FF6B1DAE-B01B-42F8-B719-C51673F98776}"/>
    <dgm:cxn modelId="{BEEC05D1-0A97-4F82-83DD-F64B3A863378}" type="presOf" srcId="{4872DEB8-4DAA-4B01-9B32-D5A359472DA9}" destId="{BCF5CC6D-F16A-4D75-BD8C-B8A67F2F7853}" srcOrd="0" destOrd="0" presId="urn:microsoft.com/office/officeart/2005/8/layout/chevron2"/>
    <dgm:cxn modelId="{32A150D9-5E73-4E0E-BD0D-BB244CF34D51}" type="presOf" srcId="{D86A4E5D-3EB3-4DEB-A5D0-3001FDB6E8A7}" destId="{B6F553D4-98EF-4B93-BBFC-BC2852B046C3}" srcOrd="0" destOrd="0" presId="urn:microsoft.com/office/officeart/2005/8/layout/chevron2"/>
    <dgm:cxn modelId="{0E6856D9-1148-44DF-BF99-A65D84617B94}" srcId="{D86A4E5D-3EB3-4DEB-A5D0-3001FDB6E8A7}" destId="{E3C8F184-2194-4DF0-8789-D6A9D07EB375}" srcOrd="0" destOrd="0" parTransId="{41B042CA-CDBA-4669-8F60-F4E59F983D00}" sibTransId="{D2ED0626-5969-472F-BEE5-8DC36EEA55A4}"/>
    <dgm:cxn modelId="{682ACF05-1EBF-43F3-9DCC-C5E35D16BE0B}" type="presParOf" srcId="{B6F553D4-98EF-4B93-BBFC-BC2852B046C3}" destId="{ADB684A2-64D8-4F37-9851-257B5F8F68CD}" srcOrd="0" destOrd="0" presId="urn:microsoft.com/office/officeart/2005/8/layout/chevron2"/>
    <dgm:cxn modelId="{BEF65411-B4AF-47BD-AF42-CB96FA90F24B}" type="presParOf" srcId="{ADB684A2-64D8-4F37-9851-257B5F8F68CD}" destId="{5D1DE64C-07C0-4C44-9730-2DAD61D802BC}" srcOrd="0" destOrd="0" presId="urn:microsoft.com/office/officeart/2005/8/layout/chevron2"/>
    <dgm:cxn modelId="{3D12DEC2-E94B-473A-A112-E1BCBEAFDE7D}" type="presParOf" srcId="{ADB684A2-64D8-4F37-9851-257B5F8F68CD}" destId="{DE9C9745-1E8A-4246-BC76-08715AA2082D}" srcOrd="1" destOrd="0" presId="urn:microsoft.com/office/officeart/2005/8/layout/chevron2"/>
    <dgm:cxn modelId="{BB876403-1086-4B19-8522-E83669C971E5}" type="presParOf" srcId="{B6F553D4-98EF-4B93-BBFC-BC2852B046C3}" destId="{43C40BC8-1F51-4D51-B292-CF3DA6066FCE}" srcOrd="1" destOrd="0" presId="urn:microsoft.com/office/officeart/2005/8/layout/chevron2"/>
    <dgm:cxn modelId="{37F0F5E1-8E5D-425E-B782-ABDE1F6AD144}" type="presParOf" srcId="{B6F553D4-98EF-4B93-BBFC-BC2852B046C3}" destId="{66D32C8E-1BAD-4EE0-B163-CD24238DB47D}" srcOrd="2" destOrd="0" presId="urn:microsoft.com/office/officeart/2005/8/layout/chevron2"/>
    <dgm:cxn modelId="{82D6C33C-6F1F-4495-93BD-C6D331A16F84}" type="presParOf" srcId="{66D32C8E-1BAD-4EE0-B163-CD24238DB47D}" destId="{F4106EAF-377E-4C71-AB18-887CEF39BCE8}" srcOrd="0" destOrd="0" presId="urn:microsoft.com/office/officeart/2005/8/layout/chevron2"/>
    <dgm:cxn modelId="{69E314D3-2147-4B03-A5E5-7D29917A411D}" type="presParOf" srcId="{66D32C8E-1BAD-4EE0-B163-CD24238DB47D}" destId="{BCF5CC6D-F16A-4D75-BD8C-B8A67F2F78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731C74F-F870-4996-B2EB-31765BE94E3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DD0DB-A078-4842-A173-EC6A1D81FEC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VP-1</a:t>
          </a:r>
        </a:p>
      </dgm:t>
    </dgm:pt>
    <dgm:pt modelId="{043FBD1A-523A-47C0-85E5-284F730C7AD2}" type="parTrans" cxnId="{7EFD9165-30A6-4759-ACF0-FE605B0C6362}">
      <dgm:prSet/>
      <dgm:spPr/>
      <dgm:t>
        <a:bodyPr/>
        <a:lstStyle/>
        <a:p>
          <a:endParaRPr lang="en-US"/>
        </a:p>
      </dgm:t>
    </dgm:pt>
    <dgm:pt modelId="{28EBAC45-6326-4412-B017-EF09FDDBCDC2}" type="sibTrans" cxnId="{7EFD9165-30A6-4759-ACF0-FE605B0C6362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8A72C982-A35B-444B-9F7B-068EE927C0D4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5C545019-D2B4-46DC-A201-B42617DBC206}" type="parTrans" cxnId="{5AC0F07E-C819-4726-9DB3-2A5D78737B30}">
      <dgm:prSet/>
      <dgm:spPr/>
      <dgm:t>
        <a:bodyPr/>
        <a:lstStyle/>
        <a:p>
          <a:endParaRPr lang="en-US"/>
        </a:p>
      </dgm:t>
    </dgm:pt>
    <dgm:pt modelId="{7EB7C64B-57C0-41FC-8BED-4422D64E1525}" type="sibTrans" cxnId="{5AC0F07E-C819-4726-9DB3-2A5D78737B30}">
      <dgm:prSet/>
      <dgm:spPr/>
      <dgm:t>
        <a:bodyPr/>
        <a:lstStyle/>
        <a:p>
          <a:endParaRPr lang="en-US"/>
        </a:p>
      </dgm:t>
    </dgm:pt>
    <dgm:pt modelId="{24B79D00-7FD4-498A-90D6-B82A1B7333D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VP-2</a:t>
          </a:r>
        </a:p>
      </dgm:t>
    </dgm:pt>
    <dgm:pt modelId="{1E3B4E9E-7A8E-4B1E-A5C6-C4A37B49DE5C}" type="parTrans" cxnId="{0FFC81AD-6F12-466F-AAE6-5D55F3CDD5FA}">
      <dgm:prSet/>
      <dgm:spPr/>
      <dgm:t>
        <a:bodyPr/>
        <a:lstStyle/>
        <a:p>
          <a:endParaRPr lang="en-US"/>
        </a:p>
      </dgm:t>
    </dgm:pt>
    <dgm:pt modelId="{D2AFD91D-1309-49BB-9FFF-6CF43438CAD7}" type="sibTrans" cxnId="{0FFC81AD-6F12-466F-AAE6-5D55F3CDD5FA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E03DAC77-1F1F-4218-8F74-570623B82266}">
      <dgm:prSet phldrT="[Text]"/>
      <dgm:spPr/>
      <dgm:t>
        <a:bodyPr/>
        <a:lstStyle/>
        <a:p>
          <a:r>
            <a:rPr lang="en-US" dirty="0"/>
            <a:t>Staff Goals</a:t>
          </a:r>
        </a:p>
      </dgm:t>
    </dgm:pt>
    <dgm:pt modelId="{E0C66E14-B65E-48AF-A163-4D9BFB35A437}" type="parTrans" cxnId="{74D7603A-4624-4203-83BB-02714409FAA6}">
      <dgm:prSet/>
      <dgm:spPr/>
      <dgm:t>
        <a:bodyPr/>
        <a:lstStyle/>
        <a:p>
          <a:endParaRPr lang="en-US"/>
        </a:p>
      </dgm:t>
    </dgm:pt>
    <dgm:pt modelId="{354E8C7D-3E1B-4D47-83C9-89A193E86CEE}" type="sibTrans" cxnId="{74D7603A-4624-4203-83BB-02714409FAA6}">
      <dgm:prSet/>
      <dgm:spPr/>
      <dgm:t>
        <a:bodyPr/>
        <a:lstStyle/>
        <a:p>
          <a:endParaRPr lang="en-US"/>
        </a:p>
      </dgm:t>
    </dgm:pt>
    <dgm:pt modelId="{0D897C08-5B55-466C-9A7F-F3E5FA6A1B4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VP-3</a:t>
          </a:r>
        </a:p>
      </dgm:t>
    </dgm:pt>
    <dgm:pt modelId="{D567A316-B0EB-40DA-84AD-B8CB4514437D}" type="parTrans" cxnId="{5DA7B510-00CA-42C6-A942-0921F214B173}">
      <dgm:prSet/>
      <dgm:spPr/>
      <dgm:t>
        <a:bodyPr/>
        <a:lstStyle/>
        <a:p>
          <a:endParaRPr lang="en-US"/>
        </a:p>
      </dgm:t>
    </dgm:pt>
    <dgm:pt modelId="{585FD569-F546-4BDA-AA71-6C8AADA661D7}" type="sibTrans" cxnId="{5DA7B510-00CA-42C6-A942-0921F214B173}">
      <dgm:prSet/>
      <dgm:spPr/>
      <dgm:t>
        <a:bodyPr/>
        <a:lstStyle/>
        <a:p>
          <a:endParaRPr lang="en-US"/>
        </a:p>
      </dgm:t>
    </dgm:pt>
    <dgm:pt modelId="{5E76FC9D-2E8C-412D-AA72-113DA3FEBBDB}">
      <dgm:prSet phldrT="[Text]"/>
      <dgm:spPr/>
      <dgm:t>
        <a:bodyPr/>
        <a:lstStyle/>
        <a:p>
          <a:r>
            <a:rPr lang="en-US" dirty="0"/>
            <a:t>Budget</a:t>
          </a:r>
        </a:p>
      </dgm:t>
    </dgm:pt>
    <dgm:pt modelId="{3A17FA80-732F-4916-968F-B0438AD7C485}" type="parTrans" cxnId="{B6FFCE18-F91F-473E-8568-F9327DE15AE4}">
      <dgm:prSet/>
      <dgm:spPr/>
      <dgm:t>
        <a:bodyPr/>
        <a:lstStyle/>
        <a:p>
          <a:endParaRPr lang="en-US"/>
        </a:p>
      </dgm:t>
    </dgm:pt>
    <dgm:pt modelId="{36D74330-4E06-4737-A564-69FDCBE367BB}" type="sibTrans" cxnId="{B6FFCE18-F91F-473E-8568-F9327DE15AE4}">
      <dgm:prSet/>
      <dgm:spPr/>
      <dgm:t>
        <a:bodyPr/>
        <a:lstStyle/>
        <a:p>
          <a:endParaRPr lang="en-US"/>
        </a:p>
      </dgm:t>
    </dgm:pt>
    <dgm:pt modelId="{AB8E71BD-08CC-4756-9E02-8C5B9D3E5526}">
      <dgm:prSet phldrT="[Text]"/>
      <dgm:spPr/>
      <dgm:t>
        <a:bodyPr/>
        <a:lstStyle/>
        <a:p>
          <a:r>
            <a:rPr lang="en-US" dirty="0"/>
            <a:t>Strategies</a:t>
          </a:r>
        </a:p>
      </dgm:t>
    </dgm:pt>
    <dgm:pt modelId="{75B8198A-7ED4-478F-86F9-07938E239E06}" type="parTrans" cxnId="{5A4DF945-3745-4438-931A-685B7D6C2482}">
      <dgm:prSet/>
      <dgm:spPr/>
      <dgm:t>
        <a:bodyPr/>
        <a:lstStyle/>
        <a:p>
          <a:endParaRPr lang="en-US"/>
        </a:p>
      </dgm:t>
    </dgm:pt>
    <dgm:pt modelId="{7F7E5020-745E-4A71-9B85-0C6285B3E91C}" type="sibTrans" cxnId="{5A4DF945-3745-4438-931A-685B7D6C2482}">
      <dgm:prSet/>
      <dgm:spPr/>
      <dgm:t>
        <a:bodyPr/>
        <a:lstStyle/>
        <a:p>
          <a:endParaRPr lang="en-US"/>
        </a:p>
      </dgm:t>
    </dgm:pt>
    <dgm:pt modelId="{E81EFCDD-0F59-49EA-8004-27DD1AB5F0F9}">
      <dgm:prSet phldrT="[Text]"/>
      <dgm:spPr/>
      <dgm:t>
        <a:bodyPr/>
        <a:lstStyle/>
        <a:p>
          <a:r>
            <a:rPr lang="en-US" dirty="0"/>
            <a:t>Program Plans</a:t>
          </a:r>
        </a:p>
      </dgm:t>
    </dgm:pt>
    <dgm:pt modelId="{6E486FFD-965F-46F4-8757-EC9603CEF92E}" type="parTrans" cxnId="{D1A76763-51C2-49DF-9441-18B6EF14810A}">
      <dgm:prSet/>
      <dgm:spPr/>
      <dgm:t>
        <a:bodyPr/>
        <a:lstStyle/>
        <a:p>
          <a:endParaRPr lang="en-US"/>
        </a:p>
      </dgm:t>
    </dgm:pt>
    <dgm:pt modelId="{B6187297-7F53-43ED-A638-9B28518B11CA}" type="sibTrans" cxnId="{D1A76763-51C2-49DF-9441-18B6EF14810A}">
      <dgm:prSet/>
      <dgm:spPr/>
      <dgm:t>
        <a:bodyPr/>
        <a:lstStyle/>
        <a:p>
          <a:endParaRPr lang="en-US"/>
        </a:p>
      </dgm:t>
    </dgm:pt>
    <dgm:pt modelId="{84B0B298-C709-4E5F-8CBD-963850D7E59B}" type="pres">
      <dgm:prSet presAssocID="{B731C74F-F870-4996-B2EB-31765BE94E36}" presName="linearFlow" presStyleCnt="0">
        <dgm:presLayoutVars>
          <dgm:dir/>
          <dgm:animLvl val="lvl"/>
          <dgm:resizeHandles val="exact"/>
        </dgm:presLayoutVars>
      </dgm:prSet>
      <dgm:spPr/>
    </dgm:pt>
    <dgm:pt modelId="{8CEE2991-EB29-4AF2-AB42-CD6D533D08A0}" type="pres">
      <dgm:prSet presAssocID="{F74DD0DB-A078-4842-A173-EC6A1D81FEC6}" presName="composite" presStyleCnt="0"/>
      <dgm:spPr/>
    </dgm:pt>
    <dgm:pt modelId="{5C16C189-1518-476A-8462-F03E93FC6CC3}" type="pres">
      <dgm:prSet presAssocID="{F74DD0DB-A078-4842-A173-EC6A1D81FEC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1CD567-F319-4DE8-98F5-55223CFEF529}" type="pres">
      <dgm:prSet presAssocID="{F74DD0DB-A078-4842-A173-EC6A1D81FEC6}" presName="parSh" presStyleLbl="node1" presStyleIdx="0" presStyleCnt="3"/>
      <dgm:spPr/>
    </dgm:pt>
    <dgm:pt modelId="{F92B85AE-3D86-4296-A37A-F6D2A7D49520}" type="pres">
      <dgm:prSet presAssocID="{F74DD0DB-A078-4842-A173-EC6A1D81FEC6}" presName="desTx" presStyleLbl="fgAcc1" presStyleIdx="0" presStyleCnt="3">
        <dgm:presLayoutVars>
          <dgm:bulletEnabled val="1"/>
        </dgm:presLayoutVars>
      </dgm:prSet>
      <dgm:spPr/>
    </dgm:pt>
    <dgm:pt modelId="{4DB688F5-1D3D-4928-956F-9D01D39E3BF2}" type="pres">
      <dgm:prSet presAssocID="{28EBAC45-6326-4412-B017-EF09FDDBCDC2}" presName="sibTrans" presStyleLbl="sibTrans2D1" presStyleIdx="0" presStyleCnt="2"/>
      <dgm:spPr/>
    </dgm:pt>
    <dgm:pt modelId="{6C071B2E-9710-4F26-854F-AD25CDC22168}" type="pres">
      <dgm:prSet presAssocID="{28EBAC45-6326-4412-B017-EF09FDDBCDC2}" presName="connTx" presStyleLbl="sibTrans2D1" presStyleIdx="0" presStyleCnt="2"/>
      <dgm:spPr/>
    </dgm:pt>
    <dgm:pt modelId="{585B0079-7648-426D-949B-CE02BD5F1F44}" type="pres">
      <dgm:prSet presAssocID="{24B79D00-7FD4-498A-90D6-B82A1B7333DB}" presName="composite" presStyleCnt="0"/>
      <dgm:spPr/>
    </dgm:pt>
    <dgm:pt modelId="{A0B3BA6F-077E-47AF-A841-C24FCC84E0B8}" type="pres">
      <dgm:prSet presAssocID="{24B79D00-7FD4-498A-90D6-B82A1B7333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919DBB-22FA-4311-9940-1EF4A0A76B9B}" type="pres">
      <dgm:prSet presAssocID="{24B79D00-7FD4-498A-90D6-B82A1B7333DB}" presName="parSh" presStyleLbl="node1" presStyleIdx="1" presStyleCnt="3"/>
      <dgm:spPr/>
    </dgm:pt>
    <dgm:pt modelId="{7B035CB4-9A73-4082-820D-CAC3B6C166CA}" type="pres">
      <dgm:prSet presAssocID="{24B79D00-7FD4-498A-90D6-B82A1B7333DB}" presName="desTx" presStyleLbl="fgAcc1" presStyleIdx="1" presStyleCnt="3">
        <dgm:presLayoutVars>
          <dgm:bulletEnabled val="1"/>
        </dgm:presLayoutVars>
      </dgm:prSet>
      <dgm:spPr/>
    </dgm:pt>
    <dgm:pt modelId="{78E781CC-B5F9-47A6-8E03-A621B306386A}" type="pres">
      <dgm:prSet presAssocID="{D2AFD91D-1309-49BB-9FFF-6CF43438CAD7}" presName="sibTrans" presStyleLbl="sibTrans2D1" presStyleIdx="1" presStyleCnt="2"/>
      <dgm:spPr/>
    </dgm:pt>
    <dgm:pt modelId="{9F5FCC06-5390-4800-B531-E6CD2C48E02F}" type="pres">
      <dgm:prSet presAssocID="{D2AFD91D-1309-49BB-9FFF-6CF43438CAD7}" presName="connTx" presStyleLbl="sibTrans2D1" presStyleIdx="1" presStyleCnt="2"/>
      <dgm:spPr/>
    </dgm:pt>
    <dgm:pt modelId="{37D730B4-9090-4E38-9E6D-DE7DFAFD324C}" type="pres">
      <dgm:prSet presAssocID="{0D897C08-5B55-466C-9A7F-F3E5FA6A1B43}" presName="composite" presStyleCnt="0"/>
      <dgm:spPr/>
    </dgm:pt>
    <dgm:pt modelId="{777D3514-A0A4-4DEB-9E1C-C46CE4421D21}" type="pres">
      <dgm:prSet presAssocID="{0D897C08-5B55-466C-9A7F-F3E5FA6A1B4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C4A383-5901-40BB-8BDD-DE7D39C56C7E}" type="pres">
      <dgm:prSet presAssocID="{0D897C08-5B55-466C-9A7F-F3E5FA6A1B43}" presName="parSh" presStyleLbl="node1" presStyleIdx="2" presStyleCnt="3"/>
      <dgm:spPr/>
    </dgm:pt>
    <dgm:pt modelId="{359A463A-2052-44D4-825A-E002D20FD5B9}" type="pres">
      <dgm:prSet presAssocID="{0D897C08-5B55-466C-9A7F-F3E5FA6A1B4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DA7B510-00CA-42C6-A942-0921F214B173}" srcId="{B731C74F-F870-4996-B2EB-31765BE94E36}" destId="{0D897C08-5B55-466C-9A7F-F3E5FA6A1B43}" srcOrd="2" destOrd="0" parTransId="{D567A316-B0EB-40DA-84AD-B8CB4514437D}" sibTransId="{585FD569-F546-4BDA-AA71-6C8AADA661D7}"/>
    <dgm:cxn modelId="{B6FFCE18-F91F-473E-8568-F9327DE15AE4}" srcId="{0D897C08-5B55-466C-9A7F-F3E5FA6A1B43}" destId="{5E76FC9D-2E8C-412D-AA72-113DA3FEBBDB}" srcOrd="0" destOrd="0" parTransId="{3A17FA80-732F-4916-968F-B0438AD7C485}" sibTransId="{36D74330-4E06-4737-A564-69FDCBE367BB}"/>
    <dgm:cxn modelId="{21ABDA2E-B841-4743-A78F-488B0640C9D0}" type="presOf" srcId="{E81EFCDD-0F59-49EA-8004-27DD1AB5F0F9}" destId="{7B035CB4-9A73-4082-820D-CAC3B6C166CA}" srcOrd="0" destOrd="1" presId="urn:microsoft.com/office/officeart/2005/8/layout/process3"/>
    <dgm:cxn modelId="{71E93833-24DA-4EFB-9A62-E0352B2AEB22}" type="presOf" srcId="{24B79D00-7FD4-498A-90D6-B82A1B7333DB}" destId="{27919DBB-22FA-4311-9940-1EF4A0A76B9B}" srcOrd="1" destOrd="0" presId="urn:microsoft.com/office/officeart/2005/8/layout/process3"/>
    <dgm:cxn modelId="{01B91B3A-7470-474A-842B-3DBC5F61EA3E}" type="presOf" srcId="{AB8E71BD-08CC-4756-9E02-8C5B9D3E5526}" destId="{F92B85AE-3D86-4296-A37A-F6D2A7D49520}" srcOrd="0" destOrd="1" presId="urn:microsoft.com/office/officeart/2005/8/layout/process3"/>
    <dgm:cxn modelId="{74D7603A-4624-4203-83BB-02714409FAA6}" srcId="{24B79D00-7FD4-498A-90D6-B82A1B7333DB}" destId="{E03DAC77-1F1F-4218-8F74-570623B82266}" srcOrd="0" destOrd="0" parTransId="{E0C66E14-B65E-48AF-A163-4D9BFB35A437}" sibTransId="{354E8C7D-3E1B-4D47-83C9-89A193E86CEE}"/>
    <dgm:cxn modelId="{D1A76763-51C2-49DF-9441-18B6EF14810A}" srcId="{24B79D00-7FD4-498A-90D6-B82A1B7333DB}" destId="{E81EFCDD-0F59-49EA-8004-27DD1AB5F0F9}" srcOrd="1" destOrd="0" parTransId="{6E486FFD-965F-46F4-8757-EC9603CEF92E}" sibTransId="{B6187297-7F53-43ED-A638-9B28518B11CA}"/>
    <dgm:cxn modelId="{AB18D163-8744-4A15-BB20-EB0E3AE7B772}" type="presOf" srcId="{0D897C08-5B55-466C-9A7F-F3E5FA6A1B43}" destId="{777D3514-A0A4-4DEB-9E1C-C46CE4421D21}" srcOrd="0" destOrd="0" presId="urn:microsoft.com/office/officeart/2005/8/layout/process3"/>
    <dgm:cxn modelId="{7EFD9165-30A6-4759-ACF0-FE605B0C6362}" srcId="{B731C74F-F870-4996-B2EB-31765BE94E36}" destId="{F74DD0DB-A078-4842-A173-EC6A1D81FEC6}" srcOrd="0" destOrd="0" parTransId="{043FBD1A-523A-47C0-85E5-284F730C7AD2}" sibTransId="{28EBAC45-6326-4412-B017-EF09FDDBCDC2}"/>
    <dgm:cxn modelId="{5A4DF945-3745-4438-931A-685B7D6C2482}" srcId="{F74DD0DB-A078-4842-A173-EC6A1D81FEC6}" destId="{AB8E71BD-08CC-4756-9E02-8C5B9D3E5526}" srcOrd="1" destOrd="0" parTransId="{75B8198A-7ED4-478F-86F9-07938E239E06}" sibTransId="{7F7E5020-745E-4A71-9B85-0C6285B3E91C}"/>
    <dgm:cxn modelId="{51286866-8CD7-4669-A27E-6C90ED9D0F98}" type="presOf" srcId="{28EBAC45-6326-4412-B017-EF09FDDBCDC2}" destId="{6C071B2E-9710-4F26-854F-AD25CDC22168}" srcOrd="1" destOrd="0" presId="urn:microsoft.com/office/officeart/2005/8/layout/process3"/>
    <dgm:cxn modelId="{81366767-6E13-41AE-B506-24C7CC4901DB}" type="presOf" srcId="{8A72C982-A35B-444B-9F7B-068EE927C0D4}" destId="{F92B85AE-3D86-4296-A37A-F6D2A7D49520}" srcOrd="0" destOrd="0" presId="urn:microsoft.com/office/officeart/2005/8/layout/process3"/>
    <dgm:cxn modelId="{42CE5B72-F872-4C25-967C-D21708D4D3C3}" type="presOf" srcId="{5E76FC9D-2E8C-412D-AA72-113DA3FEBBDB}" destId="{359A463A-2052-44D4-825A-E002D20FD5B9}" srcOrd="0" destOrd="0" presId="urn:microsoft.com/office/officeart/2005/8/layout/process3"/>
    <dgm:cxn modelId="{D2527772-EEE5-4A3E-A79A-713AD09A6718}" type="presOf" srcId="{24B79D00-7FD4-498A-90D6-B82A1B7333DB}" destId="{A0B3BA6F-077E-47AF-A841-C24FCC84E0B8}" srcOrd="0" destOrd="0" presId="urn:microsoft.com/office/officeart/2005/8/layout/process3"/>
    <dgm:cxn modelId="{F98FDA72-49DE-4874-85A2-AA953A4ADEDD}" type="presOf" srcId="{D2AFD91D-1309-49BB-9FFF-6CF43438CAD7}" destId="{9F5FCC06-5390-4800-B531-E6CD2C48E02F}" srcOrd="1" destOrd="0" presId="urn:microsoft.com/office/officeart/2005/8/layout/process3"/>
    <dgm:cxn modelId="{6376DE54-FC6C-45CC-8257-8A59C88A0242}" type="presOf" srcId="{F74DD0DB-A078-4842-A173-EC6A1D81FEC6}" destId="{F31CD567-F319-4DE8-98F5-55223CFEF529}" srcOrd="1" destOrd="0" presId="urn:microsoft.com/office/officeart/2005/8/layout/process3"/>
    <dgm:cxn modelId="{5AC0F07E-C819-4726-9DB3-2A5D78737B30}" srcId="{F74DD0DB-A078-4842-A173-EC6A1D81FEC6}" destId="{8A72C982-A35B-444B-9F7B-068EE927C0D4}" srcOrd="0" destOrd="0" parTransId="{5C545019-D2B4-46DC-A201-B42617DBC206}" sibTransId="{7EB7C64B-57C0-41FC-8BED-4422D64E1525}"/>
    <dgm:cxn modelId="{0FFC81AD-6F12-466F-AAE6-5D55F3CDD5FA}" srcId="{B731C74F-F870-4996-B2EB-31765BE94E36}" destId="{24B79D00-7FD4-498A-90D6-B82A1B7333DB}" srcOrd="1" destOrd="0" parTransId="{1E3B4E9E-7A8E-4B1E-A5C6-C4A37B49DE5C}" sibTransId="{D2AFD91D-1309-49BB-9FFF-6CF43438CAD7}"/>
    <dgm:cxn modelId="{A023E6C4-9A18-4FB2-AA55-EE7D6C0B41E1}" type="presOf" srcId="{B731C74F-F870-4996-B2EB-31765BE94E36}" destId="{84B0B298-C709-4E5F-8CBD-963850D7E59B}" srcOrd="0" destOrd="0" presId="urn:microsoft.com/office/officeart/2005/8/layout/process3"/>
    <dgm:cxn modelId="{050171CE-069F-449A-B330-0F9BE2520C3C}" type="presOf" srcId="{28EBAC45-6326-4412-B017-EF09FDDBCDC2}" destId="{4DB688F5-1D3D-4928-956F-9D01D39E3BF2}" srcOrd="0" destOrd="0" presId="urn:microsoft.com/office/officeart/2005/8/layout/process3"/>
    <dgm:cxn modelId="{C4CCF1D3-02CB-4FA8-AF6A-AC669F41056C}" type="presOf" srcId="{E03DAC77-1F1F-4218-8F74-570623B82266}" destId="{7B035CB4-9A73-4082-820D-CAC3B6C166CA}" srcOrd="0" destOrd="0" presId="urn:microsoft.com/office/officeart/2005/8/layout/process3"/>
    <dgm:cxn modelId="{8F9065DD-AB51-4B02-9C02-E2E28AEC6961}" type="presOf" srcId="{0D897C08-5B55-466C-9A7F-F3E5FA6A1B43}" destId="{ADC4A383-5901-40BB-8BDD-DE7D39C56C7E}" srcOrd="1" destOrd="0" presId="urn:microsoft.com/office/officeart/2005/8/layout/process3"/>
    <dgm:cxn modelId="{2E1104F0-A813-4EB9-8812-B48683E343DA}" type="presOf" srcId="{D2AFD91D-1309-49BB-9FFF-6CF43438CAD7}" destId="{78E781CC-B5F9-47A6-8E03-A621B306386A}" srcOrd="0" destOrd="0" presId="urn:microsoft.com/office/officeart/2005/8/layout/process3"/>
    <dgm:cxn modelId="{B3E310F5-B392-4D95-BF0A-A4A65EF76D74}" type="presOf" srcId="{F74DD0DB-A078-4842-A173-EC6A1D81FEC6}" destId="{5C16C189-1518-476A-8462-F03E93FC6CC3}" srcOrd="0" destOrd="0" presId="urn:microsoft.com/office/officeart/2005/8/layout/process3"/>
    <dgm:cxn modelId="{20304F56-1ACC-4D3B-A5A1-1347D1AA140D}" type="presParOf" srcId="{84B0B298-C709-4E5F-8CBD-963850D7E59B}" destId="{8CEE2991-EB29-4AF2-AB42-CD6D533D08A0}" srcOrd="0" destOrd="0" presId="urn:microsoft.com/office/officeart/2005/8/layout/process3"/>
    <dgm:cxn modelId="{052C1BD7-26B5-483C-8ACD-D3F71B457BB0}" type="presParOf" srcId="{8CEE2991-EB29-4AF2-AB42-CD6D533D08A0}" destId="{5C16C189-1518-476A-8462-F03E93FC6CC3}" srcOrd="0" destOrd="0" presId="urn:microsoft.com/office/officeart/2005/8/layout/process3"/>
    <dgm:cxn modelId="{77559886-A77C-44A0-9A05-52756B45222D}" type="presParOf" srcId="{8CEE2991-EB29-4AF2-AB42-CD6D533D08A0}" destId="{F31CD567-F319-4DE8-98F5-55223CFEF529}" srcOrd="1" destOrd="0" presId="urn:microsoft.com/office/officeart/2005/8/layout/process3"/>
    <dgm:cxn modelId="{61BC69F3-C442-4F2D-A933-2179D58FA141}" type="presParOf" srcId="{8CEE2991-EB29-4AF2-AB42-CD6D533D08A0}" destId="{F92B85AE-3D86-4296-A37A-F6D2A7D49520}" srcOrd="2" destOrd="0" presId="urn:microsoft.com/office/officeart/2005/8/layout/process3"/>
    <dgm:cxn modelId="{02F90A6A-CBB7-4653-A299-FF723C4A9EB6}" type="presParOf" srcId="{84B0B298-C709-4E5F-8CBD-963850D7E59B}" destId="{4DB688F5-1D3D-4928-956F-9D01D39E3BF2}" srcOrd="1" destOrd="0" presId="urn:microsoft.com/office/officeart/2005/8/layout/process3"/>
    <dgm:cxn modelId="{3B64FA80-2AEA-4448-88EE-52592ED089ED}" type="presParOf" srcId="{4DB688F5-1D3D-4928-956F-9D01D39E3BF2}" destId="{6C071B2E-9710-4F26-854F-AD25CDC22168}" srcOrd="0" destOrd="0" presId="urn:microsoft.com/office/officeart/2005/8/layout/process3"/>
    <dgm:cxn modelId="{DAD3D4AD-98F4-4C1D-B72E-9C2A034005DE}" type="presParOf" srcId="{84B0B298-C709-4E5F-8CBD-963850D7E59B}" destId="{585B0079-7648-426D-949B-CE02BD5F1F44}" srcOrd="2" destOrd="0" presId="urn:microsoft.com/office/officeart/2005/8/layout/process3"/>
    <dgm:cxn modelId="{F5F83D06-E96E-45E9-A930-5660F76A505C}" type="presParOf" srcId="{585B0079-7648-426D-949B-CE02BD5F1F44}" destId="{A0B3BA6F-077E-47AF-A841-C24FCC84E0B8}" srcOrd="0" destOrd="0" presId="urn:microsoft.com/office/officeart/2005/8/layout/process3"/>
    <dgm:cxn modelId="{19AFB69C-89AB-441D-9634-974188BC2E52}" type="presParOf" srcId="{585B0079-7648-426D-949B-CE02BD5F1F44}" destId="{27919DBB-22FA-4311-9940-1EF4A0A76B9B}" srcOrd="1" destOrd="0" presId="urn:microsoft.com/office/officeart/2005/8/layout/process3"/>
    <dgm:cxn modelId="{A56CBB97-7DD3-4CC8-A044-E650EF933E95}" type="presParOf" srcId="{585B0079-7648-426D-949B-CE02BD5F1F44}" destId="{7B035CB4-9A73-4082-820D-CAC3B6C166CA}" srcOrd="2" destOrd="0" presId="urn:microsoft.com/office/officeart/2005/8/layout/process3"/>
    <dgm:cxn modelId="{3A894A69-A199-46AB-A2F1-82B6586AA197}" type="presParOf" srcId="{84B0B298-C709-4E5F-8CBD-963850D7E59B}" destId="{78E781CC-B5F9-47A6-8E03-A621B306386A}" srcOrd="3" destOrd="0" presId="urn:microsoft.com/office/officeart/2005/8/layout/process3"/>
    <dgm:cxn modelId="{73BA57CD-A0DB-4E5D-A15C-820AECF8C999}" type="presParOf" srcId="{78E781CC-B5F9-47A6-8E03-A621B306386A}" destId="{9F5FCC06-5390-4800-B531-E6CD2C48E02F}" srcOrd="0" destOrd="0" presId="urn:microsoft.com/office/officeart/2005/8/layout/process3"/>
    <dgm:cxn modelId="{EC87454C-93FE-4E03-81E6-BD2800CAD615}" type="presParOf" srcId="{84B0B298-C709-4E5F-8CBD-963850D7E59B}" destId="{37D730B4-9090-4E38-9E6D-DE7DFAFD324C}" srcOrd="4" destOrd="0" presId="urn:microsoft.com/office/officeart/2005/8/layout/process3"/>
    <dgm:cxn modelId="{0585D406-9F76-44D5-8147-0EEF218B133E}" type="presParOf" srcId="{37D730B4-9090-4E38-9E6D-DE7DFAFD324C}" destId="{777D3514-A0A4-4DEB-9E1C-C46CE4421D21}" srcOrd="0" destOrd="0" presId="urn:microsoft.com/office/officeart/2005/8/layout/process3"/>
    <dgm:cxn modelId="{68A70967-003B-457D-8943-487779BC60B1}" type="presParOf" srcId="{37D730B4-9090-4E38-9E6D-DE7DFAFD324C}" destId="{ADC4A383-5901-40BB-8BDD-DE7D39C56C7E}" srcOrd="1" destOrd="0" presId="urn:microsoft.com/office/officeart/2005/8/layout/process3"/>
    <dgm:cxn modelId="{9147804B-A1AF-4B66-95BF-FFB95F99AA0E}" type="presParOf" srcId="{37D730B4-9090-4E38-9E6D-DE7DFAFD324C}" destId="{359A463A-2052-44D4-825A-E002D20FD5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731C74F-F870-4996-B2EB-31765BE94E3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DD0DB-A078-4842-A173-EC6A1D81FEC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VP-1</a:t>
          </a:r>
        </a:p>
      </dgm:t>
    </dgm:pt>
    <dgm:pt modelId="{043FBD1A-523A-47C0-85E5-284F730C7AD2}" type="parTrans" cxnId="{7EFD9165-30A6-4759-ACF0-FE605B0C6362}">
      <dgm:prSet/>
      <dgm:spPr/>
      <dgm:t>
        <a:bodyPr/>
        <a:lstStyle/>
        <a:p>
          <a:endParaRPr lang="en-US"/>
        </a:p>
      </dgm:t>
    </dgm:pt>
    <dgm:pt modelId="{28EBAC45-6326-4412-B017-EF09FDDBCDC2}" type="sibTrans" cxnId="{7EFD9165-30A6-4759-ACF0-FE605B0C6362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8A72C982-A35B-444B-9F7B-068EE927C0D4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5C545019-D2B4-46DC-A201-B42617DBC206}" type="parTrans" cxnId="{5AC0F07E-C819-4726-9DB3-2A5D78737B30}">
      <dgm:prSet/>
      <dgm:spPr/>
      <dgm:t>
        <a:bodyPr/>
        <a:lstStyle/>
        <a:p>
          <a:endParaRPr lang="en-US"/>
        </a:p>
      </dgm:t>
    </dgm:pt>
    <dgm:pt modelId="{7EB7C64B-57C0-41FC-8BED-4422D64E1525}" type="sibTrans" cxnId="{5AC0F07E-C819-4726-9DB3-2A5D78737B30}">
      <dgm:prSet/>
      <dgm:spPr/>
      <dgm:t>
        <a:bodyPr/>
        <a:lstStyle/>
        <a:p>
          <a:endParaRPr lang="en-US"/>
        </a:p>
      </dgm:t>
    </dgm:pt>
    <dgm:pt modelId="{24B79D00-7FD4-498A-90D6-B82A1B7333D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VP-2</a:t>
          </a:r>
        </a:p>
      </dgm:t>
    </dgm:pt>
    <dgm:pt modelId="{1E3B4E9E-7A8E-4B1E-A5C6-C4A37B49DE5C}" type="parTrans" cxnId="{0FFC81AD-6F12-466F-AAE6-5D55F3CDD5FA}">
      <dgm:prSet/>
      <dgm:spPr/>
      <dgm:t>
        <a:bodyPr/>
        <a:lstStyle/>
        <a:p>
          <a:endParaRPr lang="en-US"/>
        </a:p>
      </dgm:t>
    </dgm:pt>
    <dgm:pt modelId="{D2AFD91D-1309-49BB-9FFF-6CF43438CAD7}" type="sibTrans" cxnId="{0FFC81AD-6F12-466F-AAE6-5D55F3CDD5FA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E03DAC77-1F1F-4218-8F74-570623B82266}">
      <dgm:prSet phldrT="[Text]"/>
      <dgm:spPr/>
      <dgm:t>
        <a:bodyPr/>
        <a:lstStyle/>
        <a:p>
          <a:r>
            <a:rPr lang="en-US" dirty="0"/>
            <a:t>Staff Goals</a:t>
          </a:r>
        </a:p>
      </dgm:t>
    </dgm:pt>
    <dgm:pt modelId="{E0C66E14-B65E-48AF-A163-4D9BFB35A437}" type="parTrans" cxnId="{74D7603A-4624-4203-83BB-02714409FAA6}">
      <dgm:prSet/>
      <dgm:spPr/>
      <dgm:t>
        <a:bodyPr/>
        <a:lstStyle/>
        <a:p>
          <a:endParaRPr lang="en-US"/>
        </a:p>
      </dgm:t>
    </dgm:pt>
    <dgm:pt modelId="{354E8C7D-3E1B-4D47-83C9-89A193E86CEE}" type="sibTrans" cxnId="{74D7603A-4624-4203-83BB-02714409FAA6}">
      <dgm:prSet/>
      <dgm:spPr/>
      <dgm:t>
        <a:bodyPr/>
        <a:lstStyle/>
        <a:p>
          <a:endParaRPr lang="en-US"/>
        </a:p>
      </dgm:t>
    </dgm:pt>
    <dgm:pt modelId="{0D897C08-5B55-466C-9A7F-F3E5FA6A1B4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/>
            <a:t>VP-3</a:t>
          </a:r>
        </a:p>
      </dgm:t>
    </dgm:pt>
    <dgm:pt modelId="{D567A316-B0EB-40DA-84AD-B8CB4514437D}" type="parTrans" cxnId="{5DA7B510-00CA-42C6-A942-0921F214B173}">
      <dgm:prSet/>
      <dgm:spPr/>
      <dgm:t>
        <a:bodyPr/>
        <a:lstStyle/>
        <a:p>
          <a:endParaRPr lang="en-US"/>
        </a:p>
      </dgm:t>
    </dgm:pt>
    <dgm:pt modelId="{585FD569-F546-4BDA-AA71-6C8AADA661D7}" type="sibTrans" cxnId="{5DA7B510-00CA-42C6-A942-0921F214B173}">
      <dgm:prSet/>
      <dgm:spPr/>
      <dgm:t>
        <a:bodyPr/>
        <a:lstStyle/>
        <a:p>
          <a:endParaRPr lang="en-US"/>
        </a:p>
      </dgm:t>
    </dgm:pt>
    <dgm:pt modelId="{5E76FC9D-2E8C-412D-AA72-113DA3FEBBDB}">
      <dgm:prSet phldrT="[Text]"/>
      <dgm:spPr/>
      <dgm:t>
        <a:bodyPr/>
        <a:lstStyle/>
        <a:p>
          <a:r>
            <a:rPr lang="en-US" dirty="0"/>
            <a:t>Budget</a:t>
          </a:r>
        </a:p>
      </dgm:t>
    </dgm:pt>
    <dgm:pt modelId="{3A17FA80-732F-4916-968F-B0438AD7C485}" type="parTrans" cxnId="{B6FFCE18-F91F-473E-8568-F9327DE15AE4}">
      <dgm:prSet/>
      <dgm:spPr/>
      <dgm:t>
        <a:bodyPr/>
        <a:lstStyle/>
        <a:p>
          <a:endParaRPr lang="en-US"/>
        </a:p>
      </dgm:t>
    </dgm:pt>
    <dgm:pt modelId="{36D74330-4E06-4737-A564-69FDCBE367BB}" type="sibTrans" cxnId="{B6FFCE18-F91F-473E-8568-F9327DE15AE4}">
      <dgm:prSet/>
      <dgm:spPr/>
      <dgm:t>
        <a:bodyPr/>
        <a:lstStyle/>
        <a:p>
          <a:endParaRPr lang="en-US"/>
        </a:p>
      </dgm:t>
    </dgm:pt>
    <dgm:pt modelId="{AB8E71BD-08CC-4756-9E02-8C5B9D3E5526}">
      <dgm:prSet phldrT="[Text]"/>
      <dgm:spPr/>
      <dgm:t>
        <a:bodyPr/>
        <a:lstStyle/>
        <a:p>
          <a:r>
            <a:rPr lang="en-US" dirty="0"/>
            <a:t>Strategies</a:t>
          </a:r>
        </a:p>
      </dgm:t>
    </dgm:pt>
    <dgm:pt modelId="{75B8198A-7ED4-478F-86F9-07938E239E06}" type="parTrans" cxnId="{5A4DF945-3745-4438-931A-685B7D6C2482}">
      <dgm:prSet/>
      <dgm:spPr/>
      <dgm:t>
        <a:bodyPr/>
        <a:lstStyle/>
        <a:p>
          <a:endParaRPr lang="en-US"/>
        </a:p>
      </dgm:t>
    </dgm:pt>
    <dgm:pt modelId="{7F7E5020-745E-4A71-9B85-0C6285B3E91C}" type="sibTrans" cxnId="{5A4DF945-3745-4438-931A-685B7D6C2482}">
      <dgm:prSet/>
      <dgm:spPr/>
      <dgm:t>
        <a:bodyPr/>
        <a:lstStyle/>
        <a:p>
          <a:endParaRPr lang="en-US"/>
        </a:p>
      </dgm:t>
    </dgm:pt>
    <dgm:pt modelId="{E81EFCDD-0F59-49EA-8004-27DD1AB5F0F9}">
      <dgm:prSet phldrT="[Text]"/>
      <dgm:spPr/>
      <dgm:t>
        <a:bodyPr/>
        <a:lstStyle/>
        <a:p>
          <a:r>
            <a:rPr lang="en-US" dirty="0"/>
            <a:t>Program Plans</a:t>
          </a:r>
        </a:p>
      </dgm:t>
    </dgm:pt>
    <dgm:pt modelId="{6E486FFD-965F-46F4-8757-EC9603CEF92E}" type="parTrans" cxnId="{D1A76763-51C2-49DF-9441-18B6EF14810A}">
      <dgm:prSet/>
      <dgm:spPr/>
      <dgm:t>
        <a:bodyPr/>
        <a:lstStyle/>
        <a:p>
          <a:endParaRPr lang="en-US"/>
        </a:p>
      </dgm:t>
    </dgm:pt>
    <dgm:pt modelId="{B6187297-7F53-43ED-A638-9B28518B11CA}" type="sibTrans" cxnId="{D1A76763-51C2-49DF-9441-18B6EF14810A}">
      <dgm:prSet/>
      <dgm:spPr/>
      <dgm:t>
        <a:bodyPr/>
        <a:lstStyle/>
        <a:p>
          <a:endParaRPr lang="en-US"/>
        </a:p>
      </dgm:t>
    </dgm:pt>
    <dgm:pt modelId="{84B0B298-C709-4E5F-8CBD-963850D7E59B}" type="pres">
      <dgm:prSet presAssocID="{B731C74F-F870-4996-B2EB-31765BE94E36}" presName="linearFlow" presStyleCnt="0">
        <dgm:presLayoutVars>
          <dgm:dir/>
          <dgm:animLvl val="lvl"/>
          <dgm:resizeHandles val="exact"/>
        </dgm:presLayoutVars>
      </dgm:prSet>
      <dgm:spPr/>
    </dgm:pt>
    <dgm:pt modelId="{8CEE2991-EB29-4AF2-AB42-CD6D533D08A0}" type="pres">
      <dgm:prSet presAssocID="{F74DD0DB-A078-4842-A173-EC6A1D81FEC6}" presName="composite" presStyleCnt="0"/>
      <dgm:spPr/>
    </dgm:pt>
    <dgm:pt modelId="{5C16C189-1518-476A-8462-F03E93FC6CC3}" type="pres">
      <dgm:prSet presAssocID="{F74DD0DB-A078-4842-A173-EC6A1D81FEC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1CD567-F319-4DE8-98F5-55223CFEF529}" type="pres">
      <dgm:prSet presAssocID="{F74DD0DB-A078-4842-A173-EC6A1D81FEC6}" presName="parSh" presStyleLbl="node1" presStyleIdx="0" presStyleCnt="3"/>
      <dgm:spPr/>
    </dgm:pt>
    <dgm:pt modelId="{F92B85AE-3D86-4296-A37A-F6D2A7D49520}" type="pres">
      <dgm:prSet presAssocID="{F74DD0DB-A078-4842-A173-EC6A1D81FEC6}" presName="desTx" presStyleLbl="fgAcc1" presStyleIdx="0" presStyleCnt="3">
        <dgm:presLayoutVars>
          <dgm:bulletEnabled val="1"/>
        </dgm:presLayoutVars>
      </dgm:prSet>
      <dgm:spPr/>
    </dgm:pt>
    <dgm:pt modelId="{4DB688F5-1D3D-4928-956F-9D01D39E3BF2}" type="pres">
      <dgm:prSet presAssocID="{28EBAC45-6326-4412-B017-EF09FDDBCDC2}" presName="sibTrans" presStyleLbl="sibTrans2D1" presStyleIdx="0" presStyleCnt="2"/>
      <dgm:spPr/>
    </dgm:pt>
    <dgm:pt modelId="{6C071B2E-9710-4F26-854F-AD25CDC22168}" type="pres">
      <dgm:prSet presAssocID="{28EBAC45-6326-4412-B017-EF09FDDBCDC2}" presName="connTx" presStyleLbl="sibTrans2D1" presStyleIdx="0" presStyleCnt="2"/>
      <dgm:spPr/>
    </dgm:pt>
    <dgm:pt modelId="{585B0079-7648-426D-949B-CE02BD5F1F44}" type="pres">
      <dgm:prSet presAssocID="{24B79D00-7FD4-498A-90D6-B82A1B7333DB}" presName="composite" presStyleCnt="0"/>
      <dgm:spPr/>
    </dgm:pt>
    <dgm:pt modelId="{A0B3BA6F-077E-47AF-A841-C24FCC84E0B8}" type="pres">
      <dgm:prSet presAssocID="{24B79D00-7FD4-498A-90D6-B82A1B7333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919DBB-22FA-4311-9940-1EF4A0A76B9B}" type="pres">
      <dgm:prSet presAssocID="{24B79D00-7FD4-498A-90D6-B82A1B7333DB}" presName="parSh" presStyleLbl="node1" presStyleIdx="1" presStyleCnt="3"/>
      <dgm:spPr/>
    </dgm:pt>
    <dgm:pt modelId="{7B035CB4-9A73-4082-820D-CAC3B6C166CA}" type="pres">
      <dgm:prSet presAssocID="{24B79D00-7FD4-498A-90D6-B82A1B7333DB}" presName="desTx" presStyleLbl="fgAcc1" presStyleIdx="1" presStyleCnt="3">
        <dgm:presLayoutVars>
          <dgm:bulletEnabled val="1"/>
        </dgm:presLayoutVars>
      </dgm:prSet>
      <dgm:spPr/>
    </dgm:pt>
    <dgm:pt modelId="{78E781CC-B5F9-47A6-8E03-A621B306386A}" type="pres">
      <dgm:prSet presAssocID="{D2AFD91D-1309-49BB-9FFF-6CF43438CAD7}" presName="sibTrans" presStyleLbl="sibTrans2D1" presStyleIdx="1" presStyleCnt="2"/>
      <dgm:spPr/>
    </dgm:pt>
    <dgm:pt modelId="{9F5FCC06-5390-4800-B531-E6CD2C48E02F}" type="pres">
      <dgm:prSet presAssocID="{D2AFD91D-1309-49BB-9FFF-6CF43438CAD7}" presName="connTx" presStyleLbl="sibTrans2D1" presStyleIdx="1" presStyleCnt="2"/>
      <dgm:spPr/>
    </dgm:pt>
    <dgm:pt modelId="{37D730B4-9090-4E38-9E6D-DE7DFAFD324C}" type="pres">
      <dgm:prSet presAssocID="{0D897C08-5B55-466C-9A7F-F3E5FA6A1B43}" presName="composite" presStyleCnt="0"/>
      <dgm:spPr/>
    </dgm:pt>
    <dgm:pt modelId="{777D3514-A0A4-4DEB-9E1C-C46CE4421D21}" type="pres">
      <dgm:prSet presAssocID="{0D897C08-5B55-466C-9A7F-F3E5FA6A1B4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C4A383-5901-40BB-8BDD-DE7D39C56C7E}" type="pres">
      <dgm:prSet presAssocID="{0D897C08-5B55-466C-9A7F-F3E5FA6A1B43}" presName="parSh" presStyleLbl="node1" presStyleIdx="2" presStyleCnt="3"/>
      <dgm:spPr/>
    </dgm:pt>
    <dgm:pt modelId="{359A463A-2052-44D4-825A-E002D20FD5B9}" type="pres">
      <dgm:prSet presAssocID="{0D897C08-5B55-466C-9A7F-F3E5FA6A1B4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B775F08-9C63-49C2-8182-F9F96156DB2E}" type="presOf" srcId="{B731C74F-F870-4996-B2EB-31765BE94E36}" destId="{84B0B298-C709-4E5F-8CBD-963850D7E59B}" srcOrd="0" destOrd="0" presId="urn:microsoft.com/office/officeart/2005/8/layout/process3"/>
    <dgm:cxn modelId="{3790DB09-2006-4CF8-A311-A74DCE9BE32C}" type="presOf" srcId="{0D897C08-5B55-466C-9A7F-F3E5FA6A1B43}" destId="{ADC4A383-5901-40BB-8BDD-DE7D39C56C7E}" srcOrd="1" destOrd="0" presId="urn:microsoft.com/office/officeart/2005/8/layout/process3"/>
    <dgm:cxn modelId="{5DA7B510-00CA-42C6-A942-0921F214B173}" srcId="{B731C74F-F870-4996-B2EB-31765BE94E36}" destId="{0D897C08-5B55-466C-9A7F-F3E5FA6A1B43}" srcOrd="2" destOrd="0" parTransId="{D567A316-B0EB-40DA-84AD-B8CB4514437D}" sibTransId="{585FD569-F546-4BDA-AA71-6C8AADA661D7}"/>
    <dgm:cxn modelId="{B6FFCE18-F91F-473E-8568-F9327DE15AE4}" srcId="{0D897C08-5B55-466C-9A7F-F3E5FA6A1B43}" destId="{5E76FC9D-2E8C-412D-AA72-113DA3FEBBDB}" srcOrd="0" destOrd="0" parTransId="{3A17FA80-732F-4916-968F-B0438AD7C485}" sibTransId="{36D74330-4E06-4737-A564-69FDCBE367BB}"/>
    <dgm:cxn modelId="{E4333A1D-7A60-4986-9B4F-1C3CFA2A7A67}" type="presOf" srcId="{28EBAC45-6326-4412-B017-EF09FDDBCDC2}" destId="{6C071B2E-9710-4F26-854F-AD25CDC22168}" srcOrd="1" destOrd="0" presId="urn:microsoft.com/office/officeart/2005/8/layout/process3"/>
    <dgm:cxn modelId="{AD22DF2D-759D-4C98-B335-8D59FCB3AAFF}" type="presOf" srcId="{5E76FC9D-2E8C-412D-AA72-113DA3FEBBDB}" destId="{359A463A-2052-44D4-825A-E002D20FD5B9}" srcOrd="0" destOrd="0" presId="urn:microsoft.com/office/officeart/2005/8/layout/process3"/>
    <dgm:cxn modelId="{74D7603A-4624-4203-83BB-02714409FAA6}" srcId="{24B79D00-7FD4-498A-90D6-B82A1B7333DB}" destId="{E03DAC77-1F1F-4218-8F74-570623B82266}" srcOrd="0" destOrd="0" parTransId="{E0C66E14-B65E-48AF-A163-4D9BFB35A437}" sibTransId="{354E8C7D-3E1B-4D47-83C9-89A193E86CEE}"/>
    <dgm:cxn modelId="{D1A76763-51C2-49DF-9441-18B6EF14810A}" srcId="{24B79D00-7FD4-498A-90D6-B82A1B7333DB}" destId="{E81EFCDD-0F59-49EA-8004-27DD1AB5F0F9}" srcOrd="1" destOrd="0" parTransId="{6E486FFD-965F-46F4-8757-EC9603CEF92E}" sibTransId="{B6187297-7F53-43ED-A638-9B28518B11CA}"/>
    <dgm:cxn modelId="{7EFD9165-30A6-4759-ACF0-FE605B0C6362}" srcId="{B731C74F-F870-4996-B2EB-31765BE94E36}" destId="{F74DD0DB-A078-4842-A173-EC6A1D81FEC6}" srcOrd="0" destOrd="0" parTransId="{043FBD1A-523A-47C0-85E5-284F730C7AD2}" sibTransId="{28EBAC45-6326-4412-B017-EF09FDDBCDC2}"/>
    <dgm:cxn modelId="{5A4DF945-3745-4438-931A-685B7D6C2482}" srcId="{F74DD0DB-A078-4842-A173-EC6A1D81FEC6}" destId="{AB8E71BD-08CC-4756-9E02-8C5B9D3E5526}" srcOrd="1" destOrd="0" parTransId="{75B8198A-7ED4-478F-86F9-07938E239E06}" sibTransId="{7F7E5020-745E-4A71-9B85-0C6285B3E91C}"/>
    <dgm:cxn modelId="{7C2E685A-3F5C-42D4-B60C-E22F05B6CB5B}" type="presOf" srcId="{D2AFD91D-1309-49BB-9FFF-6CF43438CAD7}" destId="{9F5FCC06-5390-4800-B531-E6CD2C48E02F}" srcOrd="1" destOrd="0" presId="urn:microsoft.com/office/officeart/2005/8/layout/process3"/>
    <dgm:cxn modelId="{5AC0F07E-C819-4726-9DB3-2A5D78737B30}" srcId="{F74DD0DB-A078-4842-A173-EC6A1D81FEC6}" destId="{8A72C982-A35B-444B-9F7B-068EE927C0D4}" srcOrd="0" destOrd="0" parTransId="{5C545019-D2B4-46DC-A201-B42617DBC206}" sibTransId="{7EB7C64B-57C0-41FC-8BED-4422D64E1525}"/>
    <dgm:cxn modelId="{B3D7299D-E5F7-4BA9-8821-8AFE2EC72030}" type="presOf" srcId="{E03DAC77-1F1F-4218-8F74-570623B82266}" destId="{7B035CB4-9A73-4082-820D-CAC3B6C166CA}" srcOrd="0" destOrd="0" presId="urn:microsoft.com/office/officeart/2005/8/layout/process3"/>
    <dgm:cxn modelId="{0FFC81AD-6F12-466F-AAE6-5D55F3CDD5FA}" srcId="{B731C74F-F870-4996-B2EB-31765BE94E36}" destId="{24B79D00-7FD4-498A-90D6-B82A1B7333DB}" srcOrd="1" destOrd="0" parTransId="{1E3B4E9E-7A8E-4B1E-A5C6-C4A37B49DE5C}" sibTransId="{D2AFD91D-1309-49BB-9FFF-6CF43438CAD7}"/>
    <dgm:cxn modelId="{47330CC2-7C86-42F8-A853-72BA36DDFF9F}" type="presOf" srcId="{E81EFCDD-0F59-49EA-8004-27DD1AB5F0F9}" destId="{7B035CB4-9A73-4082-820D-CAC3B6C166CA}" srcOrd="0" destOrd="1" presId="urn:microsoft.com/office/officeart/2005/8/layout/process3"/>
    <dgm:cxn modelId="{DCB3C3C5-1D2A-4314-8865-42C19DB33635}" type="presOf" srcId="{AB8E71BD-08CC-4756-9E02-8C5B9D3E5526}" destId="{F92B85AE-3D86-4296-A37A-F6D2A7D49520}" srcOrd="0" destOrd="1" presId="urn:microsoft.com/office/officeart/2005/8/layout/process3"/>
    <dgm:cxn modelId="{AE0349C8-A58D-4AB2-8FAE-00C750EC8850}" type="presOf" srcId="{28EBAC45-6326-4412-B017-EF09FDDBCDC2}" destId="{4DB688F5-1D3D-4928-956F-9D01D39E3BF2}" srcOrd="0" destOrd="0" presId="urn:microsoft.com/office/officeart/2005/8/layout/process3"/>
    <dgm:cxn modelId="{6E4685D8-6ACA-41F1-852C-DB2238D09B60}" type="presOf" srcId="{24B79D00-7FD4-498A-90D6-B82A1B7333DB}" destId="{A0B3BA6F-077E-47AF-A841-C24FCC84E0B8}" srcOrd="0" destOrd="0" presId="urn:microsoft.com/office/officeart/2005/8/layout/process3"/>
    <dgm:cxn modelId="{5C6AC0E1-4C90-45C1-9847-628A27642973}" type="presOf" srcId="{0D897C08-5B55-466C-9A7F-F3E5FA6A1B43}" destId="{777D3514-A0A4-4DEB-9E1C-C46CE4421D21}" srcOrd="0" destOrd="0" presId="urn:microsoft.com/office/officeart/2005/8/layout/process3"/>
    <dgm:cxn modelId="{D3B1EAED-91B0-457F-B704-A6D125619B86}" type="presOf" srcId="{24B79D00-7FD4-498A-90D6-B82A1B7333DB}" destId="{27919DBB-22FA-4311-9940-1EF4A0A76B9B}" srcOrd="1" destOrd="0" presId="urn:microsoft.com/office/officeart/2005/8/layout/process3"/>
    <dgm:cxn modelId="{403AE2F8-18FE-4125-AC72-EA1F457039DA}" type="presOf" srcId="{F74DD0DB-A078-4842-A173-EC6A1D81FEC6}" destId="{F31CD567-F319-4DE8-98F5-55223CFEF529}" srcOrd="1" destOrd="0" presId="urn:microsoft.com/office/officeart/2005/8/layout/process3"/>
    <dgm:cxn modelId="{5A6E90FA-6CBB-4849-854A-03CAEF1B9DD4}" type="presOf" srcId="{F74DD0DB-A078-4842-A173-EC6A1D81FEC6}" destId="{5C16C189-1518-476A-8462-F03E93FC6CC3}" srcOrd="0" destOrd="0" presId="urn:microsoft.com/office/officeart/2005/8/layout/process3"/>
    <dgm:cxn modelId="{E8DCEDFC-5E3D-48F3-8197-57D66B613EEF}" type="presOf" srcId="{8A72C982-A35B-444B-9F7B-068EE927C0D4}" destId="{F92B85AE-3D86-4296-A37A-F6D2A7D49520}" srcOrd="0" destOrd="0" presId="urn:microsoft.com/office/officeart/2005/8/layout/process3"/>
    <dgm:cxn modelId="{F76837FD-4691-41D7-9F38-37CB580ABAD3}" type="presOf" srcId="{D2AFD91D-1309-49BB-9FFF-6CF43438CAD7}" destId="{78E781CC-B5F9-47A6-8E03-A621B306386A}" srcOrd="0" destOrd="0" presId="urn:microsoft.com/office/officeart/2005/8/layout/process3"/>
    <dgm:cxn modelId="{6CBC6DDA-4A13-4784-942A-5F9813107677}" type="presParOf" srcId="{84B0B298-C709-4E5F-8CBD-963850D7E59B}" destId="{8CEE2991-EB29-4AF2-AB42-CD6D533D08A0}" srcOrd="0" destOrd="0" presId="urn:microsoft.com/office/officeart/2005/8/layout/process3"/>
    <dgm:cxn modelId="{DE32AD06-C028-4E54-B6D1-A1C55503C772}" type="presParOf" srcId="{8CEE2991-EB29-4AF2-AB42-CD6D533D08A0}" destId="{5C16C189-1518-476A-8462-F03E93FC6CC3}" srcOrd="0" destOrd="0" presId="urn:microsoft.com/office/officeart/2005/8/layout/process3"/>
    <dgm:cxn modelId="{218A8D61-06FD-48F0-A280-2DAFD7DF502E}" type="presParOf" srcId="{8CEE2991-EB29-4AF2-AB42-CD6D533D08A0}" destId="{F31CD567-F319-4DE8-98F5-55223CFEF529}" srcOrd="1" destOrd="0" presId="urn:microsoft.com/office/officeart/2005/8/layout/process3"/>
    <dgm:cxn modelId="{81C41979-A115-4BEF-A7F7-DFD165349370}" type="presParOf" srcId="{8CEE2991-EB29-4AF2-AB42-CD6D533D08A0}" destId="{F92B85AE-3D86-4296-A37A-F6D2A7D49520}" srcOrd="2" destOrd="0" presId="urn:microsoft.com/office/officeart/2005/8/layout/process3"/>
    <dgm:cxn modelId="{85B81A8E-B02C-47D5-970F-9FE07F4B5CC2}" type="presParOf" srcId="{84B0B298-C709-4E5F-8CBD-963850D7E59B}" destId="{4DB688F5-1D3D-4928-956F-9D01D39E3BF2}" srcOrd="1" destOrd="0" presId="urn:microsoft.com/office/officeart/2005/8/layout/process3"/>
    <dgm:cxn modelId="{BA6C3661-24FD-49FA-9A17-A32DE6DB88B3}" type="presParOf" srcId="{4DB688F5-1D3D-4928-956F-9D01D39E3BF2}" destId="{6C071B2E-9710-4F26-854F-AD25CDC22168}" srcOrd="0" destOrd="0" presId="urn:microsoft.com/office/officeart/2005/8/layout/process3"/>
    <dgm:cxn modelId="{6F7785CF-41AC-42C8-933E-5A068F3410A8}" type="presParOf" srcId="{84B0B298-C709-4E5F-8CBD-963850D7E59B}" destId="{585B0079-7648-426D-949B-CE02BD5F1F44}" srcOrd="2" destOrd="0" presId="urn:microsoft.com/office/officeart/2005/8/layout/process3"/>
    <dgm:cxn modelId="{2F5BE77B-C034-4BC2-98A4-23D685D67D20}" type="presParOf" srcId="{585B0079-7648-426D-949B-CE02BD5F1F44}" destId="{A0B3BA6F-077E-47AF-A841-C24FCC84E0B8}" srcOrd="0" destOrd="0" presId="urn:microsoft.com/office/officeart/2005/8/layout/process3"/>
    <dgm:cxn modelId="{CBC7E2BF-F3B5-4188-87CB-0E628F942D7A}" type="presParOf" srcId="{585B0079-7648-426D-949B-CE02BD5F1F44}" destId="{27919DBB-22FA-4311-9940-1EF4A0A76B9B}" srcOrd="1" destOrd="0" presId="urn:microsoft.com/office/officeart/2005/8/layout/process3"/>
    <dgm:cxn modelId="{4E799087-0A30-429C-B402-2775A3A5C30C}" type="presParOf" srcId="{585B0079-7648-426D-949B-CE02BD5F1F44}" destId="{7B035CB4-9A73-4082-820D-CAC3B6C166CA}" srcOrd="2" destOrd="0" presId="urn:microsoft.com/office/officeart/2005/8/layout/process3"/>
    <dgm:cxn modelId="{23B828E3-122B-4602-97EA-E2F9A46D03CA}" type="presParOf" srcId="{84B0B298-C709-4E5F-8CBD-963850D7E59B}" destId="{78E781CC-B5F9-47A6-8E03-A621B306386A}" srcOrd="3" destOrd="0" presId="urn:microsoft.com/office/officeart/2005/8/layout/process3"/>
    <dgm:cxn modelId="{19499186-4C49-4E2C-9EB5-8A0168665AE3}" type="presParOf" srcId="{78E781CC-B5F9-47A6-8E03-A621B306386A}" destId="{9F5FCC06-5390-4800-B531-E6CD2C48E02F}" srcOrd="0" destOrd="0" presId="urn:microsoft.com/office/officeart/2005/8/layout/process3"/>
    <dgm:cxn modelId="{D9F21C27-2CEC-457D-AC93-2A007813E3E2}" type="presParOf" srcId="{84B0B298-C709-4E5F-8CBD-963850D7E59B}" destId="{37D730B4-9090-4E38-9E6D-DE7DFAFD324C}" srcOrd="4" destOrd="0" presId="urn:microsoft.com/office/officeart/2005/8/layout/process3"/>
    <dgm:cxn modelId="{D5EA0025-9036-48E7-958A-19BB5FDAE24E}" type="presParOf" srcId="{37D730B4-9090-4E38-9E6D-DE7DFAFD324C}" destId="{777D3514-A0A4-4DEB-9E1C-C46CE4421D21}" srcOrd="0" destOrd="0" presId="urn:microsoft.com/office/officeart/2005/8/layout/process3"/>
    <dgm:cxn modelId="{34FB662F-2A92-42E4-A78F-3129DBEA7D49}" type="presParOf" srcId="{37D730B4-9090-4E38-9E6D-DE7DFAFD324C}" destId="{ADC4A383-5901-40BB-8BDD-DE7D39C56C7E}" srcOrd="1" destOrd="0" presId="urn:microsoft.com/office/officeart/2005/8/layout/process3"/>
    <dgm:cxn modelId="{1E575BCE-42B5-4488-A2D8-6613DC6C6BE9}" type="presParOf" srcId="{37D730B4-9090-4E38-9E6D-DE7DFAFD324C}" destId="{359A463A-2052-44D4-825A-E002D20FD5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FA00891-A51B-4045-A813-C37EB8F4840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97599-6801-4F57-9EFE-AA04440B9DF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VP-1 Strategies</a:t>
          </a:r>
        </a:p>
      </dgm:t>
    </dgm:pt>
    <dgm:pt modelId="{3A0C14EB-7F17-48CE-8050-E2DA28DBCD5C}" type="parTrans" cxnId="{DF615F07-06C3-4296-8774-70C713C1EB0B}">
      <dgm:prSet/>
      <dgm:spPr/>
      <dgm:t>
        <a:bodyPr/>
        <a:lstStyle/>
        <a:p>
          <a:endParaRPr lang="en-US"/>
        </a:p>
      </dgm:t>
    </dgm:pt>
    <dgm:pt modelId="{26E31A4C-0DCC-4F79-9AB7-79139BF04B71}" type="sibTrans" cxnId="{DF615F07-06C3-4296-8774-70C713C1EB0B}">
      <dgm:prSet/>
      <dgm:spPr/>
      <dgm:t>
        <a:bodyPr/>
        <a:lstStyle/>
        <a:p>
          <a:endParaRPr lang="en-US"/>
        </a:p>
      </dgm:t>
    </dgm:pt>
    <dgm:pt modelId="{A6A46103-73A1-4393-830F-5880A16FE88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VP-2 Staff Goals</a:t>
          </a:r>
        </a:p>
      </dgm:t>
    </dgm:pt>
    <dgm:pt modelId="{C68F84FB-C104-4EA0-8BB1-56BDDDDC0DBC}" type="parTrans" cxnId="{A69FB1E3-6567-4BB1-B198-2697C529A7C8}">
      <dgm:prSet/>
      <dgm:spPr/>
      <dgm:t>
        <a:bodyPr/>
        <a:lstStyle/>
        <a:p>
          <a:endParaRPr lang="en-US"/>
        </a:p>
      </dgm:t>
    </dgm:pt>
    <dgm:pt modelId="{1C01F209-3FFA-4636-93F7-6F3FC0465890}" type="sibTrans" cxnId="{A69FB1E3-6567-4BB1-B198-2697C529A7C8}">
      <dgm:prSet/>
      <dgm:spPr/>
      <dgm:t>
        <a:bodyPr/>
        <a:lstStyle/>
        <a:p>
          <a:endParaRPr lang="en-US"/>
        </a:p>
      </dgm:t>
    </dgm:pt>
    <dgm:pt modelId="{8E8BAD2E-CF5D-4CA0-8203-291EBB199EB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VP-2 Program Plans</a:t>
          </a:r>
        </a:p>
      </dgm:t>
    </dgm:pt>
    <dgm:pt modelId="{DEB45A37-FF79-4C34-A473-78A122468202}" type="parTrans" cxnId="{BEC1A203-3F5C-447E-8D39-0B23AE7BCFDE}">
      <dgm:prSet/>
      <dgm:spPr/>
      <dgm:t>
        <a:bodyPr/>
        <a:lstStyle/>
        <a:p>
          <a:endParaRPr lang="en-US"/>
        </a:p>
      </dgm:t>
    </dgm:pt>
    <dgm:pt modelId="{02105147-26A3-415B-AB96-23BA220E3266}" type="sibTrans" cxnId="{BEC1A203-3F5C-447E-8D39-0B23AE7BCFDE}">
      <dgm:prSet/>
      <dgm:spPr/>
      <dgm:t>
        <a:bodyPr/>
        <a:lstStyle/>
        <a:p>
          <a:endParaRPr lang="en-US"/>
        </a:p>
      </dgm:t>
    </dgm:pt>
    <dgm:pt modelId="{B941686B-8AAE-4289-838B-2A8E947B79E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VP-3 Aligned Budget </a:t>
          </a:r>
        </a:p>
      </dgm:t>
    </dgm:pt>
    <dgm:pt modelId="{3C66969A-CE18-4E40-AA18-EABC1C82BBFA}" type="parTrans" cxnId="{0C6FD759-DAB7-43E0-B165-D82FFCAE91DC}">
      <dgm:prSet/>
      <dgm:spPr/>
      <dgm:t>
        <a:bodyPr/>
        <a:lstStyle/>
        <a:p>
          <a:endParaRPr lang="en-US"/>
        </a:p>
      </dgm:t>
    </dgm:pt>
    <dgm:pt modelId="{0CDCF859-C184-4D76-A6C6-2FC64166D37F}" type="sibTrans" cxnId="{0C6FD759-DAB7-43E0-B165-D82FFCAE91DC}">
      <dgm:prSet/>
      <dgm:spPr/>
      <dgm:t>
        <a:bodyPr/>
        <a:lstStyle/>
        <a:p>
          <a:endParaRPr lang="en-US"/>
        </a:p>
      </dgm:t>
    </dgm:pt>
    <dgm:pt modelId="{C62B8994-0E0A-4279-BF5C-8F01362891C3}" type="pres">
      <dgm:prSet presAssocID="{FFA00891-A51B-4045-A813-C37EB8F48403}" presName="cycle" presStyleCnt="0">
        <dgm:presLayoutVars>
          <dgm:dir/>
          <dgm:resizeHandles val="exact"/>
        </dgm:presLayoutVars>
      </dgm:prSet>
      <dgm:spPr/>
    </dgm:pt>
    <dgm:pt modelId="{FA1406AC-8228-4DBC-869D-744385DDD731}" type="pres">
      <dgm:prSet presAssocID="{C3797599-6801-4F57-9EFE-AA04440B9DFF}" presName="dummy" presStyleCnt="0"/>
      <dgm:spPr/>
    </dgm:pt>
    <dgm:pt modelId="{73B54EE4-AE91-4B9B-8203-06A4BBDF0EB7}" type="pres">
      <dgm:prSet presAssocID="{C3797599-6801-4F57-9EFE-AA04440B9DFF}" presName="node" presStyleLbl="revTx" presStyleIdx="0" presStyleCnt="4">
        <dgm:presLayoutVars>
          <dgm:bulletEnabled val="1"/>
        </dgm:presLayoutVars>
      </dgm:prSet>
      <dgm:spPr/>
    </dgm:pt>
    <dgm:pt modelId="{2BA9AD8F-3A40-40EA-AC47-3101EF2B8BBE}" type="pres">
      <dgm:prSet presAssocID="{26E31A4C-0DCC-4F79-9AB7-79139BF04B71}" presName="sibTrans" presStyleLbl="node1" presStyleIdx="0" presStyleCnt="4"/>
      <dgm:spPr/>
    </dgm:pt>
    <dgm:pt modelId="{8358D3AF-9D79-43AD-B37B-BA09C128D111}" type="pres">
      <dgm:prSet presAssocID="{A6A46103-73A1-4393-830F-5880A16FE886}" presName="dummy" presStyleCnt="0"/>
      <dgm:spPr/>
    </dgm:pt>
    <dgm:pt modelId="{39922775-0CD9-4398-8BD1-AEAAF798F7AB}" type="pres">
      <dgm:prSet presAssocID="{A6A46103-73A1-4393-830F-5880A16FE886}" presName="node" presStyleLbl="revTx" presStyleIdx="1" presStyleCnt="4">
        <dgm:presLayoutVars>
          <dgm:bulletEnabled val="1"/>
        </dgm:presLayoutVars>
      </dgm:prSet>
      <dgm:spPr/>
    </dgm:pt>
    <dgm:pt modelId="{9C434097-B7F4-437B-9654-76051EC84BDB}" type="pres">
      <dgm:prSet presAssocID="{1C01F209-3FFA-4636-93F7-6F3FC0465890}" presName="sibTrans" presStyleLbl="node1" presStyleIdx="1" presStyleCnt="4"/>
      <dgm:spPr/>
    </dgm:pt>
    <dgm:pt modelId="{31903FA9-932A-4FA3-A719-42C3AA4C8FAC}" type="pres">
      <dgm:prSet presAssocID="{8E8BAD2E-CF5D-4CA0-8203-291EBB199EB3}" presName="dummy" presStyleCnt="0"/>
      <dgm:spPr/>
    </dgm:pt>
    <dgm:pt modelId="{740065C6-0A14-414B-9C60-1217A871979D}" type="pres">
      <dgm:prSet presAssocID="{8E8BAD2E-CF5D-4CA0-8203-291EBB199EB3}" presName="node" presStyleLbl="revTx" presStyleIdx="2" presStyleCnt="4">
        <dgm:presLayoutVars>
          <dgm:bulletEnabled val="1"/>
        </dgm:presLayoutVars>
      </dgm:prSet>
      <dgm:spPr/>
    </dgm:pt>
    <dgm:pt modelId="{55D3AB54-D45D-4C87-B42B-A38A2FA066F3}" type="pres">
      <dgm:prSet presAssocID="{02105147-26A3-415B-AB96-23BA220E3266}" presName="sibTrans" presStyleLbl="node1" presStyleIdx="2" presStyleCnt="4"/>
      <dgm:spPr/>
    </dgm:pt>
    <dgm:pt modelId="{176A43AF-7511-42EF-B344-A9474FC93E48}" type="pres">
      <dgm:prSet presAssocID="{B941686B-8AAE-4289-838B-2A8E947B79EC}" presName="dummy" presStyleCnt="0"/>
      <dgm:spPr/>
    </dgm:pt>
    <dgm:pt modelId="{2E4AE6C1-14CD-448F-A3BF-7E9281BDE233}" type="pres">
      <dgm:prSet presAssocID="{B941686B-8AAE-4289-838B-2A8E947B79EC}" presName="node" presStyleLbl="revTx" presStyleIdx="3" presStyleCnt="4">
        <dgm:presLayoutVars>
          <dgm:bulletEnabled val="1"/>
        </dgm:presLayoutVars>
      </dgm:prSet>
      <dgm:spPr/>
    </dgm:pt>
    <dgm:pt modelId="{A67A9996-07CD-48DC-9A7E-11BBE66A8131}" type="pres">
      <dgm:prSet presAssocID="{0CDCF859-C184-4D76-A6C6-2FC64166D37F}" presName="sibTrans" presStyleLbl="node1" presStyleIdx="3" presStyleCnt="4"/>
      <dgm:spPr/>
    </dgm:pt>
  </dgm:ptLst>
  <dgm:cxnLst>
    <dgm:cxn modelId="{2A668002-BA45-4283-96C7-D15EC464DDE4}" type="presOf" srcId="{26E31A4C-0DCC-4F79-9AB7-79139BF04B71}" destId="{2BA9AD8F-3A40-40EA-AC47-3101EF2B8BBE}" srcOrd="0" destOrd="0" presId="urn:microsoft.com/office/officeart/2005/8/layout/cycle1"/>
    <dgm:cxn modelId="{BEC1A203-3F5C-447E-8D39-0B23AE7BCFDE}" srcId="{FFA00891-A51B-4045-A813-C37EB8F48403}" destId="{8E8BAD2E-CF5D-4CA0-8203-291EBB199EB3}" srcOrd="2" destOrd="0" parTransId="{DEB45A37-FF79-4C34-A473-78A122468202}" sibTransId="{02105147-26A3-415B-AB96-23BA220E3266}"/>
    <dgm:cxn modelId="{DF615F07-06C3-4296-8774-70C713C1EB0B}" srcId="{FFA00891-A51B-4045-A813-C37EB8F48403}" destId="{C3797599-6801-4F57-9EFE-AA04440B9DFF}" srcOrd="0" destOrd="0" parTransId="{3A0C14EB-7F17-48CE-8050-E2DA28DBCD5C}" sibTransId="{26E31A4C-0DCC-4F79-9AB7-79139BF04B71}"/>
    <dgm:cxn modelId="{177BD911-619A-4957-828C-0F932DD22B6B}" type="presOf" srcId="{FFA00891-A51B-4045-A813-C37EB8F48403}" destId="{C62B8994-0E0A-4279-BF5C-8F01362891C3}" srcOrd="0" destOrd="0" presId="urn:microsoft.com/office/officeart/2005/8/layout/cycle1"/>
    <dgm:cxn modelId="{850C341E-4885-4726-8F05-55E9A72022D5}" type="presOf" srcId="{0CDCF859-C184-4D76-A6C6-2FC64166D37F}" destId="{A67A9996-07CD-48DC-9A7E-11BBE66A8131}" srcOrd="0" destOrd="0" presId="urn:microsoft.com/office/officeart/2005/8/layout/cycle1"/>
    <dgm:cxn modelId="{3DB0FB1F-6120-4B57-BB21-31E2A8E1784A}" type="presOf" srcId="{A6A46103-73A1-4393-830F-5880A16FE886}" destId="{39922775-0CD9-4398-8BD1-AEAAF798F7AB}" srcOrd="0" destOrd="0" presId="urn:microsoft.com/office/officeart/2005/8/layout/cycle1"/>
    <dgm:cxn modelId="{1479EF5D-990A-44A1-A986-F179098326E8}" type="presOf" srcId="{C3797599-6801-4F57-9EFE-AA04440B9DFF}" destId="{73B54EE4-AE91-4B9B-8203-06A4BBDF0EB7}" srcOrd="0" destOrd="0" presId="urn:microsoft.com/office/officeart/2005/8/layout/cycle1"/>
    <dgm:cxn modelId="{2DBD5443-E445-4183-8922-07C3908FC520}" type="presOf" srcId="{02105147-26A3-415B-AB96-23BA220E3266}" destId="{55D3AB54-D45D-4C87-B42B-A38A2FA066F3}" srcOrd="0" destOrd="0" presId="urn:microsoft.com/office/officeart/2005/8/layout/cycle1"/>
    <dgm:cxn modelId="{340D0E45-EE2A-4DD5-8EF9-B5AB87F08E4A}" type="presOf" srcId="{B941686B-8AAE-4289-838B-2A8E947B79EC}" destId="{2E4AE6C1-14CD-448F-A3BF-7E9281BDE233}" srcOrd="0" destOrd="0" presId="urn:microsoft.com/office/officeart/2005/8/layout/cycle1"/>
    <dgm:cxn modelId="{0C6FD759-DAB7-43E0-B165-D82FFCAE91DC}" srcId="{FFA00891-A51B-4045-A813-C37EB8F48403}" destId="{B941686B-8AAE-4289-838B-2A8E947B79EC}" srcOrd="3" destOrd="0" parTransId="{3C66969A-CE18-4E40-AA18-EABC1C82BBFA}" sibTransId="{0CDCF859-C184-4D76-A6C6-2FC64166D37F}"/>
    <dgm:cxn modelId="{E181D296-092E-4C81-B9BA-CE5E44E27090}" type="presOf" srcId="{8E8BAD2E-CF5D-4CA0-8203-291EBB199EB3}" destId="{740065C6-0A14-414B-9C60-1217A871979D}" srcOrd="0" destOrd="0" presId="urn:microsoft.com/office/officeart/2005/8/layout/cycle1"/>
    <dgm:cxn modelId="{9F814AA2-936A-4B2D-8298-48529BE15F0C}" type="presOf" srcId="{1C01F209-3FFA-4636-93F7-6F3FC0465890}" destId="{9C434097-B7F4-437B-9654-76051EC84BDB}" srcOrd="0" destOrd="0" presId="urn:microsoft.com/office/officeart/2005/8/layout/cycle1"/>
    <dgm:cxn modelId="{A69FB1E3-6567-4BB1-B198-2697C529A7C8}" srcId="{FFA00891-A51B-4045-A813-C37EB8F48403}" destId="{A6A46103-73A1-4393-830F-5880A16FE886}" srcOrd="1" destOrd="0" parTransId="{C68F84FB-C104-4EA0-8BB1-56BDDDDC0DBC}" sibTransId="{1C01F209-3FFA-4636-93F7-6F3FC0465890}"/>
    <dgm:cxn modelId="{C8094511-9CFB-4B5A-BCA9-F3617EACEBC9}" type="presParOf" srcId="{C62B8994-0E0A-4279-BF5C-8F01362891C3}" destId="{FA1406AC-8228-4DBC-869D-744385DDD731}" srcOrd="0" destOrd="0" presId="urn:microsoft.com/office/officeart/2005/8/layout/cycle1"/>
    <dgm:cxn modelId="{EB436884-8530-4AD6-AD27-CE8D67D7970C}" type="presParOf" srcId="{C62B8994-0E0A-4279-BF5C-8F01362891C3}" destId="{73B54EE4-AE91-4B9B-8203-06A4BBDF0EB7}" srcOrd="1" destOrd="0" presId="urn:microsoft.com/office/officeart/2005/8/layout/cycle1"/>
    <dgm:cxn modelId="{5B4441FD-8C19-4C7D-8BAB-A6467C165D81}" type="presParOf" srcId="{C62B8994-0E0A-4279-BF5C-8F01362891C3}" destId="{2BA9AD8F-3A40-40EA-AC47-3101EF2B8BBE}" srcOrd="2" destOrd="0" presId="urn:microsoft.com/office/officeart/2005/8/layout/cycle1"/>
    <dgm:cxn modelId="{6A9EFEE6-9FDC-4CE0-972A-0B1377D5BC39}" type="presParOf" srcId="{C62B8994-0E0A-4279-BF5C-8F01362891C3}" destId="{8358D3AF-9D79-43AD-B37B-BA09C128D111}" srcOrd="3" destOrd="0" presId="urn:microsoft.com/office/officeart/2005/8/layout/cycle1"/>
    <dgm:cxn modelId="{8A40A7D4-9327-4C9D-BD2D-A7CECAFE20BF}" type="presParOf" srcId="{C62B8994-0E0A-4279-BF5C-8F01362891C3}" destId="{39922775-0CD9-4398-8BD1-AEAAF798F7AB}" srcOrd="4" destOrd="0" presId="urn:microsoft.com/office/officeart/2005/8/layout/cycle1"/>
    <dgm:cxn modelId="{5360405C-6B97-459F-8D52-EA1F7E2B0DC0}" type="presParOf" srcId="{C62B8994-0E0A-4279-BF5C-8F01362891C3}" destId="{9C434097-B7F4-437B-9654-76051EC84BDB}" srcOrd="5" destOrd="0" presId="urn:microsoft.com/office/officeart/2005/8/layout/cycle1"/>
    <dgm:cxn modelId="{6AEC094C-8E17-4512-98BD-FDF321B5132D}" type="presParOf" srcId="{C62B8994-0E0A-4279-BF5C-8F01362891C3}" destId="{31903FA9-932A-4FA3-A719-42C3AA4C8FAC}" srcOrd="6" destOrd="0" presId="urn:microsoft.com/office/officeart/2005/8/layout/cycle1"/>
    <dgm:cxn modelId="{63FE939B-E753-4454-9052-236A860374FC}" type="presParOf" srcId="{C62B8994-0E0A-4279-BF5C-8F01362891C3}" destId="{740065C6-0A14-414B-9C60-1217A871979D}" srcOrd="7" destOrd="0" presId="urn:microsoft.com/office/officeart/2005/8/layout/cycle1"/>
    <dgm:cxn modelId="{576082FC-5216-4FED-A4C6-8679EBA19D7A}" type="presParOf" srcId="{C62B8994-0E0A-4279-BF5C-8F01362891C3}" destId="{55D3AB54-D45D-4C87-B42B-A38A2FA066F3}" srcOrd="8" destOrd="0" presId="urn:microsoft.com/office/officeart/2005/8/layout/cycle1"/>
    <dgm:cxn modelId="{91EFF227-EB06-4349-8D19-89F12AA4D65D}" type="presParOf" srcId="{C62B8994-0E0A-4279-BF5C-8F01362891C3}" destId="{176A43AF-7511-42EF-B344-A9474FC93E48}" srcOrd="9" destOrd="0" presId="urn:microsoft.com/office/officeart/2005/8/layout/cycle1"/>
    <dgm:cxn modelId="{372356AB-8EED-481D-88B9-BD03AB323A83}" type="presParOf" srcId="{C62B8994-0E0A-4279-BF5C-8F01362891C3}" destId="{2E4AE6C1-14CD-448F-A3BF-7E9281BDE233}" srcOrd="10" destOrd="0" presId="urn:microsoft.com/office/officeart/2005/8/layout/cycle1"/>
    <dgm:cxn modelId="{18E1866D-AC90-49A8-9223-85B7B73296A0}" type="presParOf" srcId="{C62B8994-0E0A-4279-BF5C-8F01362891C3}" destId="{A67A9996-07CD-48DC-9A7E-11BBE66A813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E007A8-E2CF-43BF-914F-52CB02BA8AF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AE611-11E0-456F-9BDA-CD9DDC2A8A7B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Health Definition</a:t>
          </a:r>
        </a:p>
      </dgm:t>
    </dgm:pt>
    <dgm:pt modelId="{D1731964-28A7-4BFC-A143-536B12DD0A18}" type="parTrans" cxnId="{134CE3ED-3CE9-4E74-A227-3920CFB358FF}">
      <dgm:prSet/>
      <dgm:spPr/>
      <dgm:t>
        <a:bodyPr/>
        <a:lstStyle/>
        <a:p>
          <a:endParaRPr lang="en-US"/>
        </a:p>
      </dgm:t>
    </dgm:pt>
    <dgm:pt modelId="{335794E8-EB8B-4ED9-9A26-6AFDB315CAD0}" type="sibTrans" cxnId="{134CE3ED-3CE9-4E74-A227-3920CFB358FF}">
      <dgm:prSet/>
      <dgm:spPr/>
      <dgm:t>
        <a:bodyPr/>
        <a:lstStyle/>
        <a:p>
          <a:endParaRPr lang="en-US"/>
        </a:p>
      </dgm:t>
    </dgm:pt>
    <dgm:pt modelId="{6B2A7A09-9E17-4CCD-B583-CA4C544D5DF0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OUR VISION</a:t>
          </a:r>
        </a:p>
      </dgm:t>
    </dgm:pt>
    <dgm:pt modelId="{A38BB001-771B-4CFF-B3E7-954867A9637A}" type="parTrans" cxnId="{450F8057-A287-42D4-9F59-41118DD0D49D}">
      <dgm:prSet/>
      <dgm:spPr/>
      <dgm:t>
        <a:bodyPr/>
        <a:lstStyle/>
        <a:p>
          <a:endParaRPr lang="en-US"/>
        </a:p>
      </dgm:t>
    </dgm:pt>
    <dgm:pt modelId="{726E24A4-0448-4107-96D9-49FA08AB8E7C}" type="sibTrans" cxnId="{450F8057-A287-42D4-9F59-41118DD0D49D}">
      <dgm:prSet/>
      <dgm:spPr/>
      <dgm:t>
        <a:bodyPr/>
        <a:lstStyle/>
        <a:p>
          <a:endParaRPr lang="en-US"/>
        </a:p>
      </dgm:t>
    </dgm:pt>
    <dgm:pt modelId="{8A898C9F-6389-4E66-B015-BE21A5BFC09D}">
      <dgm:prSet phldrT="[Text]" phldr="1"/>
      <dgm:spPr/>
      <dgm:t>
        <a:bodyPr/>
        <a:lstStyle/>
        <a:p>
          <a:endParaRPr lang="en-US"/>
        </a:p>
      </dgm:t>
    </dgm:pt>
    <dgm:pt modelId="{99F6300A-A2E6-4E2A-92AE-E70781762CEB}" type="parTrans" cxnId="{0A366BEC-8A55-4250-96A9-C8A3B0885A57}">
      <dgm:prSet/>
      <dgm:spPr/>
      <dgm:t>
        <a:bodyPr/>
        <a:lstStyle/>
        <a:p>
          <a:endParaRPr lang="en-US"/>
        </a:p>
      </dgm:t>
    </dgm:pt>
    <dgm:pt modelId="{D66F2696-C5B2-4366-BAF0-5CCAC1913343}" type="sibTrans" cxnId="{0A366BEC-8A55-4250-96A9-C8A3B0885A57}">
      <dgm:prSet/>
      <dgm:spPr/>
      <dgm:t>
        <a:bodyPr/>
        <a:lstStyle/>
        <a:p>
          <a:endParaRPr lang="en-US"/>
        </a:p>
      </dgm:t>
    </dgm:pt>
    <dgm:pt modelId="{AD33AA2F-806C-49B7-B7EC-7405CADCAF09}">
      <dgm:prSet phldrT="[Text]" phldr="1"/>
      <dgm:spPr/>
      <dgm:t>
        <a:bodyPr/>
        <a:lstStyle/>
        <a:p>
          <a:endParaRPr lang="en-US"/>
        </a:p>
      </dgm:t>
    </dgm:pt>
    <dgm:pt modelId="{33B5C213-2371-4D9B-8A7C-CF3E5ACF0293}" type="parTrans" cxnId="{70B9051A-25AC-40BC-AB62-0DEE902C5E21}">
      <dgm:prSet/>
      <dgm:spPr/>
      <dgm:t>
        <a:bodyPr/>
        <a:lstStyle/>
        <a:p>
          <a:endParaRPr lang="en-US"/>
        </a:p>
      </dgm:t>
    </dgm:pt>
    <dgm:pt modelId="{85ABE0E1-C40B-45F0-A7C3-02D8DA4562CE}" type="sibTrans" cxnId="{70B9051A-25AC-40BC-AB62-0DEE902C5E21}">
      <dgm:prSet/>
      <dgm:spPr/>
      <dgm:t>
        <a:bodyPr/>
        <a:lstStyle/>
        <a:p>
          <a:endParaRPr lang="en-US"/>
        </a:p>
      </dgm:t>
    </dgm:pt>
    <dgm:pt modelId="{B43943F7-F61A-44E5-9B28-0E042A3C086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i="0" dirty="0">
              <a:solidFill>
                <a:schemeClr val="tx1"/>
              </a:solidFill>
            </a:rPr>
            <a:t>Assess Today’s</a:t>
          </a:r>
        </a:p>
        <a:p>
          <a:pPr>
            <a:spcAft>
              <a:spcPts val="0"/>
            </a:spcAft>
          </a:pPr>
          <a:r>
            <a:rPr lang="en-US" sz="1800" b="1" i="0" dirty="0">
              <a:solidFill>
                <a:schemeClr val="tx1"/>
              </a:solidFill>
            </a:rPr>
            <a:t>Reality </a:t>
          </a:r>
        </a:p>
      </dgm:t>
    </dgm:pt>
    <dgm:pt modelId="{03164F4E-CC8B-45DA-8A8B-7B3A4DB9B01E}" type="parTrans" cxnId="{B4FE2CBF-6D48-4C42-AAFA-21B88EEB47BD}">
      <dgm:prSet/>
      <dgm:spPr/>
      <dgm:t>
        <a:bodyPr/>
        <a:lstStyle/>
        <a:p>
          <a:endParaRPr lang="en-US"/>
        </a:p>
      </dgm:t>
    </dgm:pt>
    <dgm:pt modelId="{A0E525F8-2FFC-49CD-9882-9F52E054C702}" type="sibTrans" cxnId="{B4FE2CBF-6D48-4C42-AAFA-21B88EEB47BD}">
      <dgm:prSet/>
      <dgm:spPr/>
      <dgm:t>
        <a:bodyPr/>
        <a:lstStyle/>
        <a:p>
          <a:endParaRPr lang="en-US"/>
        </a:p>
      </dgm:t>
    </dgm:pt>
    <dgm:pt modelId="{5492A34E-8524-4F82-994A-DE7C4D658B4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Exegete Culture </a:t>
          </a:r>
        </a:p>
      </dgm:t>
    </dgm:pt>
    <dgm:pt modelId="{3F7FFA90-1D6E-4E86-B24C-9D15854C1EA9}" type="parTrans" cxnId="{0101E528-BDEB-4B7A-80C0-6B87CF8E590F}">
      <dgm:prSet/>
      <dgm:spPr/>
      <dgm:t>
        <a:bodyPr/>
        <a:lstStyle/>
        <a:p>
          <a:endParaRPr lang="en-US"/>
        </a:p>
      </dgm:t>
    </dgm:pt>
    <dgm:pt modelId="{C5399B6C-C0ED-487E-BBB2-DA0C207D6D82}" type="sibTrans" cxnId="{0101E528-BDEB-4B7A-80C0-6B87CF8E590F}">
      <dgm:prSet/>
      <dgm:spPr/>
      <dgm:t>
        <a:bodyPr/>
        <a:lstStyle/>
        <a:p>
          <a:endParaRPr lang="en-US"/>
        </a:p>
      </dgm:t>
    </dgm:pt>
    <dgm:pt modelId="{363A3B4F-9E52-4010-BBEC-BA525EFF7F19}" type="pres">
      <dgm:prSet presAssocID="{61E007A8-E2CF-43BF-914F-52CB02BA8AFE}" presName="Name0" presStyleCnt="0">
        <dgm:presLayoutVars>
          <dgm:chMax val="4"/>
          <dgm:resizeHandles val="exact"/>
        </dgm:presLayoutVars>
      </dgm:prSet>
      <dgm:spPr/>
    </dgm:pt>
    <dgm:pt modelId="{783F8086-1778-4E12-A66A-4046A3D975D3}" type="pres">
      <dgm:prSet presAssocID="{61E007A8-E2CF-43BF-914F-52CB02BA8AFE}" presName="ellipse" presStyleLbl="trBgShp" presStyleIdx="0" presStyleCnt="1"/>
      <dgm:spPr/>
    </dgm:pt>
    <dgm:pt modelId="{A4F30C16-7A0F-489D-8B99-8421C3019DD6}" type="pres">
      <dgm:prSet presAssocID="{61E007A8-E2CF-43BF-914F-52CB02BA8AFE}" presName="arrow1" presStyleLbl="fgShp" presStyleIdx="0" presStyleCnt="1"/>
      <dgm:spPr/>
    </dgm:pt>
    <dgm:pt modelId="{25DC14BC-5693-47E5-9DB5-3E6132A835DF}" type="pres">
      <dgm:prSet presAssocID="{61E007A8-E2CF-43BF-914F-52CB02BA8AFE}" presName="rectangle" presStyleLbl="revTx" presStyleIdx="0" presStyleCnt="1">
        <dgm:presLayoutVars>
          <dgm:bulletEnabled val="1"/>
        </dgm:presLayoutVars>
      </dgm:prSet>
      <dgm:spPr/>
    </dgm:pt>
    <dgm:pt modelId="{5EB42EB8-2E6F-4D9E-A348-3D5571B402F6}" type="pres">
      <dgm:prSet presAssocID="{B43943F7-F61A-44E5-9B28-0E042A3C0866}" presName="item1" presStyleLbl="node1" presStyleIdx="0" presStyleCnt="3">
        <dgm:presLayoutVars>
          <dgm:bulletEnabled val="1"/>
        </dgm:presLayoutVars>
      </dgm:prSet>
      <dgm:spPr/>
    </dgm:pt>
    <dgm:pt modelId="{3F760799-1892-4BF4-B637-108F927C5D07}" type="pres">
      <dgm:prSet presAssocID="{5492A34E-8524-4F82-994A-DE7C4D658B42}" presName="item2" presStyleLbl="node1" presStyleIdx="1" presStyleCnt="3">
        <dgm:presLayoutVars>
          <dgm:bulletEnabled val="1"/>
        </dgm:presLayoutVars>
      </dgm:prSet>
      <dgm:spPr/>
    </dgm:pt>
    <dgm:pt modelId="{036655E2-3BCC-47D3-8A7D-AF2D1AF2CC3E}" type="pres">
      <dgm:prSet presAssocID="{6B2A7A09-9E17-4CCD-B583-CA4C544D5DF0}" presName="item3" presStyleLbl="node1" presStyleIdx="2" presStyleCnt="3">
        <dgm:presLayoutVars>
          <dgm:bulletEnabled val="1"/>
        </dgm:presLayoutVars>
      </dgm:prSet>
      <dgm:spPr/>
    </dgm:pt>
    <dgm:pt modelId="{D2D1F549-20F1-4DE7-BA3D-2C4D50FD67E2}" type="pres">
      <dgm:prSet presAssocID="{61E007A8-E2CF-43BF-914F-52CB02BA8AFE}" presName="funnel" presStyleLbl="trAlignAcc1" presStyleIdx="0" presStyleCnt="1"/>
      <dgm:spPr/>
    </dgm:pt>
  </dgm:ptLst>
  <dgm:cxnLst>
    <dgm:cxn modelId="{70B9051A-25AC-40BC-AB62-0DEE902C5E21}" srcId="{61E007A8-E2CF-43BF-914F-52CB02BA8AFE}" destId="{AD33AA2F-806C-49B7-B7EC-7405CADCAF09}" srcOrd="5" destOrd="0" parTransId="{33B5C213-2371-4D9B-8A7C-CF3E5ACF0293}" sibTransId="{85ABE0E1-C40B-45F0-A7C3-02D8DA4562CE}"/>
    <dgm:cxn modelId="{B5DB1322-30ED-4FBA-9575-F768D122B220}" type="presOf" srcId="{5492A34E-8524-4F82-994A-DE7C4D658B42}" destId="{5EB42EB8-2E6F-4D9E-A348-3D5571B402F6}" srcOrd="0" destOrd="0" presId="urn:microsoft.com/office/officeart/2005/8/layout/funnel1"/>
    <dgm:cxn modelId="{0101E528-BDEB-4B7A-80C0-6B87CF8E590F}" srcId="{61E007A8-E2CF-43BF-914F-52CB02BA8AFE}" destId="{5492A34E-8524-4F82-994A-DE7C4D658B42}" srcOrd="2" destOrd="0" parTransId="{3F7FFA90-1D6E-4E86-B24C-9D15854C1EA9}" sibTransId="{C5399B6C-C0ED-487E-BBB2-DA0C207D6D82}"/>
    <dgm:cxn modelId="{450F8057-A287-42D4-9F59-41118DD0D49D}" srcId="{61E007A8-E2CF-43BF-914F-52CB02BA8AFE}" destId="{6B2A7A09-9E17-4CCD-B583-CA4C544D5DF0}" srcOrd="3" destOrd="0" parTransId="{A38BB001-771B-4CFF-B3E7-954867A9637A}" sibTransId="{726E24A4-0448-4107-96D9-49FA08AB8E7C}"/>
    <dgm:cxn modelId="{B785C87D-7E50-427E-87A0-01771F0BCB9C}" type="presOf" srcId="{B43943F7-F61A-44E5-9B28-0E042A3C0866}" destId="{3F760799-1892-4BF4-B637-108F927C5D07}" srcOrd="0" destOrd="0" presId="urn:microsoft.com/office/officeart/2005/8/layout/funnel1"/>
    <dgm:cxn modelId="{B4FE2CBF-6D48-4C42-AAFA-21B88EEB47BD}" srcId="{61E007A8-E2CF-43BF-914F-52CB02BA8AFE}" destId="{B43943F7-F61A-44E5-9B28-0E042A3C0866}" srcOrd="1" destOrd="0" parTransId="{03164F4E-CC8B-45DA-8A8B-7B3A4DB9B01E}" sibTransId="{A0E525F8-2FFC-49CD-9882-9F52E054C702}"/>
    <dgm:cxn modelId="{83E4AFD2-13CF-4B28-9B4F-AEFFCC4B6289}" type="presOf" srcId="{6B2A7A09-9E17-4CCD-B583-CA4C544D5DF0}" destId="{25DC14BC-5693-47E5-9DB5-3E6132A835DF}" srcOrd="0" destOrd="0" presId="urn:microsoft.com/office/officeart/2005/8/layout/funnel1"/>
    <dgm:cxn modelId="{9F3BF0E5-D94C-4259-B242-630AD060A6A4}" type="presOf" srcId="{61E007A8-E2CF-43BF-914F-52CB02BA8AFE}" destId="{363A3B4F-9E52-4010-BBEC-BA525EFF7F19}" srcOrd="0" destOrd="0" presId="urn:microsoft.com/office/officeart/2005/8/layout/funnel1"/>
    <dgm:cxn modelId="{0A366BEC-8A55-4250-96A9-C8A3B0885A57}" srcId="{61E007A8-E2CF-43BF-914F-52CB02BA8AFE}" destId="{8A898C9F-6389-4E66-B015-BE21A5BFC09D}" srcOrd="4" destOrd="0" parTransId="{99F6300A-A2E6-4E2A-92AE-E70781762CEB}" sibTransId="{D66F2696-C5B2-4366-BAF0-5CCAC1913343}"/>
    <dgm:cxn modelId="{134CE3ED-3CE9-4E74-A227-3920CFB358FF}" srcId="{61E007A8-E2CF-43BF-914F-52CB02BA8AFE}" destId="{F30AE611-11E0-456F-9BDA-CD9DDC2A8A7B}" srcOrd="0" destOrd="0" parTransId="{D1731964-28A7-4BFC-A143-536B12DD0A18}" sibTransId="{335794E8-EB8B-4ED9-9A26-6AFDB315CAD0}"/>
    <dgm:cxn modelId="{B5F79CFF-477F-4BE5-AE77-DFB87D7B358C}" type="presOf" srcId="{F30AE611-11E0-456F-9BDA-CD9DDC2A8A7B}" destId="{036655E2-3BCC-47D3-8A7D-AF2D1AF2CC3E}" srcOrd="0" destOrd="0" presId="urn:microsoft.com/office/officeart/2005/8/layout/funnel1"/>
    <dgm:cxn modelId="{5FFA4B28-7A56-420F-A5CF-379DCC5763C9}" type="presParOf" srcId="{363A3B4F-9E52-4010-BBEC-BA525EFF7F19}" destId="{783F8086-1778-4E12-A66A-4046A3D975D3}" srcOrd="0" destOrd="0" presId="urn:microsoft.com/office/officeart/2005/8/layout/funnel1"/>
    <dgm:cxn modelId="{19AC8ED7-183B-41CA-B582-B83904CFB439}" type="presParOf" srcId="{363A3B4F-9E52-4010-BBEC-BA525EFF7F19}" destId="{A4F30C16-7A0F-489D-8B99-8421C3019DD6}" srcOrd="1" destOrd="0" presId="urn:microsoft.com/office/officeart/2005/8/layout/funnel1"/>
    <dgm:cxn modelId="{2AFC0E98-B9D6-494C-9C8E-08438744ED75}" type="presParOf" srcId="{363A3B4F-9E52-4010-BBEC-BA525EFF7F19}" destId="{25DC14BC-5693-47E5-9DB5-3E6132A835DF}" srcOrd="2" destOrd="0" presId="urn:microsoft.com/office/officeart/2005/8/layout/funnel1"/>
    <dgm:cxn modelId="{74270800-E21E-4AB6-85E9-F7E1FA474D7D}" type="presParOf" srcId="{363A3B4F-9E52-4010-BBEC-BA525EFF7F19}" destId="{5EB42EB8-2E6F-4D9E-A348-3D5571B402F6}" srcOrd="3" destOrd="0" presId="urn:microsoft.com/office/officeart/2005/8/layout/funnel1"/>
    <dgm:cxn modelId="{77A12E13-CBB8-479D-AA6A-CADAD81FD0C8}" type="presParOf" srcId="{363A3B4F-9E52-4010-BBEC-BA525EFF7F19}" destId="{3F760799-1892-4BF4-B637-108F927C5D07}" srcOrd="4" destOrd="0" presId="urn:microsoft.com/office/officeart/2005/8/layout/funnel1"/>
    <dgm:cxn modelId="{94196A75-B8BA-43A1-BA1D-973962191E8F}" type="presParOf" srcId="{363A3B4F-9E52-4010-BBEC-BA525EFF7F19}" destId="{036655E2-3BCC-47D3-8A7D-AF2D1AF2CC3E}" srcOrd="5" destOrd="0" presId="urn:microsoft.com/office/officeart/2005/8/layout/funnel1"/>
    <dgm:cxn modelId="{A43C4462-3722-4E73-BAD6-B4FC271C712C}" type="presParOf" srcId="{363A3B4F-9E52-4010-BBEC-BA525EFF7F19}" destId="{D2D1F549-20F1-4DE7-BA3D-2C4D50FD67E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E007A8-E2CF-43BF-914F-52CB02BA8AF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AE611-11E0-456F-9BDA-CD9DDC2A8A7B}">
      <dgm:prSet phldrT="[Text]" custT="1"/>
      <dgm:spPr/>
      <dgm:t>
        <a:bodyPr/>
        <a:lstStyle/>
        <a:p>
          <a:endParaRPr lang="en-US" sz="1600" b="1" dirty="0">
            <a:solidFill>
              <a:schemeClr val="tx1"/>
            </a:solidFill>
          </a:endParaRPr>
        </a:p>
      </dgm:t>
    </dgm:pt>
    <dgm:pt modelId="{D1731964-28A7-4BFC-A143-536B12DD0A18}" type="parTrans" cxnId="{134CE3ED-3CE9-4E74-A227-3920CFB358FF}">
      <dgm:prSet/>
      <dgm:spPr/>
      <dgm:t>
        <a:bodyPr/>
        <a:lstStyle/>
        <a:p>
          <a:endParaRPr lang="en-US"/>
        </a:p>
      </dgm:t>
    </dgm:pt>
    <dgm:pt modelId="{335794E8-EB8B-4ED9-9A26-6AFDB315CAD0}" type="sibTrans" cxnId="{134CE3ED-3CE9-4E74-A227-3920CFB358FF}">
      <dgm:prSet/>
      <dgm:spPr/>
      <dgm:t>
        <a:bodyPr/>
        <a:lstStyle/>
        <a:p>
          <a:endParaRPr lang="en-US"/>
        </a:p>
      </dgm:t>
    </dgm:pt>
    <dgm:pt modelId="{6B2A7A09-9E17-4CCD-B583-CA4C544D5DF0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OUR VISION </a:t>
          </a:r>
          <a:r>
            <a:rPr lang="en-US" b="1" dirty="0">
              <a:solidFill>
                <a:srgbClr val="FFC000"/>
              </a:solidFill>
            </a:rPr>
            <a:t>STATEMENT</a:t>
          </a:r>
        </a:p>
      </dgm:t>
    </dgm:pt>
    <dgm:pt modelId="{A38BB001-771B-4CFF-B3E7-954867A9637A}" type="parTrans" cxnId="{450F8057-A287-42D4-9F59-41118DD0D49D}">
      <dgm:prSet/>
      <dgm:spPr/>
      <dgm:t>
        <a:bodyPr/>
        <a:lstStyle/>
        <a:p>
          <a:endParaRPr lang="en-US"/>
        </a:p>
      </dgm:t>
    </dgm:pt>
    <dgm:pt modelId="{726E24A4-0448-4107-96D9-49FA08AB8E7C}" type="sibTrans" cxnId="{450F8057-A287-42D4-9F59-41118DD0D49D}">
      <dgm:prSet/>
      <dgm:spPr/>
      <dgm:t>
        <a:bodyPr/>
        <a:lstStyle/>
        <a:p>
          <a:endParaRPr lang="en-US"/>
        </a:p>
      </dgm:t>
    </dgm:pt>
    <dgm:pt modelId="{8A898C9F-6389-4E66-B015-BE21A5BFC09D}">
      <dgm:prSet phldrT="[Text]" phldr="1"/>
      <dgm:spPr/>
      <dgm:t>
        <a:bodyPr/>
        <a:lstStyle/>
        <a:p>
          <a:endParaRPr lang="en-US"/>
        </a:p>
      </dgm:t>
    </dgm:pt>
    <dgm:pt modelId="{99F6300A-A2E6-4E2A-92AE-E70781762CEB}" type="parTrans" cxnId="{0A366BEC-8A55-4250-96A9-C8A3B0885A57}">
      <dgm:prSet/>
      <dgm:spPr/>
      <dgm:t>
        <a:bodyPr/>
        <a:lstStyle/>
        <a:p>
          <a:endParaRPr lang="en-US"/>
        </a:p>
      </dgm:t>
    </dgm:pt>
    <dgm:pt modelId="{D66F2696-C5B2-4366-BAF0-5CCAC1913343}" type="sibTrans" cxnId="{0A366BEC-8A55-4250-96A9-C8A3B0885A57}">
      <dgm:prSet/>
      <dgm:spPr/>
      <dgm:t>
        <a:bodyPr/>
        <a:lstStyle/>
        <a:p>
          <a:endParaRPr lang="en-US"/>
        </a:p>
      </dgm:t>
    </dgm:pt>
    <dgm:pt modelId="{AD33AA2F-806C-49B7-B7EC-7405CADCAF09}">
      <dgm:prSet phldrT="[Text]" phldr="1"/>
      <dgm:spPr/>
      <dgm:t>
        <a:bodyPr/>
        <a:lstStyle/>
        <a:p>
          <a:endParaRPr lang="en-US"/>
        </a:p>
      </dgm:t>
    </dgm:pt>
    <dgm:pt modelId="{33B5C213-2371-4D9B-8A7C-CF3E5ACF0293}" type="parTrans" cxnId="{70B9051A-25AC-40BC-AB62-0DEE902C5E21}">
      <dgm:prSet/>
      <dgm:spPr/>
      <dgm:t>
        <a:bodyPr/>
        <a:lstStyle/>
        <a:p>
          <a:endParaRPr lang="en-US"/>
        </a:p>
      </dgm:t>
    </dgm:pt>
    <dgm:pt modelId="{85ABE0E1-C40B-45F0-A7C3-02D8DA4562CE}" type="sibTrans" cxnId="{70B9051A-25AC-40BC-AB62-0DEE902C5E21}">
      <dgm:prSet/>
      <dgm:spPr/>
      <dgm:t>
        <a:bodyPr/>
        <a:lstStyle/>
        <a:p>
          <a:endParaRPr lang="en-US"/>
        </a:p>
      </dgm:t>
    </dgm:pt>
    <dgm:pt modelId="{B43943F7-F61A-44E5-9B28-0E042A3C0866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en-US" sz="1800" b="1" i="1" dirty="0">
            <a:solidFill>
              <a:schemeClr val="tx1"/>
            </a:solidFill>
          </a:endParaRPr>
        </a:p>
      </dgm:t>
    </dgm:pt>
    <dgm:pt modelId="{03164F4E-CC8B-45DA-8A8B-7B3A4DB9B01E}" type="parTrans" cxnId="{B4FE2CBF-6D48-4C42-AAFA-21B88EEB47BD}">
      <dgm:prSet/>
      <dgm:spPr/>
      <dgm:t>
        <a:bodyPr/>
        <a:lstStyle/>
        <a:p>
          <a:endParaRPr lang="en-US"/>
        </a:p>
      </dgm:t>
    </dgm:pt>
    <dgm:pt modelId="{A0E525F8-2FFC-49CD-9882-9F52E054C702}" type="sibTrans" cxnId="{B4FE2CBF-6D48-4C42-AAFA-21B88EEB47BD}">
      <dgm:prSet/>
      <dgm:spPr/>
      <dgm:t>
        <a:bodyPr/>
        <a:lstStyle/>
        <a:p>
          <a:endParaRPr lang="en-US"/>
        </a:p>
      </dgm:t>
    </dgm:pt>
    <dgm:pt modelId="{5492A34E-8524-4F82-994A-DE7C4D658B42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3F7FFA90-1D6E-4E86-B24C-9D15854C1EA9}" type="parTrans" cxnId="{0101E528-BDEB-4B7A-80C0-6B87CF8E590F}">
      <dgm:prSet/>
      <dgm:spPr/>
      <dgm:t>
        <a:bodyPr/>
        <a:lstStyle/>
        <a:p>
          <a:endParaRPr lang="en-US"/>
        </a:p>
      </dgm:t>
    </dgm:pt>
    <dgm:pt modelId="{C5399B6C-C0ED-487E-BBB2-DA0C207D6D82}" type="sibTrans" cxnId="{0101E528-BDEB-4B7A-80C0-6B87CF8E590F}">
      <dgm:prSet/>
      <dgm:spPr/>
      <dgm:t>
        <a:bodyPr/>
        <a:lstStyle/>
        <a:p>
          <a:endParaRPr lang="en-US"/>
        </a:p>
      </dgm:t>
    </dgm:pt>
    <dgm:pt modelId="{363A3B4F-9E52-4010-BBEC-BA525EFF7F19}" type="pres">
      <dgm:prSet presAssocID="{61E007A8-E2CF-43BF-914F-52CB02BA8AFE}" presName="Name0" presStyleCnt="0">
        <dgm:presLayoutVars>
          <dgm:chMax val="4"/>
          <dgm:resizeHandles val="exact"/>
        </dgm:presLayoutVars>
      </dgm:prSet>
      <dgm:spPr/>
    </dgm:pt>
    <dgm:pt modelId="{783F8086-1778-4E12-A66A-4046A3D975D3}" type="pres">
      <dgm:prSet presAssocID="{61E007A8-E2CF-43BF-914F-52CB02BA8AFE}" presName="ellipse" presStyleLbl="trBgShp" presStyleIdx="0" presStyleCnt="1"/>
      <dgm:spPr/>
    </dgm:pt>
    <dgm:pt modelId="{A4F30C16-7A0F-489D-8B99-8421C3019DD6}" type="pres">
      <dgm:prSet presAssocID="{61E007A8-E2CF-43BF-914F-52CB02BA8AFE}" presName="arrow1" presStyleLbl="fgShp" presStyleIdx="0" presStyleCnt="1"/>
      <dgm:spPr/>
    </dgm:pt>
    <dgm:pt modelId="{25DC14BC-5693-47E5-9DB5-3E6132A835DF}" type="pres">
      <dgm:prSet presAssocID="{61E007A8-E2CF-43BF-914F-52CB02BA8AFE}" presName="rectangle" presStyleLbl="revTx" presStyleIdx="0" presStyleCnt="1" custScaleX="144721">
        <dgm:presLayoutVars>
          <dgm:bulletEnabled val="1"/>
        </dgm:presLayoutVars>
      </dgm:prSet>
      <dgm:spPr/>
    </dgm:pt>
    <dgm:pt modelId="{5EB42EB8-2E6F-4D9E-A348-3D5571B402F6}" type="pres">
      <dgm:prSet presAssocID="{B43943F7-F61A-44E5-9B28-0E042A3C0866}" presName="item1" presStyleLbl="node1" presStyleIdx="0" presStyleCnt="3">
        <dgm:presLayoutVars>
          <dgm:bulletEnabled val="1"/>
        </dgm:presLayoutVars>
      </dgm:prSet>
      <dgm:spPr/>
    </dgm:pt>
    <dgm:pt modelId="{3F760799-1892-4BF4-B637-108F927C5D07}" type="pres">
      <dgm:prSet presAssocID="{5492A34E-8524-4F82-994A-DE7C4D658B42}" presName="item2" presStyleLbl="node1" presStyleIdx="1" presStyleCnt="3">
        <dgm:presLayoutVars>
          <dgm:bulletEnabled val="1"/>
        </dgm:presLayoutVars>
      </dgm:prSet>
      <dgm:spPr/>
    </dgm:pt>
    <dgm:pt modelId="{036655E2-3BCC-47D3-8A7D-AF2D1AF2CC3E}" type="pres">
      <dgm:prSet presAssocID="{6B2A7A09-9E17-4CCD-B583-CA4C544D5DF0}" presName="item3" presStyleLbl="node1" presStyleIdx="2" presStyleCnt="3">
        <dgm:presLayoutVars>
          <dgm:bulletEnabled val="1"/>
        </dgm:presLayoutVars>
      </dgm:prSet>
      <dgm:spPr/>
    </dgm:pt>
    <dgm:pt modelId="{D2D1F549-20F1-4DE7-BA3D-2C4D50FD67E2}" type="pres">
      <dgm:prSet presAssocID="{61E007A8-E2CF-43BF-914F-52CB02BA8AFE}" presName="funnel" presStyleLbl="trAlignAcc1" presStyleIdx="0" presStyleCnt="1"/>
      <dgm:spPr/>
    </dgm:pt>
  </dgm:ptLst>
  <dgm:cxnLst>
    <dgm:cxn modelId="{70B9051A-25AC-40BC-AB62-0DEE902C5E21}" srcId="{61E007A8-E2CF-43BF-914F-52CB02BA8AFE}" destId="{AD33AA2F-806C-49B7-B7EC-7405CADCAF09}" srcOrd="5" destOrd="0" parTransId="{33B5C213-2371-4D9B-8A7C-CF3E5ACF0293}" sibTransId="{85ABE0E1-C40B-45F0-A7C3-02D8DA4562CE}"/>
    <dgm:cxn modelId="{B5DB1322-30ED-4FBA-9575-F768D122B220}" type="presOf" srcId="{5492A34E-8524-4F82-994A-DE7C4D658B42}" destId="{5EB42EB8-2E6F-4D9E-A348-3D5571B402F6}" srcOrd="0" destOrd="0" presId="urn:microsoft.com/office/officeart/2005/8/layout/funnel1"/>
    <dgm:cxn modelId="{0101E528-BDEB-4B7A-80C0-6B87CF8E590F}" srcId="{61E007A8-E2CF-43BF-914F-52CB02BA8AFE}" destId="{5492A34E-8524-4F82-994A-DE7C4D658B42}" srcOrd="2" destOrd="0" parTransId="{3F7FFA90-1D6E-4E86-B24C-9D15854C1EA9}" sibTransId="{C5399B6C-C0ED-487E-BBB2-DA0C207D6D82}"/>
    <dgm:cxn modelId="{450F8057-A287-42D4-9F59-41118DD0D49D}" srcId="{61E007A8-E2CF-43BF-914F-52CB02BA8AFE}" destId="{6B2A7A09-9E17-4CCD-B583-CA4C544D5DF0}" srcOrd="3" destOrd="0" parTransId="{A38BB001-771B-4CFF-B3E7-954867A9637A}" sibTransId="{726E24A4-0448-4107-96D9-49FA08AB8E7C}"/>
    <dgm:cxn modelId="{B785C87D-7E50-427E-87A0-01771F0BCB9C}" type="presOf" srcId="{B43943F7-F61A-44E5-9B28-0E042A3C0866}" destId="{3F760799-1892-4BF4-B637-108F927C5D07}" srcOrd="0" destOrd="0" presId="urn:microsoft.com/office/officeart/2005/8/layout/funnel1"/>
    <dgm:cxn modelId="{B4FE2CBF-6D48-4C42-AAFA-21B88EEB47BD}" srcId="{61E007A8-E2CF-43BF-914F-52CB02BA8AFE}" destId="{B43943F7-F61A-44E5-9B28-0E042A3C0866}" srcOrd="1" destOrd="0" parTransId="{03164F4E-CC8B-45DA-8A8B-7B3A4DB9B01E}" sibTransId="{A0E525F8-2FFC-49CD-9882-9F52E054C702}"/>
    <dgm:cxn modelId="{83E4AFD2-13CF-4B28-9B4F-AEFFCC4B6289}" type="presOf" srcId="{6B2A7A09-9E17-4CCD-B583-CA4C544D5DF0}" destId="{25DC14BC-5693-47E5-9DB5-3E6132A835DF}" srcOrd="0" destOrd="0" presId="urn:microsoft.com/office/officeart/2005/8/layout/funnel1"/>
    <dgm:cxn modelId="{9F3BF0E5-D94C-4259-B242-630AD060A6A4}" type="presOf" srcId="{61E007A8-E2CF-43BF-914F-52CB02BA8AFE}" destId="{363A3B4F-9E52-4010-BBEC-BA525EFF7F19}" srcOrd="0" destOrd="0" presId="urn:microsoft.com/office/officeart/2005/8/layout/funnel1"/>
    <dgm:cxn modelId="{0A366BEC-8A55-4250-96A9-C8A3B0885A57}" srcId="{61E007A8-E2CF-43BF-914F-52CB02BA8AFE}" destId="{8A898C9F-6389-4E66-B015-BE21A5BFC09D}" srcOrd="4" destOrd="0" parTransId="{99F6300A-A2E6-4E2A-92AE-E70781762CEB}" sibTransId="{D66F2696-C5B2-4366-BAF0-5CCAC1913343}"/>
    <dgm:cxn modelId="{134CE3ED-3CE9-4E74-A227-3920CFB358FF}" srcId="{61E007A8-E2CF-43BF-914F-52CB02BA8AFE}" destId="{F30AE611-11E0-456F-9BDA-CD9DDC2A8A7B}" srcOrd="0" destOrd="0" parTransId="{D1731964-28A7-4BFC-A143-536B12DD0A18}" sibTransId="{335794E8-EB8B-4ED9-9A26-6AFDB315CAD0}"/>
    <dgm:cxn modelId="{B5F79CFF-477F-4BE5-AE77-DFB87D7B358C}" type="presOf" srcId="{F30AE611-11E0-456F-9BDA-CD9DDC2A8A7B}" destId="{036655E2-3BCC-47D3-8A7D-AF2D1AF2CC3E}" srcOrd="0" destOrd="0" presId="urn:microsoft.com/office/officeart/2005/8/layout/funnel1"/>
    <dgm:cxn modelId="{5FFA4B28-7A56-420F-A5CF-379DCC5763C9}" type="presParOf" srcId="{363A3B4F-9E52-4010-BBEC-BA525EFF7F19}" destId="{783F8086-1778-4E12-A66A-4046A3D975D3}" srcOrd="0" destOrd="0" presId="urn:microsoft.com/office/officeart/2005/8/layout/funnel1"/>
    <dgm:cxn modelId="{19AC8ED7-183B-41CA-B582-B83904CFB439}" type="presParOf" srcId="{363A3B4F-9E52-4010-BBEC-BA525EFF7F19}" destId="{A4F30C16-7A0F-489D-8B99-8421C3019DD6}" srcOrd="1" destOrd="0" presId="urn:microsoft.com/office/officeart/2005/8/layout/funnel1"/>
    <dgm:cxn modelId="{2AFC0E98-B9D6-494C-9C8E-08438744ED75}" type="presParOf" srcId="{363A3B4F-9E52-4010-BBEC-BA525EFF7F19}" destId="{25DC14BC-5693-47E5-9DB5-3E6132A835DF}" srcOrd="2" destOrd="0" presId="urn:microsoft.com/office/officeart/2005/8/layout/funnel1"/>
    <dgm:cxn modelId="{74270800-E21E-4AB6-85E9-F7E1FA474D7D}" type="presParOf" srcId="{363A3B4F-9E52-4010-BBEC-BA525EFF7F19}" destId="{5EB42EB8-2E6F-4D9E-A348-3D5571B402F6}" srcOrd="3" destOrd="0" presId="urn:microsoft.com/office/officeart/2005/8/layout/funnel1"/>
    <dgm:cxn modelId="{77A12E13-CBB8-479D-AA6A-CADAD81FD0C8}" type="presParOf" srcId="{363A3B4F-9E52-4010-BBEC-BA525EFF7F19}" destId="{3F760799-1892-4BF4-B637-108F927C5D07}" srcOrd="4" destOrd="0" presId="urn:microsoft.com/office/officeart/2005/8/layout/funnel1"/>
    <dgm:cxn modelId="{94196A75-B8BA-43A1-BA1D-973962191E8F}" type="presParOf" srcId="{363A3B4F-9E52-4010-BBEC-BA525EFF7F19}" destId="{036655E2-3BCC-47D3-8A7D-AF2D1AF2CC3E}" srcOrd="5" destOrd="0" presId="urn:microsoft.com/office/officeart/2005/8/layout/funnel1"/>
    <dgm:cxn modelId="{A43C4462-3722-4E73-BAD6-B4FC271C712C}" type="presParOf" srcId="{363A3B4F-9E52-4010-BBEC-BA525EFF7F19}" destId="{D2D1F549-20F1-4DE7-BA3D-2C4D50FD67E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E007A8-E2CF-43BF-914F-52CB02BA8AF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AE611-11E0-456F-9BDA-CD9DDC2A8A7B}">
      <dgm:prSet phldrT="[Text]" custT="1"/>
      <dgm:spPr/>
      <dgm:t>
        <a:bodyPr/>
        <a:lstStyle/>
        <a:p>
          <a:endParaRPr lang="en-US" sz="1600" b="1" dirty="0">
            <a:solidFill>
              <a:schemeClr val="tx1"/>
            </a:solidFill>
          </a:endParaRPr>
        </a:p>
      </dgm:t>
    </dgm:pt>
    <dgm:pt modelId="{D1731964-28A7-4BFC-A143-536B12DD0A18}" type="parTrans" cxnId="{134CE3ED-3CE9-4E74-A227-3920CFB358FF}">
      <dgm:prSet/>
      <dgm:spPr/>
      <dgm:t>
        <a:bodyPr/>
        <a:lstStyle/>
        <a:p>
          <a:endParaRPr lang="en-US"/>
        </a:p>
      </dgm:t>
    </dgm:pt>
    <dgm:pt modelId="{335794E8-EB8B-4ED9-9A26-6AFDB315CAD0}" type="sibTrans" cxnId="{134CE3ED-3CE9-4E74-A227-3920CFB358FF}">
      <dgm:prSet/>
      <dgm:spPr/>
      <dgm:t>
        <a:bodyPr/>
        <a:lstStyle/>
        <a:p>
          <a:endParaRPr lang="en-US"/>
        </a:p>
      </dgm:t>
    </dgm:pt>
    <dgm:pt modelId="{6B2A7A09-9E17-4CCD-B583-CA4C544D5DF0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OUR VISION </a:t>
          </a:r>
          <a:r>
            <a:rPr lang="en-US" b="1" u="sng" dirty="0">
              <a:solidFill>
                <a:srgbClr val="FFC000"/>
              </a:solidFill>
            </a:rPr>
            <a:t>STATEMENT</a:t>
          </a:r>
        </a:p>
      </dgm:t>
    </dgm:pt>
    <dgm:pt modelId="{A38BB001-771B-4CFF-B3E7-954867A9637A}" type="parTrans" cxnId="{450F8057-A287-42D4-9F59-41118DD0D49D}">
      <dgm:prSet/>
      <dgm:spPr/>
      <dgm:t>
        <a:bodyPr/>
        <a:lstStyle/>
        <a:p>
          <a:endParaRPr lang="en-US"/>
        </a:p>
      </dgm:t>
    </dgm:pt>
    <dgm:pt modelId="{726E24A4-0448-4107-96D9-49FA08AB8E7C}" type="sibTrans" cxnId="{450F8057-A287-42D4-9F59-41118DD0D49D}">
      <dgm:prSet/>
      <dgm:spPr/>
      <dgm:t>
        <a:bodyPr/>
        <a:lstStyle/>
        <a:p>
          <a:endParaRPr lang="en-US"/>
        </a:p>
      </dgm:t>
    </dgm:pt>
    <dgm:pt modelId="{8A898C9F-6389-4E66-B015-BE21A5BFC09D}">
      <dgm:prSet phldrT="[Text]" phldr="1"/>
      <dgm:spPr/>
      <dgm:t>
        <a:bodyPr/>
        <a:lstStyle/>
        <a:p>
          <a:endParaRPr lang="en-US"/>
        </a:p>
      </dgm:t>
    </dgm:pt>
    <dgm:pt modelId="{99F6300A-A2E6-4E2A-92AE-E70781762CEB}" type="parTrans" cxnId="{0A366BEC-8A55-4250-96A9-C8A3B0885A57}">
      <dgm:prSet/>
      <dgm:spPr/>
      <dgm:t>
        <a:bodyPr/>
        <a:lstStyle/>
        <a:p>
          <a:endParaRPr lang="en-US"/>
        </a:p>
      </dgm:t>
    </dgm:pt>
    <dgm:pt modelId="{D66F2696-C5B2-4366-BAF0-5CCAC1913343}" type="sibTrans" cxnId="{0A366BEC-8A55-4250-96A9-C8A3B0885A57}">
      <dgm:prSet/>
      <dgm:spPr/>
      <dgm:t>
        <a:bodyPr/>
        <a:lstStyle/>
        <a:p>
          <a:endParaRPr lang="en-US"/>
        </a:p>
      </dgm:t>
    </dgm:pt>
    <dgm:pt modelId="{AD33AA2F-806C-49B7-B7EC-7405CADCAF09}">
      <dgm:prSet phldrT="[Text]" phldr="1"/>
      <dgm:spPr/>
      <dgm:t>
        <a:bodyPr/>
        <a:lstStyle/>
        <a:p>
          <a:endParaRPr lang="en-US"/>
        </a:p>
      </dgm:t>
    </dgm:pt>
    <dgm:pt modelId="{33B5C213-2371-4D9B-8A7C-CF3E5ACF0293}" type="parTrans" cxnId="{70B9051A-25AC-40BC-AB62-0DEE902C5E21}">
      <dgm:prSet/>
      <dgm:spPr/>
      <dgm:t>
        <a:bodyPr/>
        <a:lstStyle/>
        <a:p>
          <a:endParaRPr lang="en-US"/>
        </a:p>
      </dgm:t>
    </dgm:pt>
    <dgm:pt modelId="{85ABE0E1-C40B-45F0-A7C3-02D8DA4562CE}" type="sibTrans" cxnId="{70B9051A-25AC-40BC-AB62-0DEE902C5E21}">
      <dgm:prSet/>
      <dgm:spPr/>
      <dgm:t>
        <a:bodyPr/>
        <a:lstStyle/>
        <a:p>
          <a:endParaRPr lang="en-US"/>
        </a:p>
      </dgm:t>
    </dgm:pt>
    <dgm:pt modelId="{B43943F7-F61A-44E5-9B28-0E042A3C0866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en-US" sz="1800" b="1" i="1" dirty="0">
            <a:solidFill>
              <a:schemeClr val="tx1"/>
            </a:solidFill>
          </a:endParaRPr>
        </a:p>
      </dgm:t>
    </dgm:pt>
    <dgm:pt modelId="{03164F4E-CC8B-45DA-8A8B-7B3A4DB9B01E}" type="parTrans" cxnId="{B4FE2CBF-6D48-4C42-AAFA-21B88EEB47BD}">
      <dgm:prSet/>
      <dgm:spPr/>
      <dgm:t>
        <a:bodyPr/>
        <a:lstStyle/>
        <a:p>
          <a:endParaRPr lang="en-US"/>
        </a:p>
      </dgm:t>
    </dgm:pt>
    <dgm:pt modelId="{A0E525F8-2FFC-49CD-9882-9F52E054C702}" type="sibTrans" cxnId="{B4FE2CBF-6D48-4C42-AAFA-21B88EEB47BD}">
      <dgm:prSet/>
      <dgm:spPr/>
      <dgm:t>
        <a:bodyPr/>
        <a:lstStyle/>
        <a:p>
          <a:endParaRPr lang="en-US"/>
        </a:p>
      </dgm:t>
    </dgm:pt>
    <dgm:pt modelId="{5492A34E-8524-4F82-994A-DE7C4D658B42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3F7FFA90-1D6E-4E86-B24C-9D15854C1EA9}" type="parTrans" cxnId="{0101E528-BDEB-4B7A-80C0-6B87CF8E590F}">
      <dgm:prSet/>
      <dgm:spPr/>
      <dgm:t>
        <a:bodyPr/>
        <a:lstStyle/>
        <a:p>
          <a:endParaRPr lang="en-US"/>
        </a:p>
      </dgm:t>
    </dgm:pt>
    <dgm:pt modelId="{C5399B6C-C0ED-487E-BBB2-DA0C207D6D82}" type="sibTrans" cxnId="{0101E528-BDEB-4B7A-80C0-6B87CF8E590F}">
      <dgm:prSet/>
      <dgm:spPr/>
      <dgm:t>
        <a:bodyPr/>
        <a:lstStyle/>
        <a:p>
          <a:endParaRPr lang="en-US"/>
        </a:p>
      </dgm:t>
    </dgm:pt>
    <dgm:pt modelId="{363A3B4F-9E52-4010-BBEC-BA525EFF7F19}" type="pres">
      <dgm:prSet presAssocID="{61E007A8-E2CF-43BF-914F-52CB02BA8AFE}" presName="Name0" presStyleCnt="0">
        <dgm:presLayoutVars>
          <dgm:chMax val="4"/>
          <dgm:resizeHandles val="exact"/>
        </dgm:presLayoutVars>
      </dgm:prSet>
      <dgm:spPr/>
    </dgm:pt>
    <dgm:pt modelId="{783F8086-1778-4E12-A66A-4046A3D975D3}" type="pres">
      <dgm:prSet presAssocID="{61E007A8-E2CF-43BF-914F-52CB02BA8AFE}" presName="ellipse" presStyleLbl="trBgShp" presStyleIdx="0" presStyleCnt="1"/>
      <dgm:spPr/>
    </dgm:pt>
    <dgm:pt modelId="{A4F30C16-7A0F-489D-8B99-8421C3019DD6}" type="pres">
      <dgm:prSet presAssocID="{61E007A8-E2CF-43BF-914F-52CB02BA8AFE}" presName="arrow1" presStyleLbl="fgShp" presStyleIdx="0" presStyleCnt="1"/>
      <dgm:spPr/>
    </dgm:pt>
    <dgm:pt modelId="{25DC14BC-5693-47E5-9DB5-3E6132A835DF}" type="pres">
      <dgm:prSet presAssocID="{61E007A8-E2CF-43BF-914F-52CB02BA8AFE}" presName="rectangle" presStyleLbl="revTx" presStyleIdx="0" presStyleCnt="1" custScaleX="144721">
        <dgm:presLayoutVars>
          <dgm:bulletEnabled val="1"/>
        </dgm:presLayoutVars>
      </dgm:prSet>
      <dgm:spPr/>
    </dgm:pt>
    <dgm:pt modelId="{5EB42EB8-2E6F-4D9E-A348-3D5571B402F6}" type="pres">
      <dgm:prSet presAssocID="{B43943F7-F61A-44E5-9B28-0E042A3C0866}" presName="item1" presStyleLbl="node1" presStyleIdx="0" presStyleCnt="3">
        <dgm:presLayoutVars>
          <dgm:bulletEnabled val="1"/>
        </dgm:presLayoutVars>
      </dgm:prSet>
      <dgm:spPr/>
    </dgm:pt>
    <dgm:pt modelId="{3F760799-1892-4BF4-B637-108F927C5D07}" type="pres">
      <dgm:prSet presAssocID="{5492A34E-8524-4F82-994A-DE7C4D658B42}" presName="item2" presStyleLbl="node1" presStyleIdx="1" presStyleCnt="3">
        <dgm:presLayoutVars>
          <dgm:bulletEnabled val="1"/>
        </dgm:presLayoutVars>
      </dgm:prSet>
      <dgm:spPr/>
    </dgm:pt>
    <dgm:pt modelId="{036655E2-3BCC-47D3-8A7D-AF2D1AF2CC3E}" type="pres">
      <dgm:prSet presAssocID="{6B2A7A09-9E17-4CCD-B583-CA4C544D5DF0}" presName="item3" presStyleLbl="node1" presStyleIdx="2" presStyleCnt="3">
        <dgm:presLayoutVars>
          <dgm:bulletEnabled val="1"/>
        </dgm:presLayoutVars>
      </dgm:prSet>
      <dgm:spPr/>
    </dgm:pt>
    <dgm:pt modelId="{D2D1F549-20F1-4DE7-BA3D-2C4D50FD67E2}" type="pres">
      <dgm:prSet presAssocID="{61E007A8-E2CF-43BF-914F-52CB02BA8AFE}" presName="funnel" presStyleLbl="trAlignAcc1" presStyleIdx="0" presStyleCnt="1"/>
      <dgm:spPr/>
    </dgm:pt>
  </dgm:ptLst>
  <dgm:cxnLst>
    <dgm:cxn modelId="{70B9051A-25AC-40BC-AB62-0DEE902C5E21}" srcId="{61E007A8-E2CF-43BF-914F-52CB02BA8AFE}" destId="{AD33AA2F-806C-49B7-B7EC-7405CADCAF09}" srcOrd="5" destOrd="0" parTransId="{33B5C213-2371-4D9B-8A7C-CF3E5ACF0293}" sibTransId="{85ABE0E1-C40B-45F0-A7C3-02D8DA4562CE}"/>
    <dgm:cxn modelId="{B5DB1322-30ED-4FBA-9575-F768D122B220}" type="presOf" srcId="{5492A34E-8524-4F82-994A-DE7C4D658B42}" destId="{5EB42EB8-2E6F-4D9E-A348-3D5571B402F6}" srcOrd="0" destOrd="0" presId="urn:microsoft.com/office/officeart/2005/8/layout/funnel1"/>
    <dgm:cxn modelId="{0101E528-BDEB-4B7A-80C0-6B87CF8E590F}" srcId="{61E007A8-E2CF-43BF-914F-52CB02BA8AFE}" destId="{5492A34E-8524-4F82-994A-DE7C4D658B42}" srcOrd="2" destOrd="0" parTransId="{3F7FFA90-1D6E-4E86-B24C-9D15854C1EA9}" sibTransId="{C5399B6C-C0ED-487E-BBB2-DA0C207D6D82}"/>
    <dgm:cxn modelId="{450F8057-A287-42D4-9F59-41118DD0D49D}" srcId="{61E007A8-E2CF-43BF-914F-52CB02BA8AFE}" destId="{6B2A7A09-9E17-4CCD-B583-CA4C544D5DF0}" srcOrd="3" destOrd="0" parTransId="{A38BB001-771B-4CFF-B3E7-954867A9637A}" sibTransId="{726E24A4-0448-4107-96D9-49FA08AB8E7C}"/>
    <dgm:cxn modelId="{B785C87D-7E50-427E-87A0-01771F0BCB9C}" type="presOf" srcId="{B43943F7-F61A-44E5-9B28-0E042A3C0866}" destId="{3F760799-1892-4BF4-B637-108F927C5D07}" srcOrd="0" destOrd="0" presId="urn:microsoft.com/office/officeart/2005/8/layout/funnel1"/>
    <dgm:cxn modelId="{B4FE2CBF-6D48-4C42-AAFA-21B88EEB47BD}" srcId="{61E007A8-E2CF-43BF-914F-52CB02BA8AFE}" destId="{B43943F7-F61A-44E5-9B28-0E042A3C0866}" srcOrd="1" destOrd="0" parTransId="{03164F4E-CC8B-45DA-8A8B-7B3A4DB9B01E}" sibTransId="{A0E525F8-2FFC-49CD-9882-9F52E054C702}"/>
    <dgm:cxn modelId="{83E4AFD2-13CF-4B28-9B4F-AEFFCC4B6289}" type="presOf" srcId="{6B2A7A09-9E17-4CCD-B583-CA4C544D5DF0}" destId="{25DC14BC-5693-47E5-9DB5-3E6132A835DF}" srcOrd="0" destOrd="0" presId="urn:microsoft.com/office/officeart/2005/8/layout/funnel1"/>
    <dgm:cxn modelId="{9F3BF0E5-D94C-4259-B242-630AD060A6A4}" type="presOf" srcId="{61E007A8-E2CF-43BF-914F-52CB02BA8AFE}" destId="{363A3B4F-9E52-4010-BBEC-BA525EFF7F19}" srcOrd="0" destOrd="0" presId="urn:microsoft.com/office/officeart/2005/8/layout/funnel1"/>
    <dgm:cxn modelId="{0A366BEC-8A55-4250-96A9-C8A3B0885A57}" srcId="{61E007A8-E2CF-43BF-914F-52CB02BA8AFE}" destId="{8A898C9F-6389-4E66-B015-BE21A5BFC09D}" srcOrd="4" destOrd="0" parTransId="{99F6300A-A2E6-4E2A-92AE-E70781762CEB}" sibTransId="{D66F2696-C5B2-4366-BAF0-5CCAC1913343}"/>
    <dgm:cxn modelId="{134CE3ED-3CE9-4E74-A227-3920CFB358FF}" srcId="{61E007A8-E2CF-43BF-914F-52CB02BA8AFE}" destId="{F30AE611-11E0-456F-9BDA-CD9DDC2A8A7B}" srcOrd="0" destOrd="0" parTransId="{D1731964-28A7-4BFC-A143-536B12DD0A18}" sibTransId="{335794E8-EB8B-4ED9-9A26-6AFDB315CAD0}"/>
    <dgm:cxn modelId="{B5F79CFF-477F-4BE5-AE77-DFB87D7B358C}" type="presOf" srcId="{F30AE611-11E0-456F-9BDA-CD9DDC2A8A7B}" destId="{036655E2-3BCC-47D3-8A7D-AF2D1AF2CC3E}" srcOrd="0" destOrd="0" presId="urn:microsoft.com/office/officeart/2005/8/layout/funnel1"/>
    <dgm:cxn modelId="{5FFA4B28-7A56-420F-A5CF-379DCC5763C9}" type="presParOf" srcId="{363A3B4F-9E52-4010-BBEC-BA525EFF7F19}" destId="{783F8086-1778-4E12-A66A-4046A3D975D3}" srcOrd="0" destOrd="0" presId="urn:microsoft.com/office/officeart/2005/8/layout/funnel1"/>
    <dgm:cxn modelId="{19AC8ED7-183B-41CA-B582-B83904CFB439}" type="presParOf" srcId="{363A3B4F-9E52-4010-BBEC-BA525EFF7F19}" destId="{A4F30C16-7A0F-489D-8B99-8421C3019DD6}" srcOrd="1" destOrd="0" presId="urn:microsoft.com/office/officeart/2005/8/layout/funnel1"/>
    <dgm:cxn modelId="{2AFC0E98-B9D6-494C-9C8E-08438744ED75}" type="presParOf" srcId="{363A3B4F-9E52-4010-BBEC-BA525EFF7F19}" destId="{25DC14BC-5693-47E5-9DB5-3E6132A835DF}" srcOrd="2" destOrd="0" presId="urn:microsoft.com/office/officeart/2005/8/layout/funnel1"/>
    <dgm:cxn modelId="{74270800-E21E-4AB6-85E9-F7E1FA474D7D}" type="presParOf" srcId="{363A3B4F-9E52-4010-BBEC-BA525EFF7F19}" destId="{5EB42EB8-2E6F-4D9E-A348-3D5571B402F6}" srcOrd="3" destOrd="0" presId="urn:microsoft.com/office/officeart/2005/8/layout/funnel1"/>
    <dgm:cxn modelId="{77A12E13-CBB8-479D-AA6A-CADAD81FD0C8}" type="presParOf" srcId="{363A3B4F-9E52-4010-BBEC-BA525EFF7F19}" destId="{3F760799-1892-4BF4-B637-108F927C5D07}" srcOrd="4" destOrd="0" presId="urn:microsoft.com/office/officeart/2005/8/layout/funnel1"/>
    <dgm:cxn modelId="{94196A75-B8BA-43A1-BA1D-973962191E8F}" type="presParOf" srcId="{363A3B4F-9E52-4010-BBEC-BA525EFF7F19}" destId="{036655E2-3BCC-47D3-8A7D-AF2D1AF2CC3E}" srcOrd="5" destOrd="0" presId="urn:microsoft.com/office/officeart/2005/8/layout/funnel1"/>
    <dgm:cxn modelId="{A43C4462-3722-4E73-BAD6-B4FC271C712C}" type="presParOf" srcId="{363A3B4F-9E52-4010-BBEC-BA525EFF7F19}" destId="{D2D1F549-20F1-4DE7-BA3D-2C4D50FD67E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E007A8-E2CF-43BF-914F-52CB02BA8AF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AE611-11E0-456F-9BDA-CD9DDC2A8A7B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Compare to Others</a:t>
          </a:r>
        </a:p>
      </dgm:t>
    </dgm:pt>
    <dgm:pt modelId="{D1731964-28A7-4BFC-A143-536B12DD0A18}" type="parTrans" cxnId="{134CE3ED-3CE9-4E74-A227-3920CFB358FF}">
      <dgm:prSet/>
      <dgm:spPr/>
      <dgm:t>
        <a:bodyPr/>
        <a:lstStyle/>
        <a:p>
          <a:endParaRPr lang="en-US"/>
        </a:p>
      </dgm:t>
    </dgm:pt>
    <dgm:pt modelId="{335794E8-EB8B-4ED9-9A26-6AFDB315CAD0}" type="sibTrans" cxnId="{134CE3ED-3CE9-4E74-A227-3920CFB358FF}">
      <dgm:prSet/>
      <dgm:spPr/>
      <dgm:t>
        <a:bodyPr/>
        <a:lstStyle/>
        <a:p>
          <a:endParaRPr lang="en-US"/>
        </a:p>
      </dgm:t>
    </dgm:pt>
    <dgm:pt modelId="{6B2A7A09-9E17-4CCD-B583-CA4C544D5DF0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OUR VISION </a:t>
          </a:r>
          <a:r>
            <a:rPr lang="en-US" b="1" u="sng" dirty="0">
              <a:solidFill>
                <a:srgbClr val="FFC000"/>
              </a:solidFill>
            </a:rPr>
            <a:t>STATEMENT</a:t>
          </a:r>
        </a:p>
      </dgm:t>
    </dgm:pt>
    <dgm:pt modelId="{A38BB001-771B-4CFF-B3E7-954867A9637A}" type="parTrans" cxnId="{450F8057-A287-42D4-9F59-41118DD0D49D}">
      <dgm:prSet/>
      <dgm:spPr/>
      <dgm:t>
        <a:bodyPr/>
        <a:lstStyle/>
        <a:p>
          <a:endParaRPr lang="en-US"/>
        </a:p>
      </dgm:t>
    </dgm:pt>
    <dgm:pt modelId="{726E24A4-0448-4107-96D9-49FA08AB8E7C}" type="sibTrans" cxnId="{450F8057-A287-42D4-9F59-41118DD0D49D}">
      <dgm:prSet/>
      <dgm:spPr/>
      <dgm:t>
        <a:bodyPr/>
        <a:lstStyle/>
        <a:p>
          <a:endParaRPr lang="en-US"/>
        </a:p>
      </dgm:t>
    </dgm:pt>
    <dgm:pt modelId="{8A898C9F-6389-4E66-B015-BE21A5BFC09D}">
      <dgm:prSet phldrT="[Text]" phldr="1"/>
      <dgm:spPr/>
      <dgm:t>
        <a:bodyPr/>
        <a:lstStyle/>
        <a:p>
          <a:endParaRPr lang="en-US"/>
        </a:p>
      </dgm:t>
    </dgm:pt>
    <dgm:pt modelId="{99F6300A-A2E6-4E2A-92AE-E70781762CEB}" type="parTrans" cxnId="{0A366BEC-8A55-4250-96A9-C8A3B0885A57}">
      <dgm:prSet/>
      <dgm:spPr/>
      <dgm:t>
        <a:bodyPr/>
        <a:lstStyle/>
        <a:p>
          <a:endParaRPr lang="en-US"/>
        </a:p>
      </dgm:t>
    </dgm:pt>
    <dgm:pt modelId="{D66F2696-C5B2-4366-BAF0-5CCAC1913343}" type="sibTrans" cxnId="{0A366BEC-8A55-4250-96A9-C8A3B0885A57}">
      <dgm:prSet/>
      <dgm:spPr/>
      <dgm:t>
        <a:bodyPr/>
        <a:lstStyle/>
        <a:p>
          <a:endParaRPr lang="en-US"/>
        </a:p>
      </dgm:t>
    </dgm:pt>
    <dgm:pt modelId="{AD33AA2F-806C-49B7-B7EC-7405CADCAF09}">
      <dgm:prSet phldrT="[Text]" phldr="1"/>
      <dgm:spPr/>
      <dgm:t>
        <a:bodyPr/>
        <a:lstStyle/>
        <a:p>
          <a:endParaRPr lang="en-US"/>
        </a:p>
      </dgm:t>
    </dgm:pt>
    <dgm:pt modelId="{33B5C213-2371-4D9B-8A7C-CF3E5ACF0293}" type="parTrans" cxnId="{70B9051A-25AC-40BC-AB62-0DEE902C5E21}">
      <dgm:prSet/>
      <dgm:spPr/>
      <dgm:t>
        <a:bodyPr/>
        <a:lstStyle/>
        <a:p>
          <a:endParaRPr lang="en-US"/>
        </a:p>
      </dgm:t>
    </dgm:pt>
    <dgm:pt modelId="{85ABE0E1-C40B-45F0-A7C3-02D8DA4562CE}" type="sibTrans" cxnId="{70B9051A-25AC-40BC-AB62-0DEE902C5E21}">
      <dgm:prSet/>
      <dgm:spPr/>
      <dgm:t>
        <a:bodyPr/>
        <a:lstStyle/>
        <a:p>
          <a:endParaRPr lang="en-US"/>
        </a:p>
      </dgm:t>
    </dgm:pt>
    <dgm:pt modelId="{B43943F7-F61A-44E5-9B28-0E042A3C086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i="0" dirty="0">
              <a:solidFill>
                <a:schemeClr val="tx1"/>
              </a:solidFill>
            </a:rPr>
            <a:t>Don’t Assess</a:t>
          </a:r>
        </a:p>
      </dgm:t>
    </dgm:pt>
    <dgm:pt modelId="{03164F4E-CC8B-45DA-8A8B-7B3A4DB9B01E}" type="parTrans" cxnId="{B4FE2CBF-6D48-4C42-AAFA-21B88EEB47BD}">
      <dgm:prSet/>
      <dgm:spPr/>
      <dgm:t>
        <a:bodyPr/>
        <a:lstStyle/>
        <a:p>
          <a:endParaRPr lang="en-US"/>
        </a:p>
      </dgm:t>
    </dgm:pt>
    <dgm:pt modelId="{A0E525F8-2FFC-49CD-9882-9F52E054C702}" type="sibTrans" cxnId="{B4FE2CBF-6D48-4C42-AAFA-21B88EEB47BD}">
      <dgm:prSet/>
      <dgm:spPr/>
      <dgm:t>
        <a:bodyPr/>
        <a:lstStyle/>
        <a:p>
          <a:endParaRPr lang="en-US"/>
        </a:p>
      </dgm:t>
    </dgm:pt>
    <dgm:pt modelId="{5492A34E-8524-4F82-994A-DE7C4D658B42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Blinders to Culture</a:t>
          </a:r>
        </a:p>
      </dgm:t>
    </dgm:pt>
    <dgm:pt modelId="{3F7FFA90-1D6E-4E86-B24C-9D15854C1EA9}" type="parTrans" cxnId="{0101E528-BDEB-4B7A-80C0-6B87CF8E590F}">
      <dgm:prSet/>
      <dgm:spPr/>
      <dgm:t>
        <a:bodyPr/>
        <a:lstStyle/>
        <a:p>
          <a:endParaRPr lang="en-US"/>
        </a:p>
      </dgm:t>
    </dgm:pt>
    <dgm:pt modelId="{C5399B6C-C0ED-487E-BBB2-DA0C207D6D82}" type="sibTrans" cxnId="{0101E528-BDEB-4B7A-80C0-6B87CF8E590F}">
      <dgm:prSet/>
      <dgm:spPr/>
      <dgm:t>
        <a:bodyPr/>
        <a:lstStyle/>
        <a:p>
          <a:endParaRPr lang="en-US"/>
        </a:p>
      </dgm:t>
    </dgm:pt>
    <dgm:pt modelId="{363A3B4F-9E52-4010-BBEC-BA525EFF7F19}" type="pres">
      <dgm:prSet presAssocID="{61E007A8-E2CF-43BF-914F-52CB02BA8AFE}" presName="Name0" presStyleCnt="0">
        <dgm:presLayoutVars>
          <dgm:chMax val="4"/>
          <dgm:resizeHandles val="exact"/>
        </dgm:presLayoutVars>
      </dgm:prSet>
      <dgm:spPr/>
    </dgm:pt>
    <dgm:pt modelId="{783F8086-1778-4E12-A66A-4046A3D975D3}" type="pres">
      <dgm:prSet presAssocID="{61E007A8-E2CF-43BF-914F-52CB02BA8AFE}" presName="ellipse" presStyleLbl="trBgShp" presStyleIdx="0" presStyleCnt="1"/>
      <dgm:spPr/>
    </dgm:pt>
    <dgm:pt modelId="{A4F30C16-7A0F-489D-8B99-8421C3019DD6}" type="pres">
      <dgm:prSet presAssocID="{61E007A8-E2CF-43BF-914F-52CB02BA8AFE}" presName="arrow1" presStyleLbl="fgShp" presStyleIdx="0" presStyleCnt="1"/>
      <dgm:spPr/>
    </dgm:pt>
    <dgm:pt modelId="{25DC14BC-5693-47E5-9DB5-3E6132A835DF}" type="pres">
      <dgm:prSet presAssocID="{61E007A8-E2CF-43BF-914F-52CB02BA8AFE}" presName="rectangle" presStyleLbl="revTx" presStyleIdx="0" presStyleCnt="1" custScaleX="144721">
        <dgm:presLayoutVars>
          <dgm:bulletEnabled val="1"/>
        </dgm:presLayoutVars>
      </dgm:prSet>
      <dgm:spPr/>
    </dgm:pt>
    <dgm:pt modelId="{5EB42EB8-2E6F-4D9E-A348-3D5571B402F6}" type="pres">
      <dgm:prSet presAssocID="{B43943F7-F61A-44E5-9B28-0E042A3C0866}" presName="item1" presStyleLbl="node1" presStyleIdx="0" presStyleCnt="3">
        <dgm:presLayoutVars>
          <dgm:bulletEnabled val="1"/>
        </dgm:presLayoutVars>
      </dgm:prSet>
      <dgm:spPr/>
    </dgm:pt>
    <dgm:pt modelId="{3F760799-1892-4BF4-B637-108F927C5D07}" type="pres">
      <dgm:prSet presAssocID="{5492A34E-8524-4F82-994A-DE7C4D658B42}" presName="item2" presStyleLbl="node1" presStyleIdx="1" presStyleCnt="3">
        <dgm:presLayoutVars>
          <dgm:bulletEnabled val="1"/>
        </dgm:presLayoutVars>
      </dgm:prSet>
      <dgm:spPr/>
    </dgm:pt>
    <dgm:pt modelId="{036655E2-3BCC-47D3-8A7D-AF2D1AF2CC3E}" type="pres">
      <dgm:prSet presAssocID="{6B2A7A09-9E17-4CCD-B583-CA4C544D5DF0}" presName="item3" presStyleLbl="node1" presStyleIdx="2" presStyleCnt="3">
        <dgm:presLayoutVars>
          <dgm:bulletEnabled val="1"/>
        </dgm:presLayoutVars>
      </dgm:prSet>
      <dgm:spPr/>
    </dgm:pt>
    <dgm:pt modelId="{D2D1F549-20F1-4DE7-BA3D-2C4D50FD67E2}" type="pres">
      <dgm:prSet presAssocID="{61E007A8-E2CF-43BF-914F-52CB02BA8AFE}" presName="funnel" presStyleLbl="trAlignAcc1" presStyleIdx="0" presStyleCnt="1"/>
      <dgm:spPr/>
    </dgm:pt>
  </dgm:ptLst>
  <dgm:cxnLst>
    <dgm:cxn modelId="{70B9051A-25AC-40BC-AB62-0DEE902C5E21}" srcId="{61E007A8-E2CF-43BF-914F-52CB02BA8AFE}" destId="{AD33AA2F-806C-49B7-B7EC-7405CADCAF09}" srcOrd="5" destOrd="0" parTransId="{33B5C213-2371-4D9B-8A7C-CF3E5ACF0293}" sibTransId="{85ABE0E1-C40B-45F0-A7C3-02D8DA4562CE}"/>
    <dgm:cxn modelId="{B5DB1322-30ED-4FBA-9575-F768D122B220}" type="presOf" srcId="{5492A34E-8524-4F82-994A-DE7C4D658B42}" destId="{5EB42EB8-2E6F-4D9E-A348-3D5571B402F6}" srcOrd="0" destOrd="0" presId="urn:microsoft.com/office/officeart/2005/8/layout/funnel1"/>
    <dgm:cxn modelId="{0101E528-BDEB-4B7A-80C0-6B87CF8E590F}" srcId="{61E007A8-E2CF-43BF-914F-52CB02BA8AFE}" destId="{5492A34E-8524-4F82-994A-DE7C4D658B42}" srcOrd="2" destOrd="0" parTransId="{3F7FFA90-1D6E-4E86-B24C-9D15854C1EA9}" sibTransId="{C5399B6C-C0ED-487E-BBB2-DA0C207D6D82}"/>
    <dgm:cxn modelId="{450F8057-A287-42D4-9F59-41118DD0D49D}" srcId="{61E007A8-E2CF-43BF-914F-52CB02BA8AFE}" destId="{6B2A7A09-9E17-4CCD-B583-CA4C544D5DF0}" srcOrd="3" destOrd="0" parTransId="{A38BB001-771B-4CFF-B3E7-954867A9637A}" sibTransId="{726E24A4-0448-4107-96D9-49FA08AB8E7C}"/>
    <dgm:cxn modelId="{B785C87D-7E50-427E-87A0-01771F0BCB9C}" type="presOf" srcId="{B43943F7-F61A-44E5-9B28-0E042A3C0866}" destId="{3F760799-1892-4BF4-B637-108F927C5D07}" srcOrd="0" destOrd="0" presId="urn:microsoft.com/office/officeart/2005/8/layout/funnel1"/>
    <dgm:cxn modelId="{B4FE2CBF-6D48-4C42-AAFA-21B88EEB47BD}" srcId="{61E007A8-E2CF-43BF-914F-52CB02BA8AFE}" destId="{B43943F7-F61A-44E5-9B28-0E042A3C0866}" srcOrd="1" destOrd="0" parTransId="{03164F4E-CC8B-45DA-8A8B-7B3A4DB9B01E}" sibTransId="{A0E525F8-2FFC-49CD-9882-9F52E054C702}"/>
    <dgm:cxn modelId="{83E4AFD2-13CF-4B28-9B4F-AEFFCC4B6289}" type="presOf" srcId="{6B2A7A09-9E17-4CCD-B583-CA4C544D5DF0}" destId="{25DC14BC-5693-47E5-9DB5-3E6132A835DF}" srcOrd="0" destOrd="0" presId="urn:microsoft.com/office/officeart/2005/8/layout/funnel1"/>
    <dgm:cxn modelId="{9F3BF0E5-D94C-4259-B242-630AD060A6A4}" type="presOf" srcId="{61E007A8-E2CF-43BF-914F-52CB02BA8AFE}" destId="{363A3B4F-9E52-4010-BBEC-BA525EFF7F19}" srcOrd="0" destOrd="0" presId="urn:microsoft.com/office/officeart/2005/8/layout/funnel1"/>
    <dgm:cxn modelId="{0A366BEC-8A55-4250-96A9-C8A3B0885A57}" srcId="{61E007A8-E2CF-43BF-914F-52CB02BA8AFE}" destId="{8A898C9F-6389-4E66-B015-BE21A5BFC09D}" srcOrd="4" destOrd="0" parTransId="{99F6300A-A2E6-4E2A-92AE-E70781762CEB}" sibTransId="{D66F2696-C5B2-4366-BAF0-5CCAC1913343}"/>
    <dgm:cxn modelId="{134CE3ED-3CE9-4E74-A227-3920CFB358FF}" srcId="{61E007A8-E2CF-43BF-914F-52CB02BA8AFE}" destId="{F30AE611-11E0-456F-9BDA-CD9DDC2A8A7B}" srcOrd="0" destOrd="0" parTransId="{D1731964-28A7-4BFC-A143-536B12DD0A18}" sibTransId="{335794E8-EB8B-4ED9-9A26-6AFDB315CAD0}"/>
    <dgm:cxn modelId="{B5F79CFF-477F-4BE5-AE77-DFB87D7B358C}" type="presOf" srcId="{F30AE611-11E0-456F-9BDA-CD9DDC2A8A7B}" destId="{036655E2-3BCC-47D3-8A7D-AF2D1AF2CC3E}" srcOrd="0" destOrd="0" presId="urn:microsoft.com/office/officeart/2005/8/layout/funnel1"/>
    <dgm:cxn modelId="{5FFA4B28-7A56-420F-A5CF-379DCC5763C9}" type="presParOf" srcId="{363A3B4F-9E52-4010-BBEC-BA525EFF7F19}" destId="{783F8086-1778-4E12-A66A-4046A3D975D3}" srcOrd="0" destOrd="0" presId="urn:microsoft.com/office/officeart/2005/8/layout/funnel1"/>
    <dgm:cxn modelId="{19AC8ED7-183B-41CA-B582-B83904CFB439}" type="presParOf" srcId="{363A3B4F-9E52-4010-BBEC-BA525EFF7F19}" destId="{A4F30C16-7A0F-489D-8B99-8421C3019DD6}" srcOrd="1" destOrd="0" presId="urn:microsoft.com/office/officeart/2005/8/layout/funnel1"/>
    <dgm:cxn modelId="{2AFC0E98-B9D6-494C-9C8E-08438744ED75}" type="presParOf" srcId="{363A3B4F-9E52-4010-BBEC-BA525EFF7F19}" destId="{25DC14BC-5693-47E5-9DB5-3E6132A835DF}" srcOrd="2" destOrd="0" presId="urn:microsoft.com/office/officeart/2005/8/layout/funnel1"/>
    <dgm:cxn modelId="{74270800-E21E-4AB6-85E9-F7E1FA474D7D}" type="presParOf" srcId="{363A3B4F-9E52-4010-BBEC-BA525EFF7F19}" destId="{5EB42EB8-2E6F-4D9E-A348-3D5571B402F6}" srcOrd="3" destOrd="0" presId="urn:microsoft.com/office/officeart/2005/8/layout/funnel1"/>
    <dgm:cxn modelId="{77A12E13-CBB8-479D-AA6A-CADAD81FD0C8}" type="presParOf" srcId="{363A3B4F-9E52-4010-BBEC-BA525EFF7F19}" destId="{3F760799-1892-4BF4-B637-108F927C5D07}" srcOrd="4" destOrd="0" presId="urn:microsoft.com/office/officeart/2005/8/layout/funnel1"/>
    <dgm:cxn modelId="{94196A75-B8BA-43A1-BA1D-973962191E8F}" type="presParOf" srcId="{363A3B4F-9E52-4010-BBEC-BA525EFF7F19}" destId="{036655E2-3BCC-47D3-8A7D-AF2D1AF2CC3E}" srcOrd="5" destOrd="0" presId="urn:microsoft.com/office/officeart/2005/8/layout/funnel1"/>
    <dgm:cxn modelId="{A43C4462-3722-4E73-BAD6-B4FC271C712C}" type="presParOf" srcId="{363A3B4F-9E52-4010-BBEC-BA525EFF7F19}" destId="{D2D1F549-20F1-4DE7-BA3D-2C4D50FD67E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E20FD7-FCA4-4173-BF94-4304FA6D4D97}" type="doc">
      <dgm:prSet loTypeId="urn:microsoft.com/office/officeart/2005/8/layout/cycle4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023A41-135F-4AB2-A7A8-445115749E29}">
      <dgm:prSet phldrT="[Text]"/>
      <dgm:spPr>
        <a:xfrm>
          <a:off x="1458254" y="128564"/>
          <a:ext cx="976640" cy="976640"/>
        </a:xfr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err="1">
              <a:solidFill>
                <a:schemeClr val="tx2"/>
              </a:solidFill>
              <a:latin typeface="Calibri"/>
              <a:ea typeface="+mn-ea"/>
              <a:cs typeface="+mn-cs"/>
            </a:rPr>
            <a:t>Rt</a:t>
          </a:r>
          <a:endParaRPr lang="en-US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4D0B8FDA-31C8-4CE4-8D33-9CEF250156D0}" type="parTrans" cxnId="{915C6921-A8A0-4682-B2A1-F3543BE450C0}">
      <dgm:prSet/>
      <dgm:spPr/>
      <dgm:t>
        <a:bodyPr/>
        <a:lstStyle/>
        <a:p>
          <a:endParaRPr lang="en-US"/>
        </a:p>
      </dgm:t>
    </dgm:pt>
    <dgm:pt modelId="{F3133DD3-0B24-47A2-886E-B1922E2F4E6C}" type="sibTrans" cxnId="{915C6921-A8A0-4682-B2A1-F3543BE450C0}">
      <dgm:prSet/>
      <dgm:spPr/>
      <dgm:t>
        <a:bodyPr/>
        <a:lstStyle/>
        <a:p>
          <a:endParaRPr lang="en-US"/>
        </a:p>
      </dgm:t>
    </dgm:pt>
    <dgm:pt modelId="{8AD4F87D-6944-42BF-829E-9252C17410F5}">
      <dgm:prSet phldrT="[Text]" custT="1"/>
      <dgm:spPr>
        <a:xfrm>
          <a:off x="991362" y="0"/>
          <a:ext cx="1114226" cy="72176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9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Relational Low Task</a:t>
          </a:r>
        </a:p>
      </dgm:t>
    </dgm:pt>
    <dgm:pt modelId="{1B808B22-D789-4EE1-BFBD-F7486D3611B1}" type="parTrans" cxnId="{DAD7109C-6014-4EAA-98AF-CC9FC062A891}">
      <dgm:prSet/>
      <dgm:spPr/>
      <dgm:t>
        <a:bodyPr/>
        <a:lstStyle/>
        <a:p>
          <a:endParaRPr lang="en-US"/>
        </a:p>
      </dgm:t>
    </dgm:pt>
    <dgm:pt modelId="{EC8D9268-A32E-4D9A-B3C8-126E8FB08C5C}" type="sibTrans" cxnId="{DAD7109C-6014-4EAA-98AF-CC9FC062A891}">
      <dgm:prSet/>
      <dgm:spPr/>
      <dgm:t>
        <a:bodyPr/>
        <a:lstStyle/>
        <a:p>
          <a:endParaRPr lang="en-US"/>
        </a:p>
      </dgm:t>
    </dgm:pt>
    <dgm:pt modelId="{14528BB5-FB63-47D4-8926-7E77784DCECC}">
      <dgm:prSet phldrT="[Text]"/>
      <dgm:spPr>
        <a:xfrm rot="5400000">
          <a:off x="2480005" y="128564"/>
          <a:ext cx="976640" cy="976640"/>
        </a:xfr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RT</a:t>
          </a:r>
        </a:p>
      </dgm:t>
    </dgm:pt>
    <dgm:pt modelId="{C07CB76D-714B-4D7F-B0F0-5AC346CE2866}" type="parTrans" cxnId="{93409768-C355-43D5-972E-6FDFD4E15F06}">
      <dgm:prSet/>
      <dgm:spPr/>
      <dgm:t>
        <a:bodyPr/>
        <a:lstStyle/>
        <a:p>
          <a:endParaRPr lang="en-US"/>
        </a:p>
      </dgm:t>
    </dgm:pt>
    <dgm:pt modelId="{B0B47A8B-915D-4E39-A11E-38078D0ED456}" type="sibTrans" cxnId="{93409768-C355-43D5-972E-6FDFD4E15F06}">
      <dgm:prSet/>
      <dgm:spPr/>
      <dgm:t>
        <a:bodyPr/>
        <a:lstStyle/>
        <a:p>
          <a:endParaRPr lang="en-US"/>
        </a:p>
      </dgm:t>
    </dgm:pt>
    <dgm:pt modelId="{074183D5-FB70-4AFD-95D7-AF5472AF0DBF}">
      <dgm:prSet phldrT="[Text]" custT="1"/>
      <dgm:spPr>
        <a:xfrm>
          <a:off x="2809311" y="0"/>
          <a:ext cx="1114226" cy="72176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Relational High Task</a:t>
          </a:r>
        </a:p>
      </dgm:t>
    </dgm:pt>
    <dgm:pt modelId="{5840687F-A3BB-461A-81B8-2D5525C480BD}" type="parTrans" cxnId="{9A2D7E1C-4E74-44E1-8AD6-B6F404E73902}">
      <dgm:prSet/>
      <dgm:spPr/>
      <dgm:t>
        <a:bodyPr/>
        <a:lstStyle/>
        <a:p>
          <a:endParaRPr lang="en-US"/>
        </a:p>
      </dgm:t>
    </dgm:pt>
    <dgm:pt modelId="{04C6EB8F-DB7C-4033-9C57-92E11E8B5DCE}" type="sibTrans" cxnId="{9A2D7E1C-4E74-44E1-8AD6-B6F404E73902}">
      <dgm:prSet/>
      <dgm:spPr/>
      <dgm:t>
        <a:bodyPr/>
        <a:lstStyle/>
        <a:p>
          <a:endParaRPr lang="en-US"/>
        </a:p>
      </dgm:t>
    </dgm:pt>
    <dgm:pt modelId="{E7458EFE-B7C8-4FA0-8897-E66968B3D1D3}">
      <dgm:prSet phldrT="[Text]"/>
      <dgm:spPr>
        <a:xfrm rot="10800000">
          <a:off x="2480005" y="1150315"/>
          <a:ext cx="976640" cy="976640"/>
        </a:xfr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rT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63EBB59-C271-4725-9E00-4218D148E894}" type="parTrans" cxnId="{F696C3C8-0632-46E3-B141-5434BF5030E2}">
      <dgm:prSet/>
      <dgm:spPr/>
      <dgm:t>
        <a:bodyPr/>
        <a:lstStyle/>
        <a:p>
          <a:endParaRPr lang="en-US"/>
        </a:p>
      </dgm:t>
    </dgm:pt>
    <dgm:pt modelId="{E4C61A30-6F1F-4C64-A7C1-659579181C09}" type="sibTrans" cxnId="{F696C3C8-0632-46E3-B141-5434BF5030E2}">
      <dgm:prSet/>
      <dgm:spPr/>
      <dgm:t>
        <a:bodyPr/>
        <a:lstStyle/>
        <a:p>
          <a:endParaRPr lang="en-US"/>
        </a:p>
      </dgm:t>
    </dgm:pt>
    <dgm:pt modelId="{E1AFE5F7-F98F-496F-BDF5-E7C1AE9BC908}">
      <dgm:prSet phldrT="[Text]" custT="1"/>
      <dgm:spPr>
        <a:xfrm>
          <a:off x="2809311" y="1533753"/>
          <a:ext cx="1114226" cy="72176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Task Low Relational</a:t>
          </a:r>
        </a:p>
      </dgm:t>
    </dgm:pt>
    <dgm:pt modelId="{6F5660F5-B8A7-408F-ADBD-5A06D5CDEFCC}" type="parTrans" cxnId="{1FA889EB-D117-406B-BF5F-EB448A84234B}">
      <dgm:prSet/>
      <dgm:spPr/>
      <dgm:t>
        <a:bodyPr/>
        <a:lstStyle/>
        <a:p>
          <a:endParaRPr lang="en-US"/>
        </a:p>
      </dgm:t>
    </dgm:pt>
    <dgm:pt modelId="{747D29CD-C6CB-40E5-9901-E9BB9361464C}" type="sibTrans" cxnId="{1FA889EB-D117-406B-BF5F-EB448A84234B}">
      <dgm:prSet/>
      <dgm:spPr/>
      <dgm:t>
        <a:bodyPr/>
        <a:lstStyle/>
        <a:p>
          <a:endParaRPr lang="en-US"/>
        </a:p>
      </dgm:t>
    </dgm:pt>
    <dgm:pt modelId="{7D59705F-D39A-45DB-BC3B-D264856D636B}">
      <dgm:prSet phldrT="[Text]"/>
      <dgm:spPr>
        <a:xfrm rot="16200000">
          <a:off x="1458254" y="1150315"/>
          <a:ext cx="976640" cy="976640"/>
        </a:xfr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err="1">
              <a:solidFill>
                <a:schemeClr val="tx2"/>
              </a:solidFill>
              <a:latin typeface="Calibri"/>
              <a:ea typeface="+mn-ea"/>
              <a:cs typeface="+mn-cs"/>
            </a:rPr>
            <a:t>rt</a:t>
          </a:r>
          <a:r>
            <a:rPr lang="en-US" dirty="0">
              <a:solidFill>
                <a:schemeClr val="tx2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1A27585B-92FC-492E-AD05-C0EBE8BE8DE9}" type="parTrans" cxnId="{A2959693-8225-4EE5-B9F8-BB857916DEC1}">
      <dgm:prSet/>
      <dgm:spPr/>
      <dgm:t>
        <a:bodyPr/>
        <a:lstStyle/>
        <a:p>
          <a:endParaRPr lang="en-US"/>
        </a:p>
      </dgm:t>
    </dgm:pt>
    <dgm:pt modelId="{C6DF9EEA-3A50-4C7C-96F3-F3DF552B788F}" type="sibTrans" cxnId="{A2959693-8225-4EE5-B9F8-BB857916DEC1}">
      <dgm:prSet/>
      <dgm:spPr/>
      <dgm:t>
        <a:bodyPr/>
        <a:lstStyle/>
        <a:p>
          <a:endParaRPr lang="en-US"/>
        </a:p>
      </dgm:t>
    </dgm:pt>
    <dgm:pt modelId="{BB90B4E7-9F91-4985-80F1-ECAD3C69DECF}">
      <dgm:prSet phldrT="[Text]" custT="1"/>
      <dgm:spPr>
        <a:xfrm>
          <a:off x="991362" y="1533753"/>
          <a:ext cx="1114226" cy="72176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Low Task Low Relational</a:t>
          </a:r>
        </a:p>
      </dgm:t>
    </dgm:pt>
    <dgm:pt modelId="{BD49A159-3488-4637-AC47-C05106D6E63B}" type="parTrans" cxnId="{A7B59992-D66B-420F-8D37-C1D852C73889}">
      <dgm:prSet/>
      <dgm:spPr/>
      <dgm:t>
        <a:bodyPr/>
        <a:lstStyle/>
        <a:p>
          <a:endParaRPr lang="en-US"/>
        </a:p>
      </dgm:t>
    </dgm:pt>
    <dgm:pt modelId="{A1BE2BDE-8814-4E70-A7CA-125D4CF2DD14}" type="sibTrans" cxnId="{A7B59992-D66B-420F-8D37-C1D852C73889}">
      <dgm:prSet/>
      <dgm:spPr/>
      <dgm:t>
        <a:bodyPr/>
        <a:lstStyle/>
        <a:p>
          <a:endParaRPr lang="en-US"/>
        </a:p>
      </dgm:t>
    </dgm:pt>
    <dgm:pt modelId="{117CBF9A-43B9-49B9-8ABE-82C79ED71517}" type="pres">
      <dgm:prSet presAssocID="{D4E20FD7-FCA4-4173-BF94-4304FA6D4D9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66D68E4-7821-4633-83D1-448F3ADA7D06}" type="pres">
      <dgm:prSet presAssocID="{D4E20FD7-FCA4-4173-BF94-4304FA6D4D97}" presName="children" presStyleCnt="0"/>
      <dgm:spPr/>
    </dgm:pt>
    <dgm:pt modelId="{C85AA3A0-7F46-4E1F-9537-1057644CD39C}" type="pres">
      <dgm:prSet presAssocID="{D4E20FD7-FCA4-4173-BF94-4304FA6D4D97}" presName="child1group" presStyleCnt="0"/>
      <dgm:spPr/>
    </dgm:pt>
    <dgm:pt modelId="{533DD1A2-D9F4-436F-9325-5C9AE731CC42}" type="pres">
      <dgm:prSet presAssocID="{D4E20FD7-FCA4-4173-BF94-4304FA6D4D97}" presName="child1" presStyleLbl="bgAcc1" presStyleIdx="0" presStyleCnt="4"/>
      <dgm:spPr>
        <a:prstGeom prst="roundRect">
          <a:avLst>
            <a:gd name="adj" fmla="val 10000"/>
          </a:avLst>
        </a:prstGeom>
      </dgm:spPr>
    </dgm:pt>
    <dgm:pt modelId="{2402A7F3-E192-4D68-8DC5-71FD82AD532D}" type="pres">
      <dgm:prSet presAssocID="{D4E20FD7-FCA4-4173-BF94-4304FA6D4D97}" presName="child1Text" presStyleLbl="bgAcc1" presStyleIdx="0" presStyleCnt="4">
        <dgm:presLayoutVars>
          <dgm:bulletEnabled val="1"/>
        </dgm:presLayoutVars>
      </dgm:prSet>
      <dgm:spPr/>
    </dgm:pt>
    <dgm:pt modelId="{0C6D99DE-E080-41B4-8595-A51B3635443D}" type="pres">
      <dgm:prSet presAssocID="{D4E20FD7-FCA4-4173-BF94-4304FA6D4D97}" presName="child2group" presStyleCnt="0"/>
      <dgm:spPr/>
    </dgm:pt>
    <dgm:pt modelId="{C7235F37-8665-4BA9-B1B2-9F30DD531978}" type="pres">
      <dgm:prSet presAssocID="{D4E20FD7-FCA4-4173-BF94-4304FA6D4D97}" presName="child2" presStyleLbl="bgAcc1" presStyleIdx="1" presStyleCnt="4" custScaleX="122412"/>
      <dgm:spPr>
        <a:prstGeom prst="roundRect">
          <a:avLst>
            <a:gd name="adj" fmla="val 10000"/>
          </a:avLst>
        </a:prstGeom>
      </dgm:spPr>
    </dgm:pt>
    <dgm:pt modelId="{6D9AACDF-7B7C-4D34-A304-C0731E384FFA}" type="pres">
      <dgm:prSet presAssocID="{D4E20FD7-FCA4-4173-BF94-4304FA6D4D97}" presName="child2Text" presStyleLbl="bgAcc1" presStyleIdx="1" presStyleCnt="4">
        <dgm:presLayoutVars>
          <dgm:bulletEnabled val="1"/>
        </dgm:presLayoutVars>
      </dgm:prSet>
      <dgm:spPr/>
    </dgm:pt>
    <dgm:pt modelId="{56111142-247E-414D-AA14-D0FF84506246}" type="pres">
      <dgm:prSet presAssocID="{D4E20FD7-FCA4-4173-BF94-4304FA6D4D97}" presName="child3group" presStyleCnt="0"/>
      <dgm:spPr/>
    </dgm:pt>
    <dgm:pt modelId="{FC7809D6-4702-4901-B8F8-4154015A31B0}" type="pres">
      <dgm:prSet presAssocID="{D4E20FD7-FCA4-4173-BF94-4304FA6D4D97}" presName="child3" presStyleLbl="bgAcc1" presStyleIdx="2" presStyleCnt="4" custScaleX="112703"/>
      <dgm:spPr>
        <a:prstGeom prst="roundRect">
          <a:avLst>
            <a:gd name="adj" fmla="val 10000"/>
          </a:avLst>
        </a:prstGeom>
      </dgm:spPr>
    </dgm:pt>
    <dgm:pt modelId="{4D5B021C-7EE3-4841-A30E-26AC0CB418F1}" type="pres">
      <dgm:prSet presAssocID="{D4E20FD7-FCA4-4173-BF94-4304FA6D4D97}" presName="child3Text" presStyleLbl="bgAcc1" presStyleIdx="2" presStyleCnt="4">
        <dgm:presLayoutVars>
          <dgm:bulletEnabled val="1"/>
        </dgm:presLayoutVars>
      </dgm:prSet>
      <dgm:spPr/>
    </dgm:pt>
    <dgm:pt modelId="{136104A8-7FD4-494F-BDD7-6B6003A0ECA6}" type="pres">
      <dgm:prSet presAssocID="{D4E20FD7-FCA4-4173-BF94-4304FA6D4D97}" presName="child4group" presStyleCnt="0"/>
      <dgm:spPr/>
    </dgm:pt>
    <dgm:pt modelId="{137380A4-310D-4AD9-94EF-76E15DA913FF}" type="pres">
      <dgm:prSet presAssocID="{D4E20FD7-FCA4-4173-BF94-4304FA6D4D97}" presName="child4" presStyleLbl="bgAcc1" presStyleIdx="3" presStyleCnt="4" custScaleX="112912"/>
      <dgm:spPr>
        <a:prstGeom prst="roundRect">
          <a:avLst>
            <a:gd name="adj" fmla="val 10000"/>
          </a:avLst>
        </a:prstGeom>
      </dgm:spPr>
    </dgm:pt>
    <dgm:pt modelId="{125344F6-3938-48DF-8C05-91F78E302D55}" type="pres">
      <dgm:prSet presAssocID="{D4E20FD7-FCA4-4173-BF94-4304FA6D4D97}" presName="child4Text" presStyleLbl="bgAcc1" presStyleIdx="3" presStyleCnt="4">
        <dgm:presLayoutVars>
          <dgm:bulletEnabled val="1"/>
        </dgm:presLayoutVars>
      </dgm:prSet>
      <dgm:spPr/>
    </dgm:pt>
    <dgm:pt modelId="{DC0BE108-9454-4F8F-A40C-7207285C12CF}" type="pres">
      <dgm:prSet presAssocID="{D4E20FD7-FCA4-4173-BF94-4304FA6D4D97}" presName="childPlaceholder" presStyleCnt="0"/>
      <dgm:spPr/>
    </dgm:pt>
    <dgm:pt modelId="{C89BA022-57A6-4DC5-97CE-5B44F0BCAD78}" type="pres">
      <dgm:prSet presAssocID="{D4E20FD7-FCA4-4173-BF94-4304FA6D4D97}" presName="circle" presStyleCnt="0"/>
      <dgm:spPr/>
    </dgm:pt>
    <dgm:pt modelId="{69A7D289-01F9-4F93-BFF6-EC25389ABC0C}" type="pres">
      <dgm:prSet presAssocID="{D4E20FD7-FCA4-4173-BF94-4304FA6D4D97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AA821218-B095-4D41-B7B8-24D57B8C4CD1}" type="pres">
      <dgm:prSet presAssocID="{D4E20FD7-FCA4-4173-BF94-4304FA6D4D97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5F299344-87F2-4798-9745-ABB31EDA2F55}" type="pres">
      <dgm:prSet presAssocID="{D4E20FD7-FCA4-4173-BF94-4304FA6D4D97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A4E0D7BC-6B2E-40AC-8F9C-EC7568DDB459}" type="pres">
      <dgm:prSet presAssocID="{D4E20FD7-FCA4-4173-BF94-4304FA6D4D97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231DD18A-AA22-4C95-BB3A-CD8F72B6F4F1}" type="pres">
      <dgm:prSet presAssocID="{D4E20FD7-FCA4-4173-BF94-4304FA6D4D97}" presName="quadrantPlaceholder" presStyleCnt="0"/>
      <dgm:spPr/>
    </dgm:pt>
    <dgm:pt modelId="{AE26F611-D030-472E-8BCA-A37F975817E4}" type="pres">
      <dgm:prSet presAssocID="{D4E20FD7-FCA4-4173-BF94-4304FA6D4D97}" presName="center1" presStyleLbl="fgShp" presStyleIdx="0" presStyleCnt="2"/>
      <dgm:spPr>
        <a:xfrm>
          <a:off x="2288849" y="924763"/>
          <a:ext cx="337200" cy="293217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E775C05F-B7ED-4CA4-8D24-C18E92CAB643}" type="pres">
      <dgm:prSet presAssocID="{D4E20FD7-FCA4-4173-BF94-4304FA6D4D97}" presName="center2" presStyleLbl="fgShp" presStyleIdx="1" presStyleCnt="2"/>
      <dgm:spPr>
        <a:xfrm rot="10800000">
          <a:off x="2288849" y="1037539"/>
          <a:ext cx="337200" cy="293217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</dgm:ptLst>
  <dgm:cxnLst>
    <dgm:cxn modelId="{96A8E106-D23F-4073-8F8B-E57B5E0AFC12}" type="presOf" srcId="{074183D5-FB70-4AFD-95D7-AF5472AF0DBF}" destId="{6D9AACDF-7B7C-4D34-A304-C0731E384FFA}" srcOrd="1" destOrd="0" presId="urn:microsoft.com/office/officeart/2005/8/layout/cycle4"/>
    <dgm:cxn modelId="{9A2D7E1C-4E74-44E1-8AD6-B6F404E73902}" srcId="{14528BB5-FB63-47D4-8926-7E77784DCECC}" destId="{074183D5-FB70-4AFD-95D7-AF5472AF0DBF}" srcOrd="0" destOrd="0" parTransId="{5840687F-A3BB-461A-81B8-2D5525C480BD}" sibTransId="{04C6EB8F-DB7C-4033-9C57-92E11E8B5DCE}"/>
    <dgm:cxn modelId="{915C6921-A8A0-4682-B2A1-F3543BE450C0}" srcId="{D4E20FD7-FCA4-4173-BF94-4304FA6D4D97}" destId="{C6023A41-135F-4AB2-A7A8-445115749E29}" srcOrd="0" destOrd="0" parTransId="{4D0B8FDA-31C8-4CE4-8D33-9CEF250156D0}" sibTransId="{F3133DD3-0B24-47A2-886E-B1922E2F4E6C}"/>
    <dgm:cxn modelId="{573E292E-544D-4025-896B-99B26E68705C}" type="presOf" srcId="{8AD4F87D-6944-42BF-829E-9252C17410F5}" destId="{2402A7F3-E192-4D68-8DC5-71FD82AD532D}" srcOrd="1" destOrd="0" presId="urn:microsoft.com/office/officeart/2005/8/layout/cycle4"/>
    <dgm:cxn modelId="{70F25061-1C8E-4724-85BC-A19B792EE544}" type="presOf" srcId="{8AD4F87D-6944-42BF-829E-9252C17410F5}" destId="{533DD1A2-D9F4-436F-9325-5C9AE731CC42}" srcOrd="0" destOrd="0" presId="urn:microsoft.com/office/officeart/2005/8/layout/cycle4"/>
    <dgm:cxn modelId="{04CCEF64-59F7-4EC2-B633-63FDF3E47A37}" type="presOf" srcId="{7D59705F-D39A-45DB-BC3B-D264856D636B}" destId="{A4E0D7BC-6B2E-40AC-8F9C-EC7568DDB459}" srcOrd="0" destOrd="0" presId="urn:microsoft.com/office/officeart/2005/8/layout/cycle4"/>
    <dgm:cxn modelId="{93409768-C355-43D5-972E-6FDFD4E15F06}" srcId="{D4E20FD7-FCA4-4173-BF94-4304FA6D4D97}" destId="{14528BB5-FB63-47D4-8926-7E77784DCECC}" srcOrd="1" destOrd="0" parTransId="{C07CB76D-714B-4D7F-B0F0-5AC346CE2866}" sibTransId="{B0B47A8B-915D-4E39-A11E-38078D0ED456}"/>
    <dgm:cxn modelId="{F6D3C54B-2B2A-4B38-B745-DC186B2B59CB}" type="presOf" srcId="{E1AFE5F7-F98F-496F-BDF5-E7C1AE9BC908}" destId="{FC7809D6-4702-4901-B8F8-4154015A31B0}" srcOrd="0" destOrd="0" presId="urn:microsoft.com/office/officeart/2005/8/layout/cycle4"/>
    <dgm:cxn modelId="{A7B59992-D66B-420F-8D37-C1D852C73889}" srcId="{7D59705F-D39A-45DB-BC3B-D264856D636B}" destId="{BB90B4E7-9F91-4985-80F1-ECAD3C69DECF}" srcOrd="0" destOrd="0" parTransId="{BD49A159-3488-4637-AC47-C05106D6E63B}" sibTransId="{A1BE2BDE-8814-4E70-A7CA-125D4CF2DD14}"/>
    <dgm:cxn modelId="{A2959693-8225-4EE5-B9F8-BB857916DEC1}" srcId="{D4E20FD7-FCA4-4173-BF94-4304FA6D4D97}" destId="{7D59705F-D39A-45DB-BC3B-D264856D636B}" srcOrd="3" destOrd="0" parTransId="{1A27585B-92FC-492E-AD05-C0EBE8BE8DE9}" sibTransId="{C6DF9EEA-3A50-4C7C-96F3-F3DF552B788F}"/>
    <dgm:cxn modelId="{89249199-2AA9-4177-B18A-2A657314D532}" type="presOf" srcId="{C6023A41-135F-4AB2-A7A8-445115749E29}" destId="{69A7D289-01F9-4F93-BFF6-EC25389ABC0C}" srcOrd="0" destOrd="0" presId="urn:microsoft.com/office/officeart/2005/8/layout/cycle4"/>
    <dgm:cxn modelId="{DAD7109C-6014-4EAA-98AF-CC9FC062A891}" srcId="{C6023A41-135F-4AB2-A7A8-445115749E29}" destId="{8AD4F87D-6944-42BF-829E-9252C17410F5}" srcOrd="0" destOrd="0" parTransId="{1B808B22-D789-4EE1-BFBD-F7486D3611B1}" sibTransId="{EC8D9268-A32E-4D9A-B3C8-126E8FB08C5C}"/>
    <dgm:cxn modelId="{9360A5B3-1931-4A95-B7D4-61C0FE66853C}" type="presOf" srcId="{BB90B4E7-9F91-4985-80F1-ECAD3C69DECF}" destId="{125344F6-3938-48DF-8C05-91F78E302D55}" srcOrd="1" destOrd="0" presId="urn:microsoft.com/office/officeart/2005/8/layout/cycle4"/>
    <dgm:cxn modelId="{F696C3C8-0632-46E3-B141-5434BF5030E2}" srcId="{D4E20FD7-FCA4-4173-BF94-4304FA6D4D97}" destId="{E7458EFE-B7C8-4FA0-8897-E66968B3D1D3}" srcOrd="2" destOrd="0" parTransId="{B63EBB59-C271-4725-9E00-4218D148E894}" sibTransId="{E4C61A30-6F1F-4C64-A7C1-659579181C09}"/>
    <dgm:cxn modelId="{9DAF70CB-AAC5-4AA7-A50F-BF5BF3C81C8B}" type="presOf" srcId="{074183D5-FB70-4AFD-95D7-AF5472AF0DBF}" destId="{C7235F37-8665-4BA9-B1B2-9F30DD531978}" srcOrd="0" destOrd="0" presId="urn:microsoft.com/office/officeart/2005/8/layout/cycle4"/>
    <dgm:cxn modelId="{3EE16CD4-480C-4912-83C4-457CAA7C120C}" type="presOf" srcId="{BB90B4E7-9F91-4985-80F1-ECAD3C69DECF}" destId="{137380A4-310D-4AD9-94EF-76E15DA913FF}" srcOrd="0" destOrd="0" presId="urn:microsoft.com/office/officeart/2005/8/layout/cycle4"/>
    <dgm:cxn modelId="{839B26DB-55EE-4FFF-A446-D4F7416EA02D}" type="presOf" srcId="{E1AFE5F7-F98F-496F-BDF5-E7C1AE9BC908}" destId="{4D5B021C-7EE3-4841-A30E-26AC0CB418F1}" srcOrd="1" destOrd="0" presId="urn:microsoft.com/office/officeart/2005/8/layout/cycle4"/>
    <dgm:cxn modelId="{F39C6CE5-A727-44E0-A07C-8F7AE0136F19}" type="presOf" srcId="{14528BB5-FB63-47D4-8926-7E77784DCECC}" destId="{AA821218-B095-4D41-B7B8-24D57B8C4CD1}" srcOrd="0" destOrd="0" presId="urn:microsoft.com/office/officeart/2005/8/layout/cycle4"/>
    <dgm:cxn modelId="{1FA889EB-D117-406B-BF5F-EB448A84234B}" srcId="{E7458EFE-B7C8-4FA0-8897-E66968B3D1D3}" destId="{E1AFE5F7-F98F-496F-BDF5-E7C1AE9BC908}" srcOrd="0" destOrd="0" parTransId="{6F5660F5-B8A7-408F-ADBD-5A06D5CDEFCC}" sibTransId="{747D29CD-C6CB-40E5-9901-E9BB9361464C}"/>
    <dgm:cxn modelId="{467BA0F2-25EF-41A0-A67A-795C4344814B}" type="presOf" srcId="{E7458EFE-B7C8-4FA0-8897-E66968B3D1D3}" destId="{5F299344-87F2-4798-9745-ABB31EDA2F55}" srcOrd="0" destOrd="0" presId="urn:microsoft.com/office/officeart/2005/8/layout/cycle4"/>
    <dgm:cxn modelId="{3617F7FE-4160-4C65-B9BF-999A2E64EFE3}" type="presOf" srcId="{D4E20FD7-FCA4-4173-BF94-4304FA6D4D97}" destId="{117CBF9A-43B9-49B9-8ABE-82C79ED71517}" srcOrd="0" destOrd="0" presId="urn:microsoft.com/office/officeart/2005/8/layout/cycle4"/>
    <dgm:cxn modelId="{5B89D000-007A-43BB-9A0A-E996FF9721F9}" type="presParOf" srcId="{117CBF9A-43B9-49B9-8ABE-82C79ED71517}" destId="{B66D68E4-7821-4633-83D1-448F3ADA7D06}" srcOrd="0" destOrd="0" presId="urn:microsoft.com/office/officeart/2005/8/layout/cycle4"/>
    <dgm:cxn modelId="{CD194BFC-A860-499C-B85B-A4B421CFFE7C}" type="presParOf" srcId="{B66D68E4-7821-4633-83D1-448F3ADA7D06}" destId="{C85AA3A0-7F46-4E1F-9537-1057644CD39C}" srcOrd="0" destOrd="0" presId="urn:microsoft.com/office/officeart/2005/8/layout/cycle4"/>
    <dgm:cxn modelId="{0427035A-D9FA-447D-817A-157CE60600C2}" type="presParOf" srcId="{C85AA3A0-7F46-4E1F-9537-1057644CD39C}" destId="{533DD1A2-D9F4-436F-9325-5C9AE731CC42}" srcOrd="0" destOrd="0" presId="urn:microsoft.com/office/officeart/2005/8/layout/cycle4"/>
    <dgm:cxn modelId="{DDE1613F-4D88-4362-B7BC-98791EA02611}" type="presParOf" srcId="{C85AA3A0-7F46-4E1F-9537-1057644CD39C}" destId="{2402A7F3-E192-4D68-8DC5-71FD82AD532D}" srcOrd="1" destOrd="0" presId="urn:microsoft.com/office/officeart/2005/8/layout/cycle4"/>
    <dgm:cxn modelId="{D955B5EE-8DBE-41E7-AA29-9EC3EEF3A61B}" type="presParOf" srcId="{B66D68E4-7821-4633-83D1-448F3ADA7D06}" destId="{0C6D99DE-E080-41B4-8595-A51B3635443D}" srcOrd="1" destOrd="0" presId="urn:microsoft.com/office/officeart/2005/8/layout/cycle4"/>
    <dgm:cxn modelId="{9B5C1BC2-78FF-4D09-8069-00072B037630}" type="presParOf" srcId="{0C6D99DE-E080-41B4-8595-A51B3635443D}" destId="{C7235F37-8665-4BA9-B1B2-9F30DD531978}" srcOrd="0" destOrd="0" presId="urn:microsoft.com/office/officeart/2005/8/layout/cycle4"/>
    <dgm:cxn modelId="{8EB836C0-36AF-4F7E-81A1-668AE8C9C68E}" type="presParOf" srcId="{0C6D99DE-E080-41B4-8595-A51B3635443D}" destId="{6D9AACDF-7B7C-4D34-A304-C0731E384FFA}" srcOrd="1" destOrd="0" presId="urn:microsoft.com/office/officeart/2005/8/layout/cycle4"/>
    <dgm:cxn modelId="{CD07A431-29EE-4B18-8147-FB76DFBD3F54}" type="presParOf" srcId="{B66D68E4-7821-4633-83D1-448F3ADA7D06}" destId="{56111142-247E-414D-AA14-D0FF84506246}" srcOrd="2" destOrd="0" presId="urn:microsoft.com/office/officeart/2005/8/layout/cycle4"/>
    <dgm:cxn modelId="{02CD873D-4DCB-4D5D-8816-664A9408E6CB}" type="presParOf" srcId="{56111142-247E-414D-AA14-D0FF84506246}" destId="{FC7809D6-4702-4901-B8F8-4154015A31B0}" srcOrd="0" destOrd="0" presId="urn:microsoft.com/office/officeart/2005/8/layout/cycle4"/>
    <dgm:cxn modelId="{082C70F0-8E63-4A3B-B52A-92EEF9DA5583}" type="presParOf" srcId="{56111142-247E-414D-AA14-D0FF84506246}" destId="{4D5B021C-7EE3-4841-A30E-26AC0CB418F1}" srcOrd="1" destOrd="0" presId="urn:microsoft.com/office/officeart/2005/8/layout/cycle4"/>
    <dgm:cxn modelId="{BFD86093-466F-408A-9A7A-093BED32F9CE}" type="presParOf" srcId="{B66D68E4-7821-4633-83D1-448F3ADA7D06}" destId="{136104A8-7FD4-494F-BDD7-6B6003A0ECA6}" srcOrd="3" destOrd="0" presId="urn:microsoft.com/office/officeart/2005/8/layout/cycle4"/>
    <dgm:cxn modelId="{5B6B93AC-D256-43B7-820D-7B06F498861C}" type="presParOf" srcId="{136104A8-7FD4-494F-BDD7-6B6003A0ECA6}" destId="{137380A4-310D-4AD9-94EF-76E15DA913FF}" srcOrd="0" destOrd="0" presId="urn:microsoft.com/office/officeart/2005/8/layout/cycle4"/>
    <dgm:cxn modelId="{C8415952-41BE-4AD3-89A1-8D28FA88916D}" type="presParOf" srcId="{136104A8-7FD4-494F-BDD7-6B6003A0ECA6}" destId="{125344F6-3938-48DF-8C05-91F78E302D55}" srcOrd="1" destOrd="0" presId="urn:microsoft.com/office/officeart/2005/8/layout/cycle4"/>
    <dgm:cxn modelId="{0A079560-576C-4469-B10C-F2E7BDCB0750}" type="presParOf" srcId="{B66D68E4-7821-4633-83D1-448F3ADA7D06}" destId="{DC0BE108-9454-4F8F-A40C-7207285C12CF}" srcOrd="4" destOrd="0" presId="urn:microsoft.com/office/officeart/2005/8/layout/cycle4"/>
    <dgm:cxn modelId="{AE43E927-EB32-473F-A0E1-6AC4AD41BC96}" type="presParOf" srcId="{117CBF9A-43B9-49B9-8ABE-82C79ED71517}" destId="{C89BA022-57A6-4DC5-97CE-5B44F0BCAD78}" srcOrd="1" destOrd="0" presId="urn:microsoft.com/office/officeart/2005/8/layout/cycle4"/>
    <dgm:cxn modelId="{D1546559-242C-4A78-B37D-B151BD9F85CF}" type="presParOf" srcId="{C89BA022-57A6-4DC5-97CE-5B44F0BCAD78}" destId="{69A7D289-01F9-4F93-BFF6-EC25389ABC0C}" srcOrd="0" destOrd="0" presId="urn:microsoft.com/office/officeart/2005/8/layout/cycle4"/>
    <dgm:cxn modelId="{ECE3E1CD-01F2-47DE-A020-DE98089A78BA}" type="presParOf" srcId="{C89BA022-57A6-4DC5-97CE-5B44F0BCAD78}" destId="{AA821218-B095-4D41-B7B8-24D57B8C4CD1}" srcOrd="1" destOrd="0" presId="urn:microsoft.com/office/officeart/2005/8/layout/cycle4"/>
    <dgm:cxn modelId="{D19126C7-AF06-4AC7-888F-CA7F0E2BA837}" type="presParOf" srcId="{C89BA022-57A6-4DC5-97CE-5B44F0BCAD78}" destId="{5F299344-87F2-4798-9745-ABB31EDA2F55}" srcOrd="2" destOrd="0" presId="urn:microsoft.com/office/officeart/2005/8/layout/cycle4"/>
    <dgm:cxn modelId="{B7A483DE-FA97-4C92-84B9-063D587AECE3}" type="presParOf" srcId="{C89BA022-57A6-4DC5-97CE-5B44F0BCAD78}" destId="{A4E0D7BC-6B2E-40AC-8F9C-EC7568DDB459}" srcOrd="3" destOrd="0" presId="urn:microsoft.com/office/officeart/2005/8/layout/cycle4"/>
    <dgm:cxn modelId="{96F470C2-9072-4484-B8F9-CE9B119B47B0}" type="presParOf" srcId="{C89BA022-57A6-4DC5-97CE-5B44F0BCAD78}" destId="{231DD18A-AA22-4C95-BB3A-CD8F72B6F4F1}" srcOrd="4" destOrd="0" presId="urn:microsoft.com/office/officeart/2005/8/layout/cycle4"/>
    <dgm:cxn modelId="{88DBD850-D9CB-470B-8B4F-5F5EE501D718}" type="presParOf" srcId="{117CBF9A-43B9-49B9-8ABE-82C79ED71517}" destId="{AE26F611-D030-472E-8BCA-A37F975817E4}" srcOrd="2" destOrd="0" presId="urn:microsoft.com/office/officeart/2005/8/layout/cycle4"/>
    <dgm:cxn modelId="{49DD6441-03CD-4178-8F21-81DF068B4C0F}" type="presParOf" srcId="{117CBF9A-43B9-49B9-8ABE-82C79ED71517}" destId="{E775C05F-B7ED-4CA4-8D24-C18E92CAB64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3183DE-CA28-407C-93E4-DD05C14F3EE1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AA13811-420A-4693-B926-74E8B4F9F285}">
      <dgm:prSet phldrT="[Text]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US" dirty="0"/>
            <a:t>Our Polity</a:t>
          </a:r>
        </a:p>
      </dgm:t>
    </dgm:pt>
    <dgm:pt modelId="{61F7F3B1-8E21-42AF-A64D-7504650075CE}" type="parTrans" cxnId="{DBAC6196-491C-46B0-B453-FDE25D6246EF}">
      <dgm:prSet/>
      <dgm:spPr/>
      <dgm:t>
        <a:bodyPr/>
        <a:lstStyle/>
        <a:p>
          <a:endParaRPr lang="en-US"/>
        </a:p>
      </dgm:t>
    </dgm:pt>
    <dgm:pt modelId="{603E3AE6-4DD5-4137-A363-9EABF313180E}" type="sibTrans" cxnId="{DBAC6196-491C-46B0-B453-FDE25D6246EF}">
      <dgm:prSet/>
      <dgm:spPr/>
      <dgm:t>
        <a:bodyPr/>
        <a:lstStyle/>
        <a:p>
          <a:endParaRPr lang="en-US"/>
        </a:p>
      </dgm:t>
    </dgm:pt>
    <dgm:pt modelId="{C61C582D-3223-4EBB-9285-27F87577E11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All</a:t>
          </a:r>
        </a:p>
      </dgm:t>
    </dgm:pt>
    <dgm:pt modelId="{8B85ED01-5185-499D-B990-F15D63598C75}" type="parTrans" cxnId="{605B9306-3735-4719-ADDB-AF2CAB852273}">
      <dgm:prSet/>
      <dgm:spPr/>
      <dgm:t>
        <a:bodyPr/>
        <a:lstStyle/>
        <a:p>
          <a:endParaRPr lang="en-US"/>
        </a:p>
      </dgm:t>
    </dgm:pt>
    <dgm:pt modelId="{613DA0B4-B622-4B86-9168-66A2F26A7C31}" type="sibTrans" cxnId="{605B9306-3735-4719-ADDB-AF2CAB852273}">
      <dgm:prSet/>
      <dgm:spPr/>
      <dgm:t>
        <a:bodyPr/>
        <a:lstStyle/>
        <a:p>
          <a:endParaRPr lang="en-US"/>
        </a:p>
      </dgm:t>
    </dgm:pt>
    <dgm:pt modelId="{66527E85-6212-4901-A179-E4AA38885C2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Older</a:t>
          </a:r>
        </a:p>
      </dgm:t>
    </dgm:pt>
    <dgm:pt modelId="{89AC6CC1-A60D-47E2-8A50-7272074C424F}" type="parTrans" cxnId="{71E47EA2-A616-4BB5-9D88-405BA9555D42}">
      <dgm:prSet/>
      <dgm:spPr/>
      <dgm:t>
        <a:bodyPr/>
        <a:lstStyle/>
        <a:p>
          <a:endParaRPr lang="en-US"/>
        </a:p>
      </dgm:t>
    </dgm:pt>
    <dgm:pt modelId="{9B7858DD-603E-4387-BE96-8E4DD4854B65}" type="sibTrans" cxnId="{71E47EA2-A616-4BB5-9D88-405BA9555D42}">
      <dgm:prSet/>
      <dgm:spPr/>
      <dgm:t>
        <a:bodyPr/>
        <a:lstStyle/>
        <a:p>
          <a:endParaRPr lang="en-US"/>
        </a:p>
      </dgm:t>
    </dgm:pt>
    <dgm:pt modelId="{F8ADE4C2-6088-48EC-915C-338636A67BD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Males</a:t>
          </a:r>
        </a:p>
      </dgm:t>
    </dgm:pt>
    <dgm:pt modelId="{1A4D9724-4823-4574-A682-93B2F75201D1}" type="parTrans" cxnId="{4063ADD0-9EC1-4EA1-9108-C3884AA24609}">
      <dgm:prSet/>
      <dgm:spPr/>
      <dgm:t>
        <a:bodyPr/>
        <a:lstStyle/>
        <a:p>
          <a:endParaRPr lang="en-US"/>
        </a:p>
      </dgm:t>
    </dgm:pt>
    <dgm:pt modelId="{80006E9A-30E3-4808-8D36-63D4649BC264}" type="sibTrans" cxnId="{4063ADD0-9EC1-4EA1-9108-C3884AA24609}">
      <dgm:prSet/>
      <dgm:spPr/>
      <dgm:t>
        <a:bodyPr/>
        <a:lstStyle/>
        <a:p>
          <a:endParaRPr lang="en-US"/>
        </a:p>
      </dgm:t>
    </dgm:pt>
    <dgm:pt modelId="{44709E70-49F6-46DD-A290-0F0263C0D49F}" type="pres">
      <dgm:prSet presAssocID="{9C3183DE-CA28-407C-93E4-DD05C14F3E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1A1420-287F-4244-8290-2EB68FD68F2B}" type="pres">
      <dgm:prSet presAssocID="{5AA13811-420A-4693-B926-74E8B4F9F285}" presName="hierRoot1" presStyleCnt="0">
        <dgm:presLayoutVars>
          <dgm:hierBranch val="init"/>
        </dgm:presLayoutVars>
      </dgm:prSet>
      <dgm:spPr/>
    </dgm:pt>
    <dgm:pt modelId="{ACBC6A2A-AE3B-4F1F-A593-7CC1F403AA9D}" type="pres">
      <dgm:prSet presAssocID="{5AA13811-420A-4693-B926-74E8B4F9F285}" presName="rootComposite1" presStyleCnt="0"/>
      <dgm:spPr/>
    </dgm:pt>
    <dgm:pt modelId="{FF2F3665-8579-47DC-8C5F-BDDAEF14625E}" type="pres">
      <dgm:prSet presAssocID="{5AA13811-420A-4693-B926-74E8B4F9F285}" presName="rootText1" presStyleLbl="node0" presStyleIdx="0" presStyleCnt="1">
        <dgm:presLayoutVars>
          <dgm:chPref val="3"/>
        </dgm:presLayoutVars>
      </dgm:prSet>
      <dgm:spPr/>
    </dgm:pt>
    <dgm:pt modelId="{562C3144-23CA-42BC-916F-06765DA186BD}" type="pres">
      <dgm:prSet presAssocID="{5AA13811-420A-4693-B926-74E8B4F9F285}" presName="rootConnector1" presStyleLbl="node1" presStyleIdx="0" presStyleCnt="0"/>
      <dgm:spPr/>
    </dgm:pt>
    <dgm:pt modelId="{6600C1B7-AD6D-4448-9359-395D2C1F9D6B}" type="pres">
      <dgm:prSet presAssocID="{5AA13811-420A-4693-B926-74E8B4F9F285}" presName="hierChild2" presStyleCnt="0"/>
      <dgm:spPr/>
    </dgm:pt>
    <dgm:pt modelId="{9252818E-4730-4005-B376-C99566B246E3}" type="pres">
      <dgm:prSet presAssocID="{8B85ED01-5185-499D-B990-F15D63598C75}" presName="Name37" presStyleLbl="parChTrans1D2" presStyleIdx="0" presStyleCnt="3"/>
      <dgm:spPr/>
    </dgm:pt>
    <dgm:pt modelId="{1B48F962-1CA8-4388-839D-4625BB79DD46}" type="pres">
      <dgm:prSet presAssocID="{C61C582D-3223-4EBB-9285-27F87577E113}" presName="hierRoot2" presStyleCnt="0">
        <dgm:presLayoutVars>
          <dgm:hierBranch val="init"/>
        </dgm:presLayoutVars>
      </dgm:prSet>
      <dgm:spPr/>
    </dgm:pt>
    <dgm:pt modelId="{F32765E9-8666-4B36-9C9C-9699369D6831}" type="pres">
      <dgm:prSet presAssocID="{C61C582D-3223-4EBB-9285-27F87577E113}" presName="rootComposite" presStyleCnt="0"/>
      <dgm:spPr/>
    </dgm:pt>
    <dgm:pt modelId="{49B98F63-4981-4CF5-A201-CD05543F0DC1}" type="pres">
      <dgm:prSet presAssocID="{C61C582D-3223-4EBB-9285-27F87577E113}" presName="rootText" presStyleLbl="node2" presStyleIdx="0" presStyleCnt="3">
        <dgm:presLayoutVars>
          <dgm:chPref val="3"/>
        </dgm:presLayoutVars>
      </dgm:prSet>
      <dgm:spPr/>
    </dgm:pt>
    <dgm:pt modelId="{1F0E5D2C-45DE-4F9D-ABE5-C27FFDE9F843}" type="pres">
      <dgm:prSet presAssocID="{C61C582D-3223-4EBB-9285-27F87577E113}" presName="rootConnector" presStyleLbl="node2" presStyleIdx="0" presStyleCnt="3"/>
      <dgm:spPr/>
    </dgm:pt>
    <dgm:pt modelId="{BE6AF445-7E14-4EB3-AE32-0C6AE2BD017F}" type="pres">
      <dgm:prSet presAssocID="{C61C582D-3223-4EBB-9285-27F87577E113}" presName="hierChild4" presStyleCnt="0"/>
      <dgm:spPr/>
    </dgm:pt>
    <dgm:pt modelId="{EB875E8D-EEB4-44E9-B5C2-CA4F2D1A14DE}" type="pres">
      <dgm:prSet presAssocID="{C61C582D-3223-4EBB-9285-27F87577E113}" presName="hierChild5" presStyleCnt="0"/>
      <dgm:spPr/>
    </dgm:pt>
    <dgm:pt modelId="{1E12655E-5C06-42B8-8F87-2A09BB369982}" type="pres">
      <dgm:prSet presAssocID="{89AC6CC1-A60D-47E2-8A50-7272074C424F}" presName="Name37" presStyleLbl="parChTrans1D2" presStyleIdx="1" presStyleCnt="3"/>
      <dgm:spPr/>
    </dgm:pt>
    <dgm:pt modelId="{C92BC82A-CE27-47B2-8098-CDEC31707301}" type="pres">
      <dgm:prSet presAssocID="{66527E85-6212-4901-A179-E4AA38885C27}" presName="hierRoot2" presStyleCnt="0">
        <dgm:presLayoutVars>
          <dgm:hierBranch val="init"/>
        </dgm:presLayoutVars>
      </dgm:prSet>
      <dgm:spPr/>
    </dgm:pt>
    <dgm:pt modelId="{E2DC05F8-0AB3-42EA-9480-EC0BDF6977E7}" type="pres">
      <dgm:prSet presAssocID="{66527E85-6212-4901-A179-E4AA38885C27}" presName="rootComposite" presStyleCnt="0"/>
      <dgm:spPr/>
    </dgm:pt>
    <dgm:pt modelId="{6BBAFEF6-E608-45BD-A364-1C7ADD5607A6}" type="pres">
      <dgm:prSet presAssocID="{66527E85-6212-4901-A179-E4AA38885C27}" presName="rootText" presStyleLbl="node2" presStyleIdx="1" presStyleCnt="3">
        <dgm:presLayoutVars>
          <dgm:chPref val="3"/>
        </dgm:presLayoutVars>
      </dgm:prSet>
      <dgm:spPr/>
    </dgm:pt>
    <dgm:pt modelId="{911BFFFC-1AA6-4F55-A300-D668250DBFD3}" type="pres">
      <dgm:prSet presAssocID="{66527E85-6212-4901-A179-E4AA38885C27}" presName="rootConnector" presStyleLbl="node2" presStyleIdx="1" presStyleCnt="3"/>
      <dgm:spPr/>
    </dgm:pt>
    <dgm:pt modelId="{D1620098-61B9-4D84-BACF-E3A76F15CD45}" type="pres">
      <dgm:prSet presAssocID="{66527E85-6212-4901-A179-E4AA38885C27}" presName="hierChild4" presStyleCnt="0"/>
      <dgm:spPr/>
    </dgm:pt>
    <dgm:pt modelId="{E6C5DAE8-10BD-4A53-87A6-AB1BF761BC06}" type="pres">
      <dgm:prSet presAssocID="{66527E85-6212-4901-A179-E4AA38885C27}" presName="hierChild5" presStyleCnt="0"/>
      <dgm:spPr/>
    </dgm:pt>
    <dgm:pt modelId="{1E6D9EDA-E67F-4032-9CEB-0391F0624309}" type="pres">
      <dgm:prSet presAssocID="{1A4D9724-4823-4574-A682-93B2F75201D1}" presName="Name37" presStyleLbl="parChTrans1D2" presStyleIdx="2" presStyleCnt="3"/>
      <dgm:spPr/>
    </dgm:pt>
    <dgm:pt modelId="{66E3D647-032D-4FC4-B4E1-83BF02FDF973}" type="pres">
      <dgm:prSet presAssocID="{F8ADE4C2-6088-48EC-915C-338636A67BDD}" presName="hierRoot2" presStyleCnt="0">
        <dgm:presLayoutVars>
          <dgm:hierBranch val="init"/>
        </dgm:presLayoutVars>
      </dgm:prSet>
      <dgm:spPr/>
    </dgm:pt>
    <dgm:pt modelId="{0C070B85-B4CD-483F-B7C4-3BAF94B6D9E0}" type="pres">
      <dgm:prSet presAssocID="{F8ADE4C2-6088-48EC-915C-338636A67BDD}" presName="rootComposite" presStyleCnt="0"/>
      <dgm:spPr/>
    </dgm:pt>
    <dgm:pt modelId="{DC677E85-A580-4104-B062-9206C974A8F1}" type="pres">
      <dgm:prSet presAssocID="{F8ADE4C2-6088-48EC-915C-338636A67BDD}" presName="rootText" presStyleLbl="node2" presStyleIdx="2" presStyleCnt="3">
        <dgm:presLayoutVars>
          <dgm:chPref val="3"/>
        </dgm:presLayoutVars>
      </dgm:prSet>
      <dgm:spPr/>
    </dgm:pt>
    <dgm:pt modelId="{DDEBAE2E-6D9F-4725-A357-532F60C6F32D}" type="pres">
      <dgm:prSet presAssocID="{F8ADE4C2-6088-48EC-915C-338636A67BDD}" presName="rootConnector" presStyleLbl="node2" presStyleIdx="2" presStyleCnt="3"/>
      <dgm:spPr/>
    </dgm:pt>
    <dgm:pt modelId="{A39A0CD6-F5A6-4A86-A486-7638B4826983}" type="pres">
      <dgm:prSet presAssocID="{F8ADE4C2-6088-48EC-915C-338636A67BDD}" presName="hierChild4" presStyleCnt="0"/>
      <dgm:spPr/>
    </dgm:pt>
    <dgm:pt modelId="{04482329-1E36-4B84-8242-F0F541867282}" type="pres">
      <dgm:prSet presAssocID="{F8ADE4C2-6088-48EC-915C-338636A67BDD}" presName="hierChild5" presStyleCnt="0"/>
      <dgm:spPr/>
    </dgm:pt>
    <dgm:pt modelId="{EDA84EC9-8228-4F8B-9243-1FDE9BAD9A83}" type="pres">
      <dgm:prSet presAssocID="{5AA13811-420A-4693-B926-74E8B4F9F285}" presName="hierChild3" presStyleCnt="0"/>
      <dgm:spPr/>
    </dgm:pt>
  </dgm:ptLst>
  <dgm:cxnLst>
    <dgm:cxn modelId="{C9BB1D06-2EF9-41E7-8F0A-5294ACCB34C0}" type="presOf" srcId="{89AC6CC1-A60D-47E2-8A50-7272074C424F}" destId="{1E12655E-5C06-42B8-8F87-2A09BB369982}" srcOrd="0" destOrd="0" presId="urn:microsoft.com/office/officeart/2005/8/layout/orgChart1"/>
    <dgm:cxn modelId="{63AA3A06-E199-4038-82DC-F3D3A53A0723}" type="presOf" srcId="{5AA13811-420A-4693-B926-74E8B4F9F285}" destId="{562C3144-23CA-42BC-916F-06765DA186BD}" srcOrd="1" destOrd="0" presId="urn:microsoft.com/office/officeart/2005/8/layout/orgChart1"/>
    <dgm:cxn modelId="{605B9306-3735-4719-ADDB-AF2CAB852273}" srcId="{5AA13811-420A-4693-B926-74E8B4F9F285}" destId="{C61C582D-3223-4EBB-9285-27F87577E113}" srcOrd="0" destOrd="0" parTransId="{8B85ED01-5185-499D-B990-F15D63598C75}" sibTransId="{613DA0B4-B622-4B86-9168-66A2F26A7C31}"/>
    <dgm:cxn modelId="{8A35EA1C-15AB-41C9-A6C4-4945E7BEB45C}" type="presOf" srcId="{66527E85-6212-4901-A179-E4AA38885C27}" destId="{6BBAFEF6-E608-45BD-A364-1C7ADD5607A6}" srcOrd="0" destOrd="0" presId="urn:microsoft.com/office/officeart/2005/8/layout/orgChart1"/>
    <dgm:cxn modelId="{D08CDE30-C878-4680-ADC9-DB5F304991CB}" type="presOf" srcId="{C61C582D-3223-4EBB-9285-27F87577E113}" destId="{1F0E5D2C-45DE-4F9D-ABE5-C27FFDE9F843}" srcOrd="1" destOrd="0" presId="urn:microsoft.com/office/officeart/2005/8/layout/orgChart1"/>
    <dgm:cxn modelId="{8ED81264-BF57-4716-A714-40EF7EFF6CDC}" type="presOf" srcId="{F8ADE4C2-6088-48EC-915C-338636A67BDD}" destId="{DDEBAE2E-6D9F-4725-A357-532F60C6F32D}" srcOrd="1" destOrd="0" presId="urn:microsoft.com/office/officeart/2005/8/layout/orgChart1"/>
    <dgm:cxn modelId="{6B95A780-187E-4313-BB69-03AD223BE15A}" type="presOf" srcId="{5AA13811-420A-4693-B926-74E8B4F9F285}" destId="{FF2F3665-8579-47DC-8C5F-BDDAEF14625E}" srcOrd="0" destOrd="0" presId="urn:microsoft.com/office/officeart/2005/8/layout/orgChart1"/>
    <dgm:cxn modelId="{B13DE585-3A5E-4BF4-81B3-67F87F676225}" type="presOf" srcId="{1A4D9724-4823-4574-A682-93B2F75201D1}" destId="{1E6D9EDA-E67F-4032-9CEB-0391F0624309}" srcOrd="0" destOrd="0" presId="urn:microsoft.com/office/officeart/2005/8/layout/orgChart1"/>
    <dgm:cxn modelId="{6F88388D-0086-44F6-BFB3-001F5723197B}" type="presOf" srcId="{66527E85-6212-4901-A179-E4AA38885C27}" destId="{911BFFFC-1AA6-4F55-A300-D668250DBFD3}" srcOrd="1" destOrd="0" presId="urn:microsoft.com/office/officeart/2005/8/layout/orgChart1"/>
    <dgm:cxn modelId="{DBAC6196-491C-46B0-B453-FDE25D6246EF}" srcId="{9C3183DE-CA28-407C-93E4-DD05C14F3EE1}" destId="{5AA13811-420A-4693-B926-74E8B4F9F285}" srcOrd="0" destOrd="0" parTransId="{61F7F3B1-8E21-42AF-A64D-7504650075CE}" sibTransId="{603E3AE6-4DD5-4137-A363-9EABF313180E}"/>
    <dgm:cxn modelId="{71E47EA2-A616-4BB5-9D88-405BA9555D42}" srcId="{5AA13811-420A-4693-B926-74E8B4F9F285}" destId="{66527E85-6212-4901-A179-E4AA38885C27}" srcOrd="1" destOrd="0" parTransId="{89AC6CC1-A60D-47E2-8A50-7272074C424F}" sibTransId="{9B7858DD-603E-4387-BE96-8E4DD4854B65}"/>
    <dgm:cxn modelId="{96FD3AB2-DEDE-4E9A-8158-BDF8D6FB3D99}" type="presOf" srcId="{8B85ED01-5185-499D-B990-F15D63598C75}" destId="{9252818E-4730-4005-B376-C99566B246E3}" srcOrd="0" destOrd="0" presId="urn:microsoft.com/office/officeart/2005/8/layout/orgChart1"/>
    <dgm:cxn modelId="{C0CC7AC8-108E-4089-B186-86B67C8BF74B}" type="presOf" srcId="{9C3183DE-CA28-407C-93E4-DD05C14F3EE1}" destId="{44709E70-49F6-46DD-A290-0F0263C0D49F}" srcOrd="0" destOrd="0" presId="urn:microsoft.com/office/officeart/2005/8/layout/orgChart1"/>
    <dgm:cxn modelId="{4063ADD0-9EC1-4EA1-9108-C3884AA24609}" srcId="{5AA13811-420A-4693-B926-74E8B4F9F285}" destId="{F8ADE4C2-6088-48EC-915C-338636A67BDD}" srcOrd="2" destOrd="0" parTransId="{1A4D9724-4823-4574-A682-93B2F75201D1}" sibTransId="{80006E9A-30E3-4808-8D36-63D4649BC264}"/>
    <dgm:cxn modelId="{707CB2E3-5FC2-4070-A2D8-F9CBF0DBA456}" type="presOf" srcId="{F8ADE4C2-6088-48EC-915C-338636A67BDD}" destId="{DC677E85-A580-4104-B062-9206C974A8F1}" srcOrd="0" destOrd="0" presId="urn:microsoft.com/office/officeart/2005/8/layout/orgChart1"/>
    <dgm:cxn modelId="{C89669F6-816E-496D-A1AB-3D3B2AA07135}" type="presOf" srcId="{C61C582D-3223-4EBB-9285-27F87577E113}" destId="{49B98F63-4981-4CF5-A201-CD05543F0DC1}" srcOrd="0" destOrd="0" presId="urn:microsoft.com/office/officeart/2005/8/layout/orgChart1"/>
    <dgm:cxn modelId="{34E576C5-E4B9-44CB-9EA9-9CD56BFA28A5}" type="presParOf" srcId="{44709E70-49F6-46DD-A290-0F0263C0D49F}" destId="{BD1A1420-287F-4244-8290-2EB68FD68F2B}" srcOrd="0" destOrd="0" presId="urn:microsoft.com/office/officeart/2005/8/layout/orgChart1"/>
    <dgm:cxn modelId="{40AE2D45-A00F-43ED-B838-BA813A079888}" type="presParOf" srcId="{BD1A1420-287F-4244-8290-2EB68FD68F2B}" destId="{ACBC6A2A-AE3B-4F1F-A593-7CC1F403AA9D}" srcOrd="0" destOrd="0" presId="urn:microsoft.com/office/officeart/2005/8/layout/orgChart1"/>
    <dgm:cxn modelId="{61DBAFEC-1ED8-4FFA-9199-35E0319C0DA9}" type="presParOf" srcId="{ACBC6A2A-AE3B-4F1F-A593-7CC1F403AA9D}" destId="{FF2F3665-8579-47DC-8C5F-BDDAEF14625E}" srcOrd="0" destOrd="0" presId="urn:microsoft.com/office/officeart/2005/8/layout/orgChart1"/>
    <dgm:cxn modelId="{3077D373-71E5-47EB-BEC2-E0C936D477DA}" type="presParOf" srcId="{ACBC6A2A-AE3B-4F1F-A593-7CC1F403AA9D}" destId="{562C3144-23CA-42BC-916F-06765DA186BD}" srcOrd="1" destOrd="0" presId="urn:microsoft.com/office/officeart/2005/8/layout/orgChart1"/>
    <dgm:cxn modelId="{4A0B6547-51E3-4298-86EB-7D7831577244}" type="presParOf" srcId="{BD1A1420-287F-4244-8290-2EB68FD68F2B}" destId="{6600C1B7-AD6D-4448-9359-395D2C1F9D6B}" srcOrd="1" destOrd="0" presId="urn:microsoft.com/office/officeart/2005/8/layout/orgChart1"/>
    <dgm:cxn modelId="{1FF37DBE-81B1-4472-89F2-6165D8365A40}" type="presParOf" srcId="{6600C1B7-AD6D-4448-9359-395D2C1F9D6B}" destId="{9252818E-4730-4005-B376-C99566B246E3}" srcOrd="0" destOrd="0" presId="urn:microsoft.com/office/officeart/2005/8/layout/orgChart1"/>
    <dgm:cxn modelId="{FEB640E7-B5D1-4A4B-9F45-BA2586EA6CA4}" type="presParOf" srcId="{6600C1B7-AD6D-4448-9359-395D2C1F9D6B}" destId="{1B48F962-1CA8-4388-839D-4625BB79DD46}" srcOrd="1" destOrd="0" presId="urn:microsoft.com/office/officeart/2005/8/layout/orgChart1"/>
    <dgm:cxn modelId="{D9BDCA32-FDD7-42C6-830B-7A1BC99BA806}" type="presParOf" srcId="{1B48F962-1CA8-4388-839D-4625BB79DD46}" destId="{F32765E9-8666-4B36-9C9C-9699369D6831}" srcOrd="0" destOrd="0" presId="urn:microsoft.com/office/officeart/2005/8/layout/orgChart1"/>
    <dgm:cxn modelId="{A591B06D-343D-45A5-9623-4A4C44E905B0}" type="presParOf" srcId="{F32765E9-8666-4B36-9C9C-9699369D6831}" destId="{49B98F63-4981-4CF5-A201-CD05543F0DC1}" srcOrd="0" destOrd="0" presId="urn:microsoft.com/office/officeart/2005/8/layout/orgChart1"/>
    <dgm:cxn modelId="{61EBFBF8-45E2-41B6-8995-CDF4276338A2}" type="presParOf" srcId="{F32765E9-8666-4B36-9C9C-9699369D6831}" destId="{1F0E5D2C-45DE-4F9D-ABE5-C27FFDE9F843}" srcOrd="1" destOrd="0" presId="urn:microsoft.com/office/officeart/2005/8/layout/orgChart1"/>
    <dgm:cxn modelId="{33593022-A780-4E62-B2D0-B5AB734D277A}" type="presParOf" srcId="{1B48F962-1CA8-4388-839D-4625BB79DD46}" destId="{BE6AF445-7E14-4EB3-AE32-0C6AE2BD017F}" srcOrd="1" destOrd="0" presId="urn:microsoft.com/office/officeart/2005/8/layout/orgChart1"/>
    <dgm:cxn modelId="{C1DB87E5-18C0-40E3-BB8D-3E4370B10522}" type="presParOf" srcId="{1B48F962-1CA8-4388-839D-4625BB79DD46}" destId="{EB875E8D-EEB4-44E9-B5C2-CA4F2D1A14DE}" srcOrd="2" destOrd="0" presId="urn:microsoft.com/office/officeart/2005/8/layout/orgChart1"/>
    <dgm:cxn modelId="{F2F2BFAF-5007-4B1B-9CBE-BF59660ADCE8}" type="presParOf" srcId="{6600C1B7-AD6D-4448-9359-395D2C1F9D6B}" destId="{1E12655E-5C06-42B8-8F87-2A09BB369982}" srcOrd="2" destOrd="0" presId="urn:microsoft.com/office/officeart/2005/8/layout/orgChart1"/>
    <dgm:cxn modelId="{9A3494C2-A9D3-4A29-8173-D5AAB25E75A9}" type="presParOf" srcId="{6600C1B7-AD6D-4448-9359-395D2C1F9D6B}" destId="{C92BC82A-CE27-47B2-8098-CDEC31707301}" srcOrd="3" destOrd="0" presId="urn:microsoft.com/office/officeart/2005/8/layout/orgChart1"/>
    <dgm:cxn modelId="{7E7ABD95-7E9C-4ABD-A59A-441BEC17C9D1}" type="presParOf" srcId="{C92BC82A-CE27-47B2-8098-CDEC31707301}" destId="{E2DC05F8-0AB3-42EA-9480-EC0BDF6977E7}" srcOrd="0" destOrd="0" presId="urn:microsoft.com/office/officeart/2005/8/layout/orgChart1"/>
    <dgm:cxn modelId="{D93CE08D-E241-4C14-9CFD-D2F3BCBF0DEF}" type="presParOf" srcId="{E2DC05F8-0AB3-42EA-9480-EC0BDF6977E7}" destId="{6BBAFEF6-E608-45BD-A364-1C7ADD5607A6}" srcOrd="0" destOrd="0" presId="urn:microsoft.com/office/officeart/2005/8/layout/orgChart1"/>
    <dgm:cxn modelId="{5376182C-23A6-4145-B8E0-C847C2D1F042}" type="presParOf" srcId="{E2DC05F8-0AB3-42EA-9480-EC0BDF6977E7}" destId="{911BFFFC-1AA6-4F55-A300-D668250DBFD3}" srcOrd="1" destOrd="0" presId="urn:microsoft.com/office/officeart/2005/8/layout/orgChart1"/>
    <dgm:cxn modelId="{A53DEDEB-C99A-44EC-82E6-8C5FBBCED19C}" type="presParOf" srcId="{C92BC82A-CE27-47B2-8098-CDEC31707301}" destId="{D1620098-61B9-4D84-BACF-E3A76F15CD45}" srcOrd="1" destOrd="0" presId="urn:microsoft.com/office/officeart/2005/8/layout/orgChart1"/>
    <dgm:cxn modelId="{6A642EF8-6715-47F2-900A-496B8A72A711}" type="presParOf" srcId="{C92BC82A-CE27-47B2-8098-CDEC31707301}" destId="{E6C5DAE8-10BD-4A53-87A6-AB1BF761BC06}" srcOrd="2" destOrd="0" presId="urn:microsoft.com/office/officeart/2005/8/layout/orgChart1"/>
    <dgm:cxn modelId="{8A09FDB1-DB77-4C0D-9E6A-E5205768CCBA}" type="presParOf" srcId="{6600C1B7-AD6D-4448-9359-395D2C1F9D6B}" destId="{1E6D9EDA-E67F-4032-9CEB-0391F0624309}" srcOrd="4" destOrd="0" presId="urn:microsoft.com/office/officeart/2005/8/layout/orgChart1"/>
    <dgm:cxn modelId="{CEB9DB94-EA08-4913-920F-DED6D355FAA0}" type="presParOf" srcId="{6600C1B7-AD6D-4448-9359-395D2C1F9D6B}" destId="{66E3D647-032D-4FC4-B4E1-83BF02FDF973}" srcOrd="5" destOrd="0" presId="urn:microsoft.com/office/officeart/2005/8/layout/orgChart1"/>
    <dgm:cxn modelId="{05DCC711-9FA5-48BE-8534-5D9B91DB317D}" type="presParOf" srcId="{66E3D647-032D-4FC4-B4E1-83BF02FDF973}" destId="{0C070B85-B4CD-483F-B7C4-3BAF94B6D9E0}" srcOrd="0" destOrd="0" presId="urn:microsoft.com/office/officeart/2005/8/layout/orgChart1"/>
    <dgm:cxn modelId="{D7D98057-40F0-404D-9185-E2854853CAB7}" type="presParOf" srcId="{0C070B85-B4CD-483F-B7C4-3BAF94B6D9E0}" destId="{DC677E85-A580-4104-B062-9206C974A8F1}" srcOrd="0" destOrd="0" presId="urn:microsoft.com/office/officeart/2005/8/layout/orgChart1"/>
    <dgm:cxn modelId="{7D647325-15D2-49C3-A84F-DF090DC3A90A}" type="presParOf" srcId="{0C070B85-B4CD-483F-B7C4-3BAF94B6D9E0}" destId="{DDEBAE2E-6D9F-4725-A357-532F60C6F32D}" srcOrd="1" destOrd="0" presId="urn:microsoft.com/office/officeart/2005/8/layout/orgChart1"/>
    <dgm:cxn modelId="{DD0815C6-B26D-459A-8FDC-7506628A822E}" type="presParOf" srcId="{66E3D647-032D-4FC4-B4E1-83BF02FDF973}" destId="{A39A0CD6-F5A6-4A86-A486-7638B4826983}" srcOrd="1" destOrd="0" presId="urn:microsoft.com/office/officeart/2005/8/layout/orgChart1"/>
    <dgm:cxn modelId="{AAD3BBA0-68B7-4761-A903-4024B9909CC0}" type="presParOf" srcId="{66E3D647-032D-4FC4-B4E1-83BF02FDF973}" destId="{04482329-1E36-4B84-8242-F0F541867282}" srcOrd="2" destOrd="0" presId="urn:microsoft.com/office/officeart/2005/8/layout/orgChart1"/>
    <dgm:cxn modelId="{173693E4-AF9F-4CCA-ACB5-6D02D7F806FE}" type="presParOf" srcId="{BD1A1420-287F-4244-8290-2EB68FD68F2B}" destId="{EDA84EC9-8228-4F8B-9243-1FDE9BAD9A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1CFF21-8055-4887-8B49-6C1CE1087BF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</dgm:pt>
    <dgm:pt modelId="{9BDD38EB-E76C-42B8-952A-F5B8A6DDAC2B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Growth Philosophy</a:t>
          </a:r>
        </a:p>
      </dgm:t>
    </dgm:pt>
    <dgm:pt modelId="{A078426C-4312-40D3-A81B-846AC83351A6}" type="parTrans" cxnId="{E32383CF-E26D-4DBD-A813-E7B1F86D9B73}">
      <dgm:prSet/>
      <dgm:spPr/>
      <dgm:t>
        <a:bodyPr/>
        <a:lstStyle/>
        <a:p>
          <a:endParaRPr lang="en-US"/>
        </a:p>
      </dgm:t>
    </dgm:pt>
    <dgm:pt modelId="{5C21F994-489D-485D-9AE2-A4DB602E642C}" type="sibTrans" cxnId="{E32383CF-E26D-4DBD-A813-E7B1F86D9B73}">
      <dgm:prSet/>
      <dgm:spPr/>
      <dgm:t>
        <a:bodyPr/>
        <a:lstStyle/>
        <a:p>
          <a:endParaRPr lang="en-US"/>
        </a:p>
      </dgm:t>
    </dgm:pt>
    <dgm:pt modelId="{8C67DF83-B109-4F82-ACB2-81C323144AF0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/>
            <a:t>External Alignment</a:t>
          </a:r>
        </a:p>
      </dgm:t>
    </dgm:pt>
    <dgm:pt modelId="{B6A88DDF-073C-479D-B70C-D2AA12CAB87C}" type="parTrans" cxnId="{B9DDFE76-73B9-45B0-8B26-0975DD34B690}">
      <dgm:prSet/>
      <dgm:spPr/>
      <dgm:t>
        <a:bodyPr/>
        <a:lstStyle/>
        <a:p>
          <a:endParaRPr lang="en-US"/>
        </a:p>
      </dgm:t>
    </dgm:pt>
    <dgm:pt modelId="{596DCCAB-D0E8-4C12-A55A-40466E98F433}" type="sibTrans" cxnId="{B9DDFE76-73B9-45B0-8B26-0975DD34B690}">
      <dgm:prSet/>
      <dgm:spPr/>
      <dgm:t>
        <a:bodyPr/>
        <a:lstStyle/>
        <a:p>
          <a:endParaRPr lang="en-US"/>
        </a:p>
      </dgm:t>
    </dgm:pt>
    <dgm:pt modelId="{28A4F6F2-1131-4A0E-8C4B-F5E458757AC4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/>
            <a:t>Positive </a:t>
          </a:r>
          <a:r>
            <a:rPr lang="en-US" sz="1800" b="1" dirty="0" err="1"/>
            <a:t>Nos</a:t>
          </a:r>
          <a:endParaRPr lang="en-US" sz="2000" b="1" dirty="0"/>
        </a:p>
      </dgm:t>
    </dgm:pt>
    <dgm:pt modelId="{2A6FAECE-8EA5-48EF-B20E-EA279C7AED57}" type="parTrans" cxnId="{049FAA22-1F18-4F39-AF7E-A5B519539737}">
      <dgm:prSet/>
      <dgm:spPr/>
      <dgm:t>
        <a:bodyPr/>
        <a:lstStyle/>
        <a:p>
          <a:endParaRPr lang="en-US"/>
        </a:p>
      </dgm:t>
    </dgm:pt>
    <dgm:pt modelId="{DC7E09F9-C054-47C9-8D1B-49A26580F01E}" type="sibTrans" cxnId="{049FAA22-1F18-4F39-AF7E-A5B519539737}">
      <dgm:prSet/>
      <dgm:spPr/>
      <dgm:t>
        <a:bodyPr/>
        <a:lstStyle/>
        <a:p>
          <a:endParaRPr lang="en-US"/>
        </a:p>
      </dgm:t>
    </dgm:pt>
    <dgm:pt modelId="{53A4FC29-E204-4DA0-A5C1-CE5706EA63B4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/>
            <a:t>Organic Top Bone(s)</a:t>
          </a:r>
        </a:p>
      </dgm:t>
    </dgm:pt>
    <dgm:pt modelId="{C77E1C56-1E9D-4AF6-8022-884BA5890882}" type="parTrans" cxnId="{8E8D89CD-267F-4188-9A49-F3C851823EF6}">
      <dgm:prSet/>
      <dgm:spPr/>
      <dgm:t>
        <a:bodyPr/>
        <a:lstStyle/>
        <a:p>
          <a:endParaRPr lang="en-US"/>
        </a:p>
      </dgm:t>
    </dgm:pt>
    <dgm:pt modelId="{7F753C1E-5F36-4165-AB49-1ABD0C1F24D9}" type="sibTrans" cxnId="{8E8D89CD-267F-4188-9A49-F3C851823EF6}">
      <dgm:prSet/>
      <dgm:spPr/>
      <dgm:t>
        <a:bodyPr/>
        <a:lstStyle/>
        <a:p>
          <a:endParaRPr lang="en-US"/>
        </a:p>
      </dgm:t>
    </dgm:pt>
    <dgm:pt modelId="{C12E2DD9-7F73-4C82-AB51-D39BEDFBE838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/>
            <a:t>Unique to Us</a:t>
          </a:r>
        </a:p>
      </dgm:t>
    </dgm:pt>
    <dgm:pt modelId="{FB7C4DE8-318E-4097-A13E-F7E6D174E387}" type="parTrans" cxnId="{2F0939D7-C3C3-4A37-83E7-A0B78A0A2D19}">
      <dgm:prSet/>
      <dgm:spPr/>
      <dgm:t>
        <a:bodyPr/>
        <a:lstStyle/>
        <a:p>
          <a:endParaRPr lang="en-US"/>
        </a:p>
      </dgm:t>
    </dgm:pt>
    <dgm:pt modelId="{7976C4F4-EF3A-42CC-A904-C0CD381C1DE4}" type="sibTrans" cxnId="{2F0939D7-C3C3-4A37-83E7-A0B78A0A2D19}">
      <dgm:prSet/>
      <dgm:spPr/>
      <dgm:t>
        <a:bodyPr/>
        <a:lstStyle/>
        <a:p>
          <a:endParaRPr lang="en-US"/>
        </a:p>
      </dgm:t>
    </dgm:pt>
    <dgm:pt modelId="{AF2022BC-E5B4-4175-8F28-369D1C8EDB19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/>
            <a:t>Deferred Barrier Elimination</a:t>
          </a:r>
        </a:p>
      </dgm:t>
    </dgm:pt>
    <dgm:pt modelId="{F5739B72-DA5C-48E8-A0B5-302B51C9605C}" type="parTrans" cxnId="{9F0F71EE-9CB7-4166-9DC9-85E645316E93}">
      <dgm:prSet/>
      <dgm:spPr/>
      <dgm:t>
        <a:bodyPr/>
        <a:lstStyle/>
        <a:p>
          <a:endParaRPr lang="en-US"/>
        </a:p>
      </dgm:t>
    </dgm:pt>
    <dgm:pt modelId="{7E69A8C6-2896-4453-A6FC-5556174125BC}" type="sibTrans" cxnId="{9F0F71EE-9CB7-4166-9DC9-85E645316E93}">
      <dgm:prSet/>
      <dgm:spPr/>
      <dgm:t>
        <a:bodyPr/>
        <a:lstStyle/>
        <a:p>
          <a:endParaRPr lang="en-US"/>
        </a:p>
      </dgm:t>
    </dgm:pt>
    <dgm:pt modelId="{03F02B3D-E778-46E7-86A8-0783B339EDCF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/>
            <a:t>Organizational Bottom Bone(s)</a:t>
          </a:r>
        </a:p>
      </dgm:t>
    </dgm:pt>
    <dgm:pt modelId="{0225EE9A-192C-4DB1-83B6-66842BE3DF89}" type="parTrans" cxnId="{8C761D9D-751F-4F83-997B-AB3C5F85E6C2}">
      <dgm:prSet/>
      <dgm:spPr/>
      <dgm:t>
        <a:bodyPr/>
        <a:lstStyle/>
        <a:p>
          <a:endParaRPr lang="en-US"/>
        </a:p>
      </dgm:t>
    </dgm:pt>
    <dgm:pt modelId="{1DD8ABFC-BED5-4CB6-BD16-07E4A746ECA4}" type="sibTrans" cxnId="{8C761D9D-751F-4F83-997B-AB3C5F85E6C2}">
      <dgm:prSet/>
      <dgm:spPr/>
      <dgm:t>
        <a:bodyPr/>
        <a:lstStyle/>
        <a:p>
          <a:endParaRPr lang="en-US"/>
        </a:p>
      </dgm:t>
    </dgm:pt>
    <dgm:pt modelId="{CAC6A8B1-8B20-49FD-8F5D-C2DD989427C4}" type="pres">
      <dgm:prSet presAssocID="{191CFF21-8055-4887-8B49-6C1CE1087BF4}" presName="Name0" presStyleCnt="0">
        <dgm:presLayoutVars>
          <dgm:dir/>
          <dgm:animLvl val="lvl"/>
          <dgm:resizeHandles/>
        </dgm:presLayoutVars>
      </dgm:prSet>
      <dgm:spPr/>
    </dgm:pt>
    <dgm:pt modelId="{7738DCFC-301B-41E8-992B-27A2CF0C3730}" type="pres">
      <dgm:prSet presAssocID="{9BDD38EB-E76C-42B8-952A-F5B8A6DDAC2B}" presName="linNode" presStyleCnt="0"/>
      <dgm:spPr/>
    </dgm:pt>
    <dgm:pt modelId="{0133A87E-4687-4C2D-903E-5E1A9AFF876F}" type="pres">
      <dgm:prSet presAssocID="{9BDD38EB-E76C-42B8-952A-F5B8A6DDAC2B}" presName="parentShp" presStyleLbl="node1" presStyleIdx="0" presStyleCnt="7" custLinFactNeighborX="-36232" custLinFactNeighborY="-34745">
        <dgm:presLayoutVars>
          <dgm:bulletEnabled val="1"/>
        </dgm:presLayoutVars>
      </dgm:prSet>
      <dgm:spPr/>
    </dgm:pt>
    <dgm:pt modelId="{03951866-2E27-4828-81DC-221733A75B09}" type="pres">
      <dgm:prSet presAssocID="{9BDD38EB-E76C-42B8-952A-F5B8A6DDAC2B}" presName="childShp" presStyleLbl="bgAccFollowNode1" presStyleIdx="0" presStyleCnt="7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ABE7E469-DE0A-435A-81A0-C67345C97323}" type="pres">
      <dgm:prSet presAssocID="{5C21F994-489D-485D-9AE2-A4DB602E642C}" presName="spacing" presStyleCnt="0"/>
      <dgm:spPr/>
    </dgm:pt>
    <dgm:pt modelId="{6827165F-60A2-4811-9B66-84375D8E5C83}" type="pres">
      <dgm:prSet presAssocID="{8C67DF83-B109-4F82-ACB2-81C323144AF0}" presName="linNode" presStyleCnt="0"/>
      <dgm:spPr/>
    </dgm:pt>
    <dgm:pt modelId="{AC9042AA-90D3-4360-8784-66CAE6CBCFA8}" type="pres">
      <dgm:prSet presAssocID="{8C67DF83-B109-4F82-ACB2-81C323144AF0}" presName="parentShp" presStyleLbl="node1" presStyleIdx="1" presStyleCnt="7">
        <dgm:presLayoutVars>
          <dgm:bulletEnabled val="1"/>
        </dgm:presLayoutVars>
      </dgm:prSet>
      <dgm:spPr/>
    </dgm:pt>
    <dgm:pt modelId="{42739FB0-076C-43D6-BFFC-4A03EC201AFC}" type="pres">
      <dgm:prSet presAssocID="{8C67DF83-B109-4F82-ACB2-81C323144AF0}" presName="childShp" presStyleLbl="bgAccFollowNode1" presStyleIdx="1" presStyleCnt="7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0E020F32-24DF-458C-A252-6ECC062D21B7}" type="pres">
      <dgm:prSet presAssocID="{596DCCAB-D0E8-4C12-A55A-40466E98F433}" presName="spacing" presStyleCnt="0"/>
      <dgm:spPr/>
    </dgm:pt>
    <dgm:pt modelId="{34549B0C-7655-4199-9437-CEBD37208954}" type="pres">
      <dgm:prSet presAssocID="{53A4FC29-E204-4DA0-A5C1-CE5706EA63B4}" presName="linNode" presStyleCnt="0"/>
      <dgm:spPr/>
    </dgm:pt>
    <dgm:pt modelId="{EEFF7D78-5D2D-4645-892A-EA304582D01C}" type="pres">
      <dgm:prSet presAssocID="{53A4FC29-E204-4DA0-A5C1-CE5706EA63B4}" presName="parentShp" presStyleLbl="node1" presStyleIdx="2" presStyleCnt="7">
        <dgm:presLayoutVars>
          <dgm:bulletEnabled val="1"/>
        </dgm:presLayoutVars>
      </dgm:prSet>
      <dgm:spPr/>
    </dgm:pt>
    <dgm:pt modelId="{29B2D056-1BBF-4583-B3EA-F83C72839230}" type="pres">
      <dgm:prSet presAssocID="{53A4FC29-E204-4DA0-A5C1-CE5706EA63B4}" presName="childShp" presStyleLbl="bgAccFollowNode1" presStyleIdx="2" presStyleCnt="7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C851B0D2-5ED5-4CD4-A1EC-56BE9990500C}" type="pres">
      <dgm:prSet presAssocID="{7F753C1E-5F36-4165-AB49-1ABD0C1F24D9}" presName="spacing" presStyleCnt="0"/>
      <dgm:spPr/>
    </dgm:pt>
    <dgm:pt modelId="{B3C2D1EB-1814-4D74-9F63-73F6985EAB37}" type="pres">
      <dgm:prSet presAssocID="{03F02B3D-E778-46E7-86A8-0783B339EDCF}" presName="linNode" presStyleCnt="0"/>
      <dgm:spPr/>
    </dgm:pt>
    <dgm:pt modelId="{09F83511-C25E-4AD0-9B60-F7FCDACF0C8E}" type="pres">
      <dgm:prSet presAssocID="{03F02B3D-E778-46E7-86A8-0783B339EDCF}" presName="parentShp" presStyleLbl="node1" presStyleIdx="3" presStyleCnt="7">
        <dgm:presLayoutVars>
          <dgm:bulletEnabled val="1"/>
        </dgm:presLayoutVars>
      </dgm:prSet>
      <dgm:spPr/>
    </dgm:pt>
    <dgm:pt modelId="{F0EBDD22-ADB4-418B-AAE6-20EDE0650AAB}" type="pres">
      <dgm:prSet presAssocID="{03F02B3D-E778-46E7-86A8-0783B339EDCF}" presName="childShp" presStyleLbl="bgAccFollowNode1" presStyleIdx="3" presStyleCnt="7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79B52AEE-5D2F-4666-938F-CD279DFAAFEE}" type="pres">
      <dgm:prSet presAssocID="{1DD8ABFC-BED5-4CB6-BD16-07E4A746ECA4}" presName="spacing" presStyleCnt="0"/>
      <dgm:spPr/>
    </dgm:pt>
    <dgm:pt modelId="{00C5221F-DAA9-4BD7-A332-8A0BD4E79BD0}" type="pres">
      <dgm:prSet presAssocID="{C12E2DD9-7F73-4C82-AB51-D39BEDFBE838}" presName="linNode" presStyleCnt="0"/>
      <dgm:spPr/>
    </dgm:pt>
    <dgm:pt modelId="{1755E6D3-233C-4B21-AA1B-E5F7ECD5906B}" type="pres">
      <dgm:prSet presAssocID="{C12E2DD9-7F73-4C82-AB51-D39BEDFBE838}" presName="parentShp" presStyleLbl="node1" presStyleIdx="4" presStyleCnt="7">
        <dgm:presLayoutVars>
          <dgm:bulletEnabled val="1"/>
        </dgm:presLayoutVars>
      </dgm:prSet>
      <dgm:spPr/>
    </dgm:pt>
    <dgm:pt modelId="{9B46BA06-4252-4ADB-B827-A33A8EBFFC90}" type="pres">
      <dgm:prSet presAssocID="{C12E2DD9-7F73-4C82-AB51-D39BEDFBE838}" presName="childShp" presStyleLbl="bgAccFollowNode1" presStyleIdx="4" presStyleCnt="7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95F6C16E-E5D5-45A1-84ED-9505242F402D}" type="pres">
      <dgm:prSet presAssocID="{7976C4F4-EF3A-42CC-A904-C0CD381C1DE4}" presName="spacing" presStyleCnt="0"/>
      <dgm:spPr/>
    </dgm:pt>
    <dgm:pt modelId="{7E16B863-06EB-41FE-806D-309D1C4F8086}" type="pres">
      <dgm:prSet presAssocID="{AF2022BC-E5B4-4175-8F28-369D1C8EDB19}" presName="linNode" presStyleCnt="0"/>
      <dgm:spPr/>
    </dgm:pt>
    <dgm:pt modelId="{A5A61DA2-56D6-40F1-B260-9642F7C0E9DE}" type="pres">
      <dgm:prSet presAssocID="{AF2022BC-E5B4-4175-8F28-369D1C8EDB19}" presName="parentShp" presStyleLbl="node1" presStyleIdx="5" presStyleCnt="7">
        <dgm:presLayoutVars>
          <dgm:bulletEnabled val="1"/>
        </dgm:presLayoutVars>
      </dgm:prSet>
      <dgm:spPr/>
    </dgm:pt>
    <dgm:pt modelId="{FB3BFAA5-44FC-498E-B2C9-2D100DB9A019}" type="pres">
      <dgm:prSet presAssocID="{AF2022BC-E5B4-4175-8F28-369D1C8EDB19}" presName="childShp" presStyleLbl="bgAccFollowNode1" presStyleIdx="5" presStyleCnt="7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E735BBFF-22C7-44E9-9866-5406F887AC9B}" type="pres">
      <dgm:prSet presAssocID="{7E69A8C6-2896-4453-A6FC-5556174125BC}" presName="spacing" presStyleCnt="0"/>
      <dgm:spPr/>
    </dgm:pt>
    <dgm:pt modelId="{BB9F5168-264E-4737-85D9-E01D00A25BE5}" type="pres">
      <dgm:prSet presAssocID="{28A4F6F2-1131-4A0E-8C4B-F5E458757AC4}" presName="linNode" presStyleCnt="0"/>
      <dgm:spPr/>
    </dgm:pt>
    <dgm:pt modelId="{7D273F8E-9B44-4319-800B-36218285207A}" type="pres">
      <dgm:prSet presAssocID="{28A4F6F2-1131-4A0E-8C4B-F5E458757AC4}" presName="parentShp" presStyleLbl="node1" presStyleIdx="6" presStyleCnt="7">
        <dgm:presLayoutVars>
          <dgm:bulletEnabled val="1"/>
        </dgm:presLayoutVars>
      </dgm:prSet>
      <dgm:spPr/>
    </dgm:pt>
    <dgm:pt modelId="{92CD57E2-8B9B-493A-B2AD-B2A0273CA525}" type="pres">
      <dgm:prSet presAssocID="{28A4F6F2-1131-4A0E-8C4B-F5E458757AC4}" presName="childShp" presStyleLbl="bgAccFollowNode1" presStyleIdx="6" presStyleCnt="7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</dgm:ptLst>
  <dgm:cxnLst>
    <dgm:cxn modelId="{1CDACC05-2A2B-42C1-9E27-27DCC6FAEE09}" type="presOf" srcId="{9BDD38EB-E76C-42B8-952A-F5B8A6DDAC2B}" destId="{0133A87E-4687-4C2D-903E-5E1A9AFF876F}" srcOrd="0" destOrd="0" presId="urn:microsoft.com/office/officeart/2005/8/layout/vList6"/>
    <dgm:cxn modelId="{049FAA22-1F18-4F39-AF7E-A5B519539737}" srcId="{191CFF21-8055-4887-8B49-6C1CE1087BF4}" destId="{28A4F6F2-1131-4A0E-8C4B-F5E458757AC4}" srcOrd="6" destOrd="0" parTransId="{2A6FAECE-8EA5-48EF-B20E-EA279C7AED57}" sibTransId="{DC7E09F9-C054-47C9-8D1B-49A26580F01E}"/>
    <dgm:cxn modelId="{93519430-B041-4F69-8941-3D839744C796}" type="presOf" srcId="{8C67DF83-B109-4F82-ACB2-81C323144AF0}" destId="{AC9042AA-90D3-4360-8784-66CAE6CBCFA8}" srcOrd="0" destOrd="0" presId="urn:microsoft.com/office/officeart/2005/8/layout/vList6"/>
    <dgm:cxn modelId="{97895645-D6DC-4534-B142-7CB66D0BDBCE}" type="presOf" srcId="{191CFF21-8055-4887-8B49-6C1CE1087BF4}" destId="{CAC6A8B1-8B20-49FD-8F5D-C2DD989427C4}" srcOrd="0" destOrd="0" presId="urn:microsoft.com/office/officeart/2005/8/layout/vList6"/>
    <dgm:cxn modelId="{C3C0886C-1A36-4EC3-9132-123C4FE6C290}" type="presOf" srcId="{28A4F6F2-1131-4A0E-8C4B-F5E458757AC4}" destId="{7D273F8E-9B44-4319-800B-36218285207A}" srcOrd="0" destOrd="0" presId="urn:microsoft.com/office/officeart/2005/8/layout/vList6"/>
    <dgm:cxn modelId="{B9DDFE76-73B9-45B0-8B26-0975DD34B690}" srcId="{191CFF21-8055-4887-8B49-6C1CE1087BF4}" destId="{8C67DF83-B109-4F82-ACB2-81C323144AF0}" srcOrd="1" destOrd="0" parTransId="{B6A88DDF-073C-479D-B70C-D2AA12CAB87C}" sibTransId="{596DCCAB-D0E8-4C12-A55A-40466E98F433}"/>
    <dgm:cxn modelId="{8C761D9D-751F-4F83-997B-AB3C5F85E6C2}" srcId="{191CFF21-8055-4887-8B49-6C1CE1087BF4}" destId="{03F02B3D-E778-46E7-86A8-0783B339EDCF}" srcOrd="3" destOrd="0" parTransId="{0225EE9A-192C-4DB1-83B6-66842BE3DF89}" sibTransId="{1DD8ABFC-BED5-4CB6-BD16-07E4A746ECA4}"/>
    <dgm:cxn modelId="{6AA253A9-1E35-4B96-9064-9EE8E5881832}" type="presOf" srcId="{C12E2DD9-7F73-4C82-AB51-D39BEDFBE838}" destId="{1755E6D3-233C-4B21-AA1B-E5F7ECD5906B}" srcOrd="0" destOrd="0" presId="urn:microsoft.com/office/officeart/2005/8/layout/vList6"/>
    <dgm:cxn modelId="{93F0B2BF-42E9-44C6-AFC1-1B7A37C13172}" type="presOf" srcId="{53A4FC29-E204-4DA0-A5C1-CE5706EA63B4}" destId="{EEFF7D78-5D2D-4645-892A-EA304582D01C}" srcOrd="0" destOrd="0" presId="urn:microsoft.com/office/officeart/2005/8/layout/vList6"/>
    <dgm:cxn modelId="{8E8D89CD-267F-4188-9A49-F3C851823EF6}" srcId="{191CFF21-8055-4887-8B49-6C1CE1087BF4}" destId="{53A4FC29-E204-4DA0-A5C1-CE5706EA63B4}" srcOrd="2" destOrd="0" parTransId="{C77E1C56-1E9D-4AF6-8022-884BA5890882}" sibTransId="{7F753C1E-5F36-4165-AB49-1ABD0C1F24D9}"/>
    <dgm:cxn modelId="{E32383CF-E26D-4DBD-A813-E7B1F86D9B73}" srcId="{191CFF21-8055-4887-8B49-6C1CE1087BF4}" destId="{9BDD38EB-E76C-42B8-952A-F5B8A6DDAC2B}" srcOrd="0" destOrd="0" parTransId="{A078426C-4312-40D3-A81B-846AC83351A6}" sibTransId="{5C21F994-489D-485D-9AE2-A4DB602E642C}"/>
    <dgm:cxn modelId="{2F0939D7-C3C3-4A37-83E7-A0B78A0A2D19}" srcId="{191CFF21-8055-4887-8B49-6C1CE1087BF4}" destId="{C12E2DD9-7F73-4C82-AB51-D39BEDFBE838}" srcOrd="4" destOrd="0" parTransId="{FB7C4DE8-318E-4097-A13E-F7E6D174E387}" sibTransId="{7976C4F4-EF3A-42CC-A904-C0CD381C1DE4}"/>
    <dgm:cxn modelId="{F181DAE7-829A-4E91-A9F8-42909A39D945}" type="presOf" srcId="{03F02B3D-E778-46E7-86A8-0783B339EDCF}" destId="{09F83511-C25E-4AD0-9B60-F7FCDACF0C8E}" srcOrd="0" destOrd="0" presId="urn:microsoft.com/office/officeart/2005/8/layout/vList6"/>
    <dgm:cxn modelId="{9F0F71EE-9CB7-4166-9DC9-85E645316E93}" srcId="{191CFF21-8055-4887-8B49-6C1CE1087BF4}" destId="{AF2022BC-E5B4-4175-8F28-369D1C8EDB19}" srcOrd="5" destOrd="0" parTransId="{F5739B72-DA5C-48E8-A0B5-302B51C9605C}" sibTransId="{7E69A8C6-2896-4453-A6FC-5556174125BC}"/>
    <dgm:cxn modelId="{869A91EE-2086-4862-9DD3-FB8C004F07C9}" type="presOf" srcId="{AF2022BC-E5B4-4175-8F28-369D1C8EDB19}" destId="{A5A61DA2-56D6-40F1-B260-9642F7C0E9DE}" srcOrd="0" destOrd="0" presId="urn:microsoft.com/office/officeart/2005/8/layout/vList6"/>
    <dgm:cxn modelId="{5E0F5605-D907-497C-86C0-B0CC44BAEF6D}" type="presParOf" srcId="{CAC6A8B1-8B20-49FD-8F5D-C2DD989427C4}" destId="{7738DCFC-301B-41E8-992B-27A2CF0C3730}" srcOrd="0" destOrd="0" presId="urn:microsoft.com/office/officeart/2005/8/layout/vList6"/>
    <dgm:cxn modelId="{B48C633B-5D37-4FEB-8822-54418AD57940}" type="presParOf" srcId="{7738DCFC-301B-41E8-992B-27A2CF0C3730}" destId="{0133A87E-4687-4C2D-903E-5E1A9AFF876F}" srcOrd="0" destOrd="0" presId="urn:microsoft.com/office/officeart/2005/8/layout/vList6"/>
    <dgm:cxn modelId="{049EC99D-9FB9-49DC-9804-11E89AD88BB2}" type="presParOf" srcId="{7738DCFC-301B-41E8-992B-27A2CF0C3730}" destId="{03951866-2E27-4828-81DC-221733A75B09}" srcOrd="1" destOrd="0" presId="urn:microsoft.com/office/officeart/2005/8/layout/vList6"/>
    <dgm:cxn modelId="{FC58907C-7E5B-4D33-8B4A-24B8766F9885}" type="presParOf" srcId="{CAC6A8B1-8B20-49FD-8F5D-C2DD989427C4}" destId="{ABE7E469-DE0A-435A-81A0-C67345C97323}" srcOrd="1" destOrd="0" presId="urn:microsoft.com/office/officeart/2005/8/layout/vList6"/>
    <dgm:cxn modelId="{D03EADBC-8A55-4A13-BC62-47DE4B8C7322}" type="presParOf" srcId="{CAC6A8B1-8B20-49FD-8F5D-C2DD989427C4}" destId="{6827165F-60A2-4811-9B66-84375D8E5C83}" srcOrd="2" destOrd="0" presId="urn:microsoft.com/office/officeart/2005/8/layout/vList6"/>
    <dgm:cxn modelId="{337DD068-9D3C-4464-9592-EB45D7D23A6D}" type="presParOf" srcId="{6827165F-60A2-4811-9B66-84375D8E5C83}" destId="{AC9042AA-90D3-4360-8784-66CAE6CBCFA8}" srcOrd="0" destOrd="0" presId="urn:microsoft.com/office/officeart/2005/8/layout/vList6"/>
    <dgm:cxn modelId="{4960AACC-79CE-47B1-B77D-965B42476739}" type="presParOf" srcId="{6827165F-60A2-4811-9B66-84375D8E5C83}" destId="{42739FB0-076C-43D6-BFFC-4A03EC201AFC}" srcOrd="1" destOrd="0" presId="urn:microsoft.com/office/officeart/2005/8/layout/vList6"/>
    <dgm:cxn modelId="{A0B5353E-0A29-45D3-B1EA-FD7415914C87}" type="presParOf" srcId="{CAC6A8B1-8B20-49FD-8F5D-C2DD989427C4}" destId="{0E020F32-24DF-458C-A252-6ECC062D21B7}" srcOrd="3" destOrd="0" presId="urn:microsoft.com/office/officeart/2005/8/layout/vList6"/>
    <dgm:cxn modelId="{16F1FEF8-3589-4400-946C-5C081B9C0085}" type="presParOf" srcId="{CAC6A8B1-8B20-49FD-8F5D-C2DD989427C4}" destId="{34549B0C-7655-4199-9437-CEBD37208954}" srcOrd="4" destOrd="0" presId="urn:microsoft.com/office/officeart/2005/8/layout/vList6"/>
    <dgm:cxn modelId="{B3029B6C-5328-4A8D-8775-13954DA80FA2}" type="presParOf" srcId="{34549B0C-7655-4199-9437-CEBD37208954}" destId="{EEFF7D78-5D2D-4645-892A-EA304582D01C}" srcOrd="0" destOrd="0" presId="urn:microsoft.com/office/officeart/2005/8/layout/vList6"/>
    <dgm:cxn modelId="{CE930F0B-94A7-4EA9-8FDF-AFBA0BAC9374}" type="presParOf" srcId="{34549B0C-7655-4199-9437-CEBD37208954}" destId="{29B2D056-1BBF-4583-B3EA-F83C72839230}" srcOrd="1" destOrd="0" presId="urn:microsoft.com/office/officeart/2005/8/layout/vList6"/>
    <dgm:cxn modelId="{E0D7B044-1A6E-4649-A102-15E8DF34A820}" type="presParOf" srcId="{CAC6A8B1-8B20-49FD-8F5D-C2DD989427C4}" destId="{C851B0D2-5ED5-4CD4-A1EC-56BE9990500C}" srcOrd="5" destOrd="0" presId="urn:microsoft.com/office/officeart/2005/8/layout/vList6"/>
    <dgm:cxn modelId="{0C9A514A-4D77-4F54-9B69-D4F263F2415A}" type="presParOf" srcId="{CAC6A8B1-8B20-49FD-8F5D-C2DD989427C4}" destId="{B3C2D1EB-1814-4D74-9F63-73F6985EAB37}" srcOrd="6" destOrd="0" presId="urn:microsoft.com/office/officeart/2005/8/layout/vList6"/>
    <dgm:cxn modelId="{434A9734-4430-4B46-B0B3-01C9FA1C95C1}" type="presParOf" srcId="{B3C2D1EB-1814-4D74-9F63-73F6985EAB37}" destId="{09F83511-C25E-4AD0-9B60-F7FCDACF0C8E}" srcOrd="0" destOrd="0" presId="urn:microsoft.com/office/officeart/2005/8/layout/vList6"/>
    <dgm:cxn modelId="{08C80018-E7CE-4EB3-91CA-616F1AD2A067}" type="presParOf" srcId="{B3C2D1EB-1814-4D74-9F63-73F6985EAB37}" destId="{F0EBDD22-ADB4-418B-AAE6-20EDE0650AAB}" srcOrd="1" destOrd="0" presId="urn:microsoft.com/office/officeart/2005/8/layout/vList6"/>
    <dgm:cxn modelId="{97FA33D6-AB2D-4796-8C5D-F11B98C12632}" type="presParOf" srcId="{CAC6A8B1-8B20-49FD-8F5D-C2DD989427C4}" destId="{79B52AEE-5D2F-4666-938F-CD279DFAAFEE}" srcOrd="7" destOrd="0" presId="urn:microsoft.com/office/officeart/2005/8/layout/vList6"/>
    <dgm:cxn modelId="{B717540B-BF6E-4D63-9BB8-F896DF617BF8}" type="presParOf" srcId="{CAC6A8B1-8B20-49FD-8F5D-C2DD989427C4}" destId="{00C5221F-DAA9-4BD7-A332-8A0BD4E79BD0}" srcOrd="8" destOrd="0" presId="urn:microsoft.com/office/officeart/2005/8/layout/vList6"/>
    <dgm:cxn modelId="{5742B0B2-2E0A-4614-865E-DB7B50D79377}" type="presParOf" srcId="{00C5221F-DAA9-4BD7-A332-8A0BD4E79BD0}" destId="{1755E6D3-233C-4B21-AA1B-E5F7ECD5906B}" srcOrd="0" destOrd="0" presId="urn:microsoft.com/office/officeart/2005/8/layout/vList6"/>
    <dgm:cxn modelId="{7F7FA793-BFDD-4485-8DB9-E9E167D50A06}" type="presParOf" srcId="{00C5221F-DAA9-4BD7-A332-8A0BD4E79BD0}" destId="{9B46BA06-4252-4ADB-B827-A33A8EBFFC90}" srcOrd="1" destOrd="0" presId="urn:microsoft.com/office/officeart/2005/8/layout/vList6"/>
    <dgm:cxn modelId="{6D6877F7-B1D1-447C-8168-C6CAEB065764}" type="presParOf" srcId="{CAC6A8B1-8B20-49FD-8F5D-C2DD989427C4}" destId="{95F6C16E-E5D5-45A1-84ED-9505242F402D}" srcOrd="9" destOrd="0" presId="urn:microsoft.com/office/officeart/2005/8/layout/vList6"/>
    <dgm:cxn modelId="{FB8D2550-3AEC-4612-AF1A-A21486616786}" type="presParOf" srcId="{CAC6A8B1-8B20-49FD-8F5D-C2DD989427C4}" destId="{7E16B863-06EB-41FE-806D-309D1C4F8086}" srcOrd="10" destOrd="0" presId="urn:microsoft.com/office/officeart/2005/8/layout/vList6"/>
    <dgm:cxn modelId="{6077434F-FA00-42A1-B709-96A5B232EAEA}" type="presParOf" srcId="{7E16B863-06EB-41FE-806D-309D1C4F8086}" destId="{A5A61DA2-56D6-40F1-B260-9642F7C0E9DE}" srcOrd="0" destOrd="0" presId="urn:microsoft.com/office/officeart/2005/8/layout/vList6"/>
    <dgm:cxn modelId="{63187469-B074-4A63-AF43-F070BC7EED29}" type="presParOf" srcId="{7E16B863-06EB-41FE-806D-309D1C4F8086}" destId="{FB3BFAA5-44FC-498E-B2C9-2D100DB9A019}" srcOrd="1" destOrd="0" presId="urn:microsoft.com/office/officeart/2005/8/layout/vList6"/>
    <dgm:cxn modelId="{F143CD5E-9B58-485A-BBFB-D53C45323083}" type="presParOf" srcId="{CAC6A8B1-8B20-49FD-8F5D-C2DD989427C4}" destId="{E735BBFF-22C7-44E9-9866-5406F887AC9B}" srcOrd="11" destOrd="0" presId="urn:microsoft.com/office/officeart/2005/8/layout/vList6"/>
    <dgm:cxn modelId="{D30681AA-FEB7-469D-9750-59171A42127F}" type="presParOf" srcId="{CAC6A8B1-8B20-49FD-8F5D-C2DD989427C4}" destId="{BB9F5168-264E-4737-85D9-E01D00A25BE5}" srcOrd="12" destOrd="0" presId="urn:microsoft.com/office/officeart/2005/8/layout/vList6"/>
    <dgm:cxn modelId="{485AFD11-F432-4116-94FD-1207072B16D0}" type="presParOf" srcId="{BB9F5168-264E-4737-85D9-E01D00A25BE5}" destId="{7D273F8E-9B44-4319-800B-36218285207A}" srcOrd="0" destOrd="0" presId="urn:microsoft.com/office/officeart/2005/8/layout/vList6"/>
    <dgm:cxn modelId="{6CD36F0C-2691-441B-8A5D-AB5305186BF2}" type="presParOf" srcId="{BB9F5168-264E-4737-85D9-E01D00A25BE5}" destId="{92CD57E2-8B9B-493A-B2AD-B2A0273CA525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30AE1-4DD2-4DFE-967E-B5BA566C33A2}">
      <dsp:nvSpPr>
        <dsp:cNvPr id="0" name=""/>
        <dsp:cNvSpPr/>
      </dsp:nvSpPr>
      <dsp:spPr>
        <a:xfrm>
          <a:off x="553538" y="0"/>
          <a:ext cx="6273436" cy="4555582"/>
        </a:xfrm>
        <a:prstGeom prst="rightArrow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D340A2-8989-47D3-B756-0BABD90396FE}">
      <dsp:nvSpPr>
        <dsp:cNvPr id="0" name=""/>
        <dsp:cNvSpPr/>
      </dsp:nvSpPr>
      <dsp:spPr>
        <a:xfrm>
          <a:off x="3243" y="1366674"/>
          <a:ext cx="1418082" cy="18222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Biblical and Cultural Definition of Health</a:t>
          </a:r>
        </a:p>
      </dsp:txBody>
      <dsp:txXfrm>
        <a:off x="72468" y="1435899"/>
        <a:ext cx="1279632" cy="1683782"/>
      </dsp:txXfrm>
    </dsp:sp>
    <dsp:sp modelId="{F395F85C-B8FB-4AF8-9891-C2E80F26FC4D}">
      <dsp:nvSpPr>
        <dsp:cNvPr id="0" name=""/>
        <dsp:cNvSpPr/>
      </dsp:nvSpPr>
      <dsp:spPr>
        <a:xfrm>
          <a:off x="1492229" y="1366674"/>
          <a:ext cx="1418082" cy="18222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793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Assess Today's Reality </a:t>
          </a:r>
        </a:p>
      </dsp:txBody>
      <dsp:txXfrm>
        <a:off x="1561454" y="1435899"/>
        <a:ext cx="1279632" cy="1683782"/>
      </dsp:txXfrm>
    </dsp:sp>
    <dsp:sp modelId="{61F7B472-63EE-40C5-BC6D-279A396AED99}">
      <dsp:nvSpPr>
        <dsp:cNvPr id="0" name=""/>
        <dsp:cNvSpPr/>
      </dsp:nvSpPr>
      <dsp:spPr>
        <a:xfrm>
          <a:off x="2981215" y="1366674"/>
          <a:ext cx="1418082" cy="18222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Use Today's Reality to Develop Vision</a:t>
          </a:r>
        </a:p>
      </dsp:txBody>
      <dsp:txXfrm>
        <a:off x="3050440" y="1435899"/>
        <a:ext cx="1279632" cy="1683782"/>
      </dsp:txXfrm>
    </dsp:sp>
    <dsp:sp modelId="{C46A0F65-5C26-4543-A808-529FCB113CD4}">
      <dsp:nvSpPr>
        <dsp:cNvPr id="0" name=""/>
        <dsp:cNvSpPr/>
      </dsp:nvSpPr>
      <dsp:spPr>
        <a:xfrm>
          <a:off x="4470202" y="1366674"/>
          <a:ext cx="1418082" cy="18222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Action Plan to Reach Vision</a:t>
          </a:r>
        </a:p>
      </dsp:txBody>
      <dsp:txXfrm>
        <a:off x="4539427" y="1435899"/>
        <a:ext cx="1279632" cy="1683782"/>
      </dsp:txXfrm>
    </dsp:sp>
    <dsp:sp modelId="{7D82DF4B-9CDB-4B95-BA4B-81BBA0F3CB25}">
      <dsp:nvSpPr>
        <dsp:cNvPr id="0" name=""/>
        <dsp:cNvSpPr/>
      </dsp:nvSpPr>
      <dsp:spPr>
        <a:xfrm>
          <a:off x="5959188" y="1366674"/>
          <a:ext cx="1418082" cy="18222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Measure, Coach, Align and Keep Vision Fresh</a:t>
          </a:r>
        </a:p>
      </dsp:txBody>
      <dsp:txXfrm>
        <a:off x="6028413" y="1435899"/>
        <a:ext cx="1279632" cy="16837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51866-2E27-4828-81DC-221733A75B09}">
      <dsp:nvSpPr>
        <dsp:cNvPr id="0" name=""/>
        <dsp:cNvSpPr/>
      </dsp:nvSpPr>
      <dsp:spPr>
        <a:xfrm>
          <a:off x="2103120" y="974"/>
          <a:ext cx="3154680" cy="773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3A87E-4687-4C2D-903E-5E1A9AFF876F}">
      <dsp:nvSpPr>
        <dsp:cNvPr id="0" name=""/>
        <dsp:cNvSpPr/>
      </dsp:nvSpPr>
      <dsp:spPr>
        <a:xfrm>
          <a:off x="0" y="974"/>
          <a:ext cx="2103120" cy="7733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Growth Philosophy</a:t>
          </a:r>
        </a:p>
      </dsp:txBody>
      <dsp:txXfrm>
        <a:off x="37752" y="38726"/>
        <a:ext cx="2027616" cy="697856"/>
      </dsp:txXfrm>
    </dsp:sp>
    <dsp:sp modelId="{DB058D61-06D8-4074-BE80-03472CFE3E2A}">
      <dsp:nvSpPr>
        <dsp:cNvPr id="0" name=""/>
        <dsp:cNvSpPr/>
      </dsp:nvSpPr>
      <dsp:spPr>
        <a:xfrm>
          <a:off x="2103120" y="851671"/>
          <a:ext cx="3154680" cy="773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42CC0-9131-413E-8F9E-2CF1C914A529}">
      <dsp:nvSpPr>
        <dsp:cNvPr id="0" name=""/>
        <dsp:cNvSpPr/>
      </dsp:nvSpPr>
      <dsp:spPr>
        <a:xfrm>
          <a:off x="1371591" y="860039"/>
          <a:ext cx="2103120" cy="7733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Top Bone(s)</a:t>
          </a:r>
        </a:p>
      </dsp:txBody>
      <dsp:txXfrm>
        <a:off x="1409343" y="897791"/>
        <a:ext cx="2027616" cy="697856"/>
      </dsp:txXfrm>
    </dsp:sp>
    <dsp:sp modelId="{42739FB0-076C-43D6-BFFC-4A03EC201AFC}">
      <dsp:nvSpPr>
        <dsp:cNvPr id="0" name=""/>
        <dsp:cNvSpPr/>
      </dsp:nvSpPr>
      <dsp:spPr>
        <a:xfrm>
          <a:off x="2103120" y="1702368"/>
          <a:ext cx="3154680" cy="773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042AA-90D3-4360-8784-66CAE6CBCFA8}">
      <dsp:nvSpPr>
        <dsp:cNvPr id="0" name=""/>
        <dsp:cNvSpPr/>
      </dsp:nvSpPr>
      <dsp:spPr>
        <a:xfrm>
          <a:off x="0" y="1702368"/>
          <a:ext cx="2103120" cy="7733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Deferred Barrier Elimination</a:t>
          </a:r>
        </a:p>
      </dsp:txBody>
      <dsp:txXfrm>
        <a:off x="37752" y="1740120"/>
        <a:ext cx="2027616" cy="697856"/>
      </dsp:txXfrm>
    </dsp:sp>
    <dsp:sp modelId="{B9C153F4-E697-4EFB-97D4-64EBD42379F6}">
      <dsp:nvSpPr>
        <dsp:cNvPr id="0" name=""/>
        <dsp:cNvSpPr/>
      </dsp:nvSpPr>
      <dsp:spPr>
        <a:xfrm>
          <a:off x="2103120" y="2553064"/>
          <a:ext cx="3154680" cy="773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DC8D0-21B1-487B-9B33-05794C14EFB0}">
      <dsp:nvSpPr>
        <dsp:cNvPr id="0" name=""/>
        <dsp:cNvSpPr/>
      </dsp:nvSpPr>
      <dsp:spPr>
        <a:xfrm>
          <a:off x="2057387" y="2554039"/>
          <a:ext cx="2103120" cy="7733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Bottom Bone(s) </a:t>
          </a:r>
        </a:p>
      </dsp:txBody>
      <dsp:txXfrm>
        <a:off x="2095139" y="2591791"/>
        <a:ext cx="2027616" cy="6978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51866-2E27-4828-81DC-221733A75B09}">
      <dsp:nvSpPr>
        <dsp:cNvPr id="0" name=""/>
        <dsp:cNvSpPr/>
      </dsp:nvSpPr>
      <dsp:spPr>
        <a:xfrm>
          <a:off x="2103120" y="974"/>
          <a:ext cx="3154680" cy="773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3A87E-4687-4C2D-903E-5E1A9AFF876F}">
      <dsp:nvSpPr>
        <dsp:cNvPr id="0" name=""/>
        <dsp:cNvSpPr/>
      </dsp:nvSpPr>
      <dsp:spPr>
        <a:xfrm>
          <a:off x="110697" y="0"/>
          <a:ext cx="2103120" cy="7733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Bill</a:t>
          </a:r>
        </a:p>
      </dsp:txBody>
      <dsp:txXfrm>
        <a:off x="148449" y="37752"/>
        <a:ext cx="2027616" cy="697856"/>
      </dsp:txXfrm>
    </dsp:sp>
    <dsp:sp modelId="{DB058D61-06D8-4074-BE80-03472CFE3E2A}">
      <dsp:nvSpPr>
        <dsp:cNvPr id="0" name=""/>
        <dsp:cNvSpPr/>
      </dsp:nvSpPr>
      <dsp:spPr>
        <a:xfrm>
          <a:off x="2103120" y="851671"/>
          <a:ext cx="3154680" cy="773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42CC0-9131-413E-8F9E-2CF1C914A529}">
      <dsp:nvSpPr>
        <dsp:cNvPr id="0" name=""/>
        <dsp:cNvSpPr/>
      </dsp:nvSpPr>
      <dsp:spPr>
        <a:xfrm>
          <a:off x="1371591" y="860039"/>
          <a:ext cx="2103120" cy="7733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Roy </a:t>
          </a:r>
        </a:p>
      </dsp:txBody>
      <dsp:txXfrm>
        <a:off x="1409343" y="897791"/>
        <a:ext cx="2027616" cy="697856"/>
      </dsp:txXfrm>
    </dsp:sp>
    <dsp:sp modelId="{42739FB0-076C-43D6-BFFC-4A03EC201AFC}">
      <dsp:nvSpPr>
        <dsp:cNvPr id="0" name=""/>
        <dsp:cNvSpPr/>
      </dsp:nvSpPr>
      <dsp:spPr>
        <a:xfrm>
          <a:off x="2103120" y="1702368"/>
          <a:ext cx="3154680" cy="773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042AA-90D3-4360-8784-66CAE6CBCFA8}">
      <dsp:nvSpPr>
        <dsp:cNvPr id="0" name=""/>
        <dsp:cNvSpPr/>
      </dsp:nvSpPr>
      <dsp:spPr>
        <a:xfrm>
          <a:off x="0" y="1702368"/>
          <a:ext cx="2103120" cy="7733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Dave</a:t>
          </a:r>
        </a:p>
      </dsp:txBody>
      <dsp:txXfrm>
        <a:off x="37752" y="1740120"/>
        <a:ext cx="2027616" cy="697856"/>
      </dsp:txXfrm>
    </dsp:sp>
    <dsp:sp modelId="{B9C153F4-E697-4EFB-97D4-64EBD42379F6}">
      <dsp:nvSpPr>
        <dsp:cNvPr id="0" name=""/>
        <dsp:cNvSpPr/>
      </dsp:nvSpPr>
      <dsp:spPr>
        <a:xfrm>
          <a:off x="2103120" y="2553064"/>
          <a:ext cx="3154680" cy="773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DC8D0-21B1-487B-9B33-05794C14EFB0}">
      <dsp:nvSpPr>
        <dsp:cNvPr id="0" name=""/>
        <dsp:cNvSpPr/>
      </dsp:nvSpPr>
      <dsp:spPr>
        <a:xfrm>
          <a:off x="2057387" y="2554039"/>
          <a:ext cx="2103120" cy="7733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Wendy </a:t>
          </a:r>
        </a:p>
      </dsp:txBody>
      <dsp:txXfrm>
        <a:off x="2095139" y="2591791"/>
        <a:ext cx="2027616" cy="6978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E64C-07C0-4C44-9730-2DAD61D802BC}">
      <dsp:nvSpPr>
        <dsp:cNvPr id="0" name=""/>
        <dsp:cNvSpPr/>
      </dsp:nvSpPr>
      <dsp:spPr>
        <a:xfrm rot="5400000">
          <a:off x="-322621" y="324663"/>
          <a:ext cx="2150810" cy="150556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1</a:t>
          </a:r>
        </a:p>
      </dsp:txBody>
      <dsp:txXfrm rot="-5400000">
        <a:off x="1" y="754826"/>
        <a:ext cx="1505567" cy="645243"/>
      </dsp:txXfrm>
    </dsp:sp>
    <dsp:sp modelId="{DE9C9745-1E8A-4246-BC76-08715AA2082D}">
      <dsp:nvSpPr>
        <dsp:cNvPr id="0" name=""/>
        <dsp:cNvSpPr/>
      </dsp:nvSpPr>
      <dsp:spPr>
        <a:xfrm rot="5400000">
          <a:off x="5195265" y="-3687656"/>
          <a:ext cx="1398026" cy="8777422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u="sng" kern="1200" dirty="0"/>
            <a:t>Tool #6</a:t>
          </a:r>
          <a:r>
            <a:rPr lang="en-US" sz="2800" b="1" u="none" kern="1200" dirty="0"/>
            <a:t> How to Action-Plan Church Vision</a:t>
          </a:r>
          <a:endParaRPr lang="en-US" sz="36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u="none" kern="1200" dirty="0"/>
            <a:t>How to </a:t>
          </a:r>
          <a:r>
            <a:rPr lang="en-US" sz="2800" b="1" u="sng" kern="1200" dirty="0"/>
            <a:t>Create</a:t>
          </a:r>
          <a:r>
            <a:rPr lang="en-US" sz="2800" b="1" u="none" kern="1200" dirty="0"/>
            <a:t> a Transformational Plan </a:t>
          </a:r>
          <a:endParaRPr lang="en-US" sz="3600" b="1" kern="1200" dirty="0"/>
        </a:p>
      </dsp:txBody>
      <dsp:txXfrm rot="-5400000">
        <a:off x="1505567" y="70288"/>
        <a:ext cx="8709176" cy="1261534"/>
      </dsp:txXfrm>
    </dsp:sp>
    <dsp:sp modelId="{F4106EAF-377E-4C71-AB18-887CEF39BCE8}">
      <dsp:nvSpPr>
        <dsp:cNvPr id="0" name=""/>
        <dsp:cNvSpPr/>
      </dsp:nvSpPr>
      <dsp:spPr>
        <a:xfrm rot="5400000">
          <a:off x="-322621" y="2188801"/>
          <a:ext cx="2150810" cy="150556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2</a:t>
          </a:r>
        </a:p>
      </dsp:txBody>
      <dsp:txXfrm rot="-5400000">
        <a:off x="1" y="2618964"/>
        <a:ext cx="1505567" cy="645243"/>
      </dsp:txXfrm>
    </dsp:sp>
    <dsp:sp modelId="{BCF5CC6D-F16A-4D75-BD8C-B8A67F2F7853}">
      <dsp:nvSpPr>
        <dsp:cNvPr id="0" name=""/>
        <dsp:cNvSpPr/>
      </dsp:nvSpPr>
      <dsp:spPr>
        <a:xfrm rot="5400000">
          <a:off x="5195265" y="-1823518"/>
          <a:ext cx="1398026" cy="8777422"/>
        </a:xfrm>
        <a:prstGeom prst="round2Same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u="sng" kern="1200" dirty="0"/>
            <a:t>Tool #7</a:t>
          </a:r>
          <a:r>
            <a:rPr lang="en-US" sz="2800" b="1" u="none" kern="1200" dirty="0"/>
            <a:t> How to Align and Achieve Church Vision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/>
            <a:t>How to </a:t>
          </a:r>
          <a:r>
            <a:rPr lang="en-US" sz="2800" b="1" u="sng" kern="1200" dirty="0"/>
            <a:t>Execute</a:t>
          </a:r>
          <a:r>
            <a:rPr lang="en-US" sz="2800" b="1" kern="1200" dirty="0"/>
            <a:t> Your Plan    </a:t>
          </a:r>
        </a:p>
      </dsp:txBody>
      <dsp:txXfrm rot="-5400000">
        <a:off x="1505567" y="1934426"/>
        <a:ext cx="8709176" cy="12615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050-445E-45BB-ADB2-1E555A402DFA}">
      <dsp:nvSpPr>
        <dsp:cNvPr id="0" name=""/>
        <dsp:cNvSpPr/>
      </dsp:nvSpPr>
      <dsp:spPr>
        <a:xfrm>
          <a:off x="1576184" y="653949"/>
          <a:ext cx="4366354" cy="4366354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gradFill rotWithShape="0">
          <a:gsLst>
            <a:gs pos="0">
              <a:schemeClr val="accent1">
                <a:shade val="90000"/>
                <a:hueOff val="-146634"/>
                <a:satOff val="6455"/>
                <a:lumOff val="16885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-146634"/>
                <a:satOff val="6455"/>
                <a:lumOff val="16885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-146634"/>
                <a:satOff val="6455"/>
                <a:lumOff val="168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55B8C7-0B70-40FF-8CD6-FC5135DC4052}">
      <dsp:nvSpPr>
        <dsp:cNvPr id="0" name=""/>
        <dsp:cNvSpPr/>
      </dsp:nvSpPr>
      <dsp:spPr>
        <a:xfrm>
          <a:off x="1576184" y="653949"/>
          <a:ext cx="4366354" cy="4366354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gradFill rotWithShape="0">
          <a:gsLst>
            <a:gs pos="0">
              <a:schemeClr val="accent1">
                <a:shade val="90000"/>
                <a:hueOff val="-146634"/>
                <a:satOff val="6455"/>
                <a:lumOff val="16885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-146634"/>
                <a:satOff val="6455"/>
                <a:lumOff val="16885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-146634"/>
                <a:satOff val="6455"/>
                <a:lumOff val="168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A0493C-83D8-4AEF-BE02-62BCFFFE36FC}">
      <dsp:nvSpPr>
        <dsp:cNvPr id="0" name=""/>
        <dsp:cNvSpPr/>
      </dsp:nvSpPr>
      <dsp:spPr>
        <a:xfrm>
          <a:off x="1576184" y="653949"/>
          <a:ext cx="4366354" cy="4366354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0E94BD-6B9E-471B-8552-4D6C5C0F8C64}">
      <dsp:nvSpPr>
        <dsp:cNvPr id="0" name=""/>
        <dsp:cNvSpPr/>
      </dsp:nvSpPr>
      <dsp:spPr>
        <a:xfrm>
          <a:off x="2754771" y="1832537"/>
          <a:ext cx="2009179" cy="2009179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Cultural Change/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Revitalize</a:t>
          </a:r>
        </a:p>
      </dsp:txBody>
      <dsp:txXfrm>
        <a:off x="3049008" y="2126774"/>
        <a:ext cx="1420705" cy="1420705"/>
      </dsp:txXfrm>
    </dsp:sp>
    <dsp:sp modelId="{0F0317BB-E7C9-421E-8B4C-74E463F6E08A}">
      <dsp:nvSpPr>
        <dsp:cNvPr id="0" name=""/>
        <dsp:cNvSpPr/>
      </dsp:nvSpPr>
      <dsp:spPr>
        <a:xfrm>
          <a:off x="3056148" y="1367"/>
          <a:ext cx="1406425" cy="140642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Missional Refresh Every 3-7 years</a:t>
          </a:r>
        </a:p>
      </dsp:txBody>
      <dsp:txXfrm>
        <a:off x="3262114" y="207333"/>
        <a:ext cx="994493" cy="994493"/>
      </dsp:txXfrm>
    </dsp:sp>
    <dsp:sp modelId="{BF4C45B9-677E-4E61-BCFE-B702EA753C2D}">
      <dsp:nvSpPr>
        <dsp:cNvPr id="0" name=""/>
        <dsp:cNvSpPr/>
      </dsp:nvSpPr>
      <dsp:spPr>
        <a:xfrm>
          <a:off x="4801711" y="3125688"/>
          <a:ext cx="1608979" cy="155542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137119"/>
                <a:satOff val="27998"/>
                <a:lumOff val="2571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137119"/>
                <a:satOff val="27998"/>
                <a:lumOff val="2571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137119"/>
                <a:satOff val="27998"/>
                <a:lumOff val="257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Daily, Weekly, Monthly Coaching</a:t>
          </a:r>
        </a:p>
      </dsp:txBody>
      <dsp:txXfrm>
        <a:off x="5037341" y="3353474"/>
        <a:ext cx="1137719" cy="1099850"/>
      </dsp:txXfrm>
    </dsp:sp>
    <dsp:sp modelId="{98B8B109-E45C-48CC-A0D8-37A3F50F8BCE}">
      <dsp:nvSpPr>
        <dsp:cNvPr id="0" name=""/>
        <dsp:cNvSpPr/>
      </dsp:nvSpPr>
      <dsp:spPr>
        <a:xfrm>
          <a:off x="1209309" y="3200187"/>
          <a:ext cx="1406425" cy="140642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137119"/>
                <a:satOff val="27998"/>
                <a:lumOff val="2571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137119"/>
                <a:satOff val="27998"/>
                <a:lumOff val="2571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137119"/>
                <a:satOff val="27998"/>
                <a:lumOff val="257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Annual Cultural “P&amp;L”</a:t>
          </a:r>
        </a:p>
      </dsp:txBody>
      <dsp:txXfrm>
        <a:off x="1415275" y="3406153"/>
        <a:ext cx="994493" cy="9944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05634-BD5C-4E77-9641-5625E09002EE}">
      <dsp:nvSpPr>
        <dsp:cNvPr id="0" name=""/>
        <dsp:cNvSpPr/>
      </dsp:nvSpPr>
      <dsp:spPr>
        <a:xfrm>
          <a:off x="3352" y="0"/>
          <a:ext cx="2011680" cy="1950720"/>
        </a:xfrm>
        <a:prstGeom prst="upArrow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20E57C-46FD-45AA-9C53-2A9B99BD0B6D}">
      <dsp:nvSpPr>
        <dsp:cNvPr id="0" name=""/>
        <dsp:cNvSpPr/>
      </dsp:nvSpPr>
      <dsp:spPr>
        <a:xfrm>
          <a:off x="2209817" y="177691"/>
          <a:ext cx="3413760" cy="19507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To Actively Seek God’s </a:t>
          </a:r>
          <a:r>
            <a:rPr lang="en-US" sz="2800" b="1" kern="1200" dirty="0">
              <a:solidFill>
                <a:schemeClr val="bg1"/>
              </a:solidFill>
            </a:rPr>
            <a:t>Vision</a:t>
          </a:r>
          <a:r>
            <a:rPr lang="en-US" sz="2400" kern="1200" dirty="0">
              <a:solidFill>
                <a:schemeClr val="bg1"/>
              </a:solidFill>
            </a:rPr>
            <a:t> for His church, </a:t>
          </a:r>
        </a:p>
      </dsp:txBody>
      <dsp:txXfrm>
        <a:off x="2209817" y="177691"/>
        <a:ext cx="3413760" cy="1950720"/>
      </dsp:txXfrm>
    </dsp:sp>
    <dsp:sp modelId="{F2B53896-2271-4978-B665-563F3046BC0E}">
      <dsp:nvSpPr>
        <dsp:cNvPr id="0" name=""/>
        <dsp:cNvSpPr/>
      </dsp:nvSpPr>
      <dsp:spPr>
        <a:xfrm>
          <a:off x="606856" y="2113280"/>
          <a:ext cx="2011680" cy="1950720"/>
        </a:xfrm>
        <a:prstGeom prst="downArrow">
          <a:avLst/>
        </a:prstGeom>
        <a:solidFill>
          <a:schemeClr val="accent4">
            <a:hueOff val="2772973"/>
            <a:satOff val="94872"/>
            <a:lumOff val="847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902C52-D500-4DDB-BA97-6F1CAB77C832}">
      <dsp:nvSpPr>
        <dsp:cNvPr id="0" name=""/>
        <dsp:cNvSpPr/>
      </dsp:nvSpPr>
      <dsp:spPr>
        <a:xfrm>
          <a:off x="2678887" y="2113280"/>
          <a:ext cx="3413760" cy="19507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/>
              </a:solidFill>
            </a:rPr>
            <a:t>and to </a:t>
          </a:r>
          <a:r>
            <a:rPr lang="en-US" sz="2800" b="1" kern="1200" dirty="0">
              <a:solidFill>
                <a:schemeClr val="bg1"/>
              </a:solidFill>
            </a:rPr>
            <a:t>Partne</a:t>
          </a:r>
          <a:r>
            <a:rPr lang="en-US" sz="2800" kern="1200" dirty="0">
              <a:solidFill>
                <a:schemeClr val="bg1"/>
              </a:solidFill>
            </a:rPr>
            <a:t>r </a:t>
          </a:r>
          <a:r>
            <a:rPr lang="en-US" sz="2400" kern="1200" dirty="0">
              <a:solidFill>
                <a:schemeClr val="bg1"/>
              </a:solidFill>
            </a:rPr>
            <a:t>with Him and each other to see that Vision realized </a:t>
          </a:r>
        </a:p>
      </dsp:txBody>
      <dsp:txXfrm>
        <a:off x="2678887" y="2113280"/>
        <a:ext cx="3413760" cy="19507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D567-F319-4DE8-98F5-55223CFEF529}">
      <dsp:nvSpPr>
        <dsp:cNvPr id="0" name=""/>
        <dsp:cNvSpPr/>
      </dsp:nvSpPr>
      <dsp:spPr>
        <a:xfrm>
          <a:off x="3752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VP-1</a:t>
          </a:r>
        </a:p>
      </dsp:txBody>
      <dsp:txXfrm>
        <a:off x="3752" y="1591429"/>
        <a:ext cx="1705974" cy="677540"/>
      </dsp:txXfrm>
    </dsp:sp>
    <dsp:sp modelId="{F92B85AE-3D86-4296-A37A-F6D2A7D49520}">
      <dsp:nvSpPr>
        <dsp:cNvPr id="0" name=""/>
        <dsp:cNvSpPr/>
      </dsp:nvSpPr>
      <dsp:spPr>
        <a:xfrm>
          <a:off x="353168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Vision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Strategies</a:t>
          </a:r>
        </a:p>
      </dsp:txBody>
      <dsp:txXfrm>
        <a:off x="398560" y="2314362"/>
        <a:ext cx="1615190" cy="1459016"/>
      </dsp:txXfrm>
    </dsp:sp>
    <dsp:sp modelId="{4DB688F5-1D3D-4928-956F-9D01D39E3BF2}">
      <dsp:nvSpPr>
        <dsp:cNvPr id="0" name=""/>
        <dsp:cNvSpPr/>
      </dsp:nvSpPr>
      <dsp:spPr>
        <a:xfrm>
          <a:off x="1968345" y="1717830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968345" y="1802778"/>
        <a:ext cx="420852" cy="254842"/>
      </dsp:txXfrm>
    </dsp:sp>
    <dsp:sp modelId="{27919DBB-22FA-4311-9940-1EF4A0A76B9B}">
      <dsp:nvSpPr>
        <dsp:cNvPr id="0" name=""/>
        <dsp:cNvSpPr/>
      </dsp:nvSpPr>
      <dsp:spPr>
        <a:xfrm>
          <a:off x="2744204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VP-2</a:t>
          </a:r>
        </a:p>
      </dsp:txBody>
      <dsp:txXfrm>
        <a:off x="2744204" y="1591429"/>
        <a:ext cx="1705974" cy="677540"/>
      </dsp:txXfrm>
    </dsp:sp>
    <dsp:sp modelId="{7B035CB4-9A73-4082-820D-CAC3B6C166CA}">
      <dsp:nvSpPr>
        <dsp:cNvPr id="0" name=""/>
        <dsp:cNvSpPr/>
      </dsp:nvSpPr>
      <dsp:spPr>
        <a:xfrm>
          <a:off x="3093621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Staff Goals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Program Plans</a:t>
          </a:r>
        </a:p>
      </dsp:txBody>
      <dsp:txXfrm>
        <a:off x="3139013" y="2314362"/>
        <a:ext cx="1615190" cy="1459016"/>
      </dsp:txXfrm>
    </dsp:sp>
    <dsp:sp modelId="{78E781CC-B5F9-47A6-8E03-A621B306386A}">
      <dsp:nvSpPr>
        <dsp:cNvPr id="0" name=""/>
        <dsp:cNvSpPr/>
      </dsp:nvSpPr>
      <dsp:spPr>
        <a:xfrm>
          <a:off x="4708798" y="1717830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rgbClr val="FFC000"/>
            </a:solidFill>
          </a:endParaRPr>
        </a:p>
      </dsp:txBody>
      <dsp:txXfrm>
        <a:off x="4708798" y="1802778"/>
        <a:ext cx="420852" cy="254842"/>
      </dsp:txXfrm>
    </dsp:sp>
    <dsp:sp modelId="{ADC4A383-5901-40BB-8BDD-DE7D39C56C7E}">
      <dsp:nvSpPr>
        <dsp:cNvPr id="0" name=""/>
        <dsp:cNvSpPr/>
      </dsp:nvSpPr>
      <dsp:spPr>
        <a:xfrm>
          <a:off x="5484657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VP-3</a:t>
          </a:r>
        </a:p>
      </dsp:txBody>
      <dsp:txXfrm>
        <a:off x="5484657" y="1591429"/>
        <a:ext cx="1705974" cy="677540"/>
      </dsp:txXfrm>
    </dsp:sp>
    <dsp:sp modelId="{359A463A-2052-44D4-825A-E002D20FD5B9}">
      <dsp:nvSpPr>
        <dsp:cNvPr id="0" name=""/>
        <dsp:cNvSpPr/>
      </dsp:nvSpPr>
      <dsp:spPr>
        <a:xfrm>
          <a:off x="5834073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Budget</a:t>
          </a:r>
        </a:p>
      </dsp:txBody>
      <dsp:txXfrm>
        <a:off x="5879465" y="2314362"/>
        <a:ext cx="1615190" cy="14590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D567-F319-4DE8-98F5-55223CFEF529}">
      <dsp:nvSpPr>
        <dsp:cNvPr id="0" name=""/>
        <dsp:cNvSpPr/>
      </dsp:nvSpPr>
      <dsp:spPr>
        <a:xfrm>
          <a:off x="3752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VP-1</a:t>
          </a:r>
        </a:p>
      </dsp:txBody>
      <dsp:txXfrm>
        <a:off x="3752" y="1591429"/>
        <a:ext cx="1705974" cy="677540"/>
      </dsp:txXfrm>
    </dsp:sp>
    <dsp:sp modelId="{F92B85AE-3D86-4296-A37A-F6D2A7D49520}">
      <dsp:nvSpPr>
        <dsp:cNvPr id="0" name=""/>
        <dsp:cNvSpPr/>
      </dsp:nvSpPr>
      <dsp:spPr>
        <a:xfrm>
          <a:off x="353168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Vision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Strategies</a:t>
          </a:r>
        </a:p>
      </dsp:txBody>
      <dsp:txXfrm>
        <a:off x="398560" y="2314362"/>
        <a:ext cx="1615190" cy="1459016"/>
      </dsp:txXfrm>
    </dsp:sp>
    <dsp:sp modelId="{4DB688F5-1D3D-4928-956F-9D01D39E3BF2}">
      <dsp:nvSpPr>
        <dsp:cNvPr id="0" name=""/>
        <dsp:cNvSpPr/>
      </dsp:nvSpPr>
      <dsp:spPr>
        <a:xfrm>
          <a:off x="1968345" y="1717830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968345" y="1802778"/>
        <a:ext cx="420852" cy="254842"/>
      </dsp:txXfrm>
    </dsp:sp>
    <dsp:sp modelId="{27919DBB-22FA-4311-9940-1EF4A0A76B9B}">
      <dsp:nvSpPr>
        <dsp:cNvPr id="0" name=""/>
        <dsp:cNvSpPr/>
      </dsp:nvSpPr>
      <dsp:spPr>
        <a:xfrm>
          <a:off x="2744204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VP-2</a:t>
          </a:r>
        </a:p>
      </dsp:txBody>
      <dsp:txXfrm>
        <a:off x="2744204" y="1591429"/>
        <a:ext cx="1705974" cy="677540"/>
      </dsp:txXfrm>
    </dsp:sp>
    <dsp:sp modelId="{7B035CB4-9A73-4082-820D-CAC3B6C166CA}">
      <dsp:nvSpPr>
        <dsp:cNvPr id="0" name=""/>
        <dsp:cNvSpPr/>
      </dsp:nvSpPr>
      <dsp:spPr>
        <a:xfrm>
          <a:off x="3093621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Staff Goals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Program Plans</a:t>
          </a:r>
        </a:p>
      </dsp:txBody>
      <dsp:txXfrm>
        <a:off x="3139013" y="2314362"/>
        <a:ext cx="1615190" cy="1459016"/>
      </dsp:txXfrm>
    </dsp:sp>
    <dsp:sp modelId="{78E781CC-B5F9-47A6-8E03-A621B306386A}">
      <dsp:nvSpPr>
        <dsp:cNvPr id="0" name=""/>
        <dsp:cNvSpPr/>
      </dsp:nvSpPr>
      <dsp:spPr>
        <a:xfrm>
          <a:off x="4708798" y="1717830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708798" y="1802778"/>
        <a:ext cx="420852" cy="254842"/>
      </dsp:txXfrm>
    </dsp:sp>
    <dsp:sp modelId="{ADC4A383-5901-40BB-8BDD-DE7D39C56C7E}">
      <dsp:nvSpPr>
        <dsp:cNvPr id="0" name=""/>
        <dsp:cNvSpPr/>
      </dsp:nvSpPr>
      <dsp:spPr>
        <a:xfrm>
          <a:off x="5484657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VP-3</a:t>
          </a:r>
        </a:p>
      </dsp:txBody>
      <dsp:txXfrm>
        <a:off x="5484657" y="1591429"/>
        <a:ext cx="1705974" cy="677540"/>
      </dsp:txXfrm>
    </dsp:sp>
    <dsp:sp modelId="{359A463A-2052-44D4-825A-E002D20FD5B9}">
      <dsp:nvSpPr>
        <dsp:cNvPr id="0" name=""/>
        <dsp:cNvSpPr/>
      </dsp:nvSpPr>
      <dsp:spPr>
        <a:xfrm>
          <a:off x="5834073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Budget</a:t>
          </a:r>
        </a:p>
      </dsp:txBody>
      <dsp:txXfrm>
        <a:off x="5879465" y="2314362"/>
        <a:ext cx="1615190" cy="14590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D567-F319-4DE8-98F5-55223CFEF529}">
      <dsp:nvSpPr>
        <dsp:cNvPr id="0" name=""/>
        <dsp:cNvSpPr/>
      </dsp:nvSpPr>
      <dsp:spPr>
        <a:xfrm>
          <a:off x="3752" y="1001986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VP-1</a:t>
          </a:r>
        </a:p>
      </dsp:txBody>
      <dsp:txXfrm>
        <a:off x="3752" y="1001986"/>
        <a:ext cx="1705974" cy="677540"/>
      </dsp:txXfrm>
    </dsp:sp>
    <dsp:sp modelId="{F92B85AE-3D86-4296-A37A-F6D2A7D49520}">
      <dsp:nvSpPr>
        <dsp:cNvPr id="0" name=""/>
        <dsp:cNvSpPr/>
      </dsp:nvSpPr>
      <dsp:spPr>
        <a:xfrm>
          <a:off x="353168" y="1679526"/>
          <a:ext cx="1705974" cy="272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Vision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Strategies Refresh for next 3+years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Tops- Down $</a:t>
          </a:r>
        </a:p>
      </dsp:txBody>
      <dsp:txXfrm>
        <a:off x="403134" y="1729492"/>
        <a:ext cx="1606042" cy="2628755"/>
      </dsp:txXfrm>
    </dsp:sp>
    <dsp:sp modelId="{4DB688F5-1D3D-4928-956F-9D01D39E3BF2}">
      <dsp:nvSpPr>
        <dsp:cNvPr id="0" name=""/>
        <dsp:cNvSpPr/>
      </dsp:nvSpPr>
      <dsp:spPr>
        <a:xfrm>
          <a:off x="1968345" y="1128387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968345" y="1213335"/>
        <a:ext cx="420852" cy="254842"/>
      </dsp:txXfrm>
    </dsp:sp>
    <dsp:sp modelId="{27919DBB-22FA-4311-9940-1EF4A0A76B9B}">
      <dsp:nvSpPr>
        <dsp:cNvPr id="0" name=""/>
        <dsp:cNvSpPr/>
      </dsp:nvSpPr>
      <dsp:spPr>
        <a:xfrm>
          <a:off x="2744204" y="1001986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VP-2</a:t>
          </a:r>
        </a:p>
      </dsp:txBody>
      <dsp:txXfrm>
        <a:off x="2744204" y="1001986"/>
        <a:ext cx="1705974" cy="677540"/>
      </dsp:txXfrm>
    </dsp:sp>
    <dsp:sp modelId="{7B035CB4-9A73-4082-820D-CAC3B6C166CA}">
      <dsp:nvSpPr>
        <dsp:cNvPr id="0" name=""/>
        <dsp:cNvSpPr/>
      </dsp:nvSpPr>
      <dsp:spPr>
        <a:xfrm>
          <a:off x="3093621" y="1679526"/>
          <a:ext cx="1705974" cy="272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Staff Goals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Program Plans for next fiscal year</a:t>
          </a:r>
        </a:p>
      </dsp:txBody>
      <dsp:txXfrm>
        <a:off x="3143587" y="1729492"/>
        <a:ext cx="1606042" cy="2628755"/>
      </dsp:txXfrm>
    </dsp:sp>
    <dsp:sp modelId="{78E781CC-B5F9-47A6-8E03-A621B306386A}">
      <dsp:nvSpPr>
        <dsp:cNvPr id="0" name=""/>
        <dsp:cNvSpPr/>
      </dsp:nvSpPr>
      <dsp:spPr>
        <a:xfrm>
          <a:off x="4708798" y="1128387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708798" y="1213335"/>
        <a:ext cx="420852" cy="254842"/>
      </dsp:txXfrm>
    </dsp:sp>
    <dsp:sp modelId="{ADC4A383-5901-40BB-8BDD-DE7D39C56C7E}">
      <dsp:nvSpPr>
        <dsp:cNvPr id="0" name=""/>
        <dsp:cNvSpPr/>
      </dsp:nvSpPr>
      <dsp:spPr>
        <a:xfrm>
          <a:off x="5484657" y="1001986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VP-3</a:t>
          </a:r>
        </a:p>
      </dsp:txBody>
      <dsp:txXfrm>
        <a:off x="5484657" y="1001986"/>
        <a:ext cx="1705974" cy="677540"/>
      </dsp:txXfrm>
    </dsp:sp>
    <dsp:sp modelId="{359A463A-2052-44D4-825A-E002D20FD5B9}">
      <dsp:nvSpPr>
        <dsp:cNvPr id="0" name=""/>
        <dsp:cNvSpPr/>
      </dsp:nvSpPr>
      <dsp:spPr>
        <a:xfrm>
          <a:off x="5834073" y="1679526"/>
          <a:ext cx="1705974" cy="272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Bottoms up budget by month for next fiscal year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Tops Down $ informs</a:t>
          </a:r>
        </a:p>
      </dsp:txBody>
      <dsp:txXfrm>
        <a:off x="5884039" y="1729492"/>
        <a:ext cx="1606042" cy="262875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D567-F319-4DE8-98F5-55223CFEF529}">
      <dsp:nvSpPr>
        <dsp:cNvPr id="0" name=""/>
        <dsp:cNvSpPr/>
      </dsp:nvSpPr>
      <dsp:spPr>
        <a:xfrm>
          <a:off x="3752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VP-1</a:t>
          </a:r>
        </a:p>
      </dsp:txBody>
      <dsp:txXfrm>
        <a:off x="3752" y="1591429"/>
        <a:ext cx="1705974" cy="677540"/>
      </dsp:txXfrm>
    </dsp:sp>
    <dsp:sp modelId="{F92B85AE-3D86-4296-A37A-F6D2A7D49520}">
      <dsp:nvSpPr>
        <dsp:cNvPr id="0" name=""/>
        <dsp:cNvSpPr/>
      </dsp:nvSpPr>
      <dsp:spPr>
        <a:xfrm>
          <a:off x="353168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Vision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Strategies</a:t>
          </a:r>
        </a:p>
      </dsp:txBody>
      <dsp:txXfrm>
        <a:off x="398560" y="2314362"/>
        <a:ext cx="1615190" cy="1459016"/>
      </dsp:txXfrm>
    </dsp:sp>
    <dsp:sp modelId="{4DB688F5-1D3D-4928-956F-9D01D39E3BF2}">
      <dsp:nvSpPr>
        <dsp:cNvPr id="0" name=""/>
        <dsp:cNvSpPr/>
      </dsp:nvSpPr>
      <dsp:spPr>
        <a:xfrm>
          <a:off x="1968345" y="1717830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968345" y="1802778"/>
        <a:ext cx="420852" cy="254842"/>
      </dsp:txXfrm>
    </dsp:sp>
    <dsp:sp modelId="{27919DBB-22FA-4311-9940-1EF4A0A76B9B}">
      <dsp:nvSpPr>
        <dsp:cNvPr id="0" name=""/>
        <dsp:cNvSpPr/>
      </dsp:nvSpPr>
      <dsp:spPr>
        <a:xfrm>
          <a:off x="2744204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VP-2</a:t>
          </a:r>
        </a:p>
      </dsp:txBody>
      <dsp:txXfrm>
        <a:off x="2744204" y="1591429"/>
        <a:ext cx="1705974" cy="677540"/>
      </dsp:txXfrm>
    </dsp:sp>
    <dsp:sp modelId="{7B035CB4-9A73-4082-820D-CAC3B6C166CA}">
      <dsp:nvSpPr>
        <dsp:cNvPr id="0" name=""/>
        <dsp:cNvSpPr/>
      </dsp:nvSpPr>
      <dsp:spPr>
        <a:xfrm>
          <a:off x="3093621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Staff Goals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Program Plans</a:t>
          </a:r>
        </a:p>
      </dsp:txBody>
      <dsp:txXfrm>
        <a:off x="3139013" y="2314362"/>
        <a:ext cx="1615190" cy="1459016"/>
      </dsp:txXfrm>
    </dsp:sp>
    <dsp:sp modelId="{78E781CC-B5F9-47A6-8E03-A621B306386A}">
      <dsp:nvSpPr>
        <dsp:cNvPr id="0" name=""/>
        <dsp:cNvSpPr/>
      </dsp:nvSpPr>
      <dsp:spPr>
        <a:xfrm>
          <a:off x="4708798" y="1717830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708798" y="1802778"/>
        <a:ext cx="420852" cy="254842"/>
      </dsp:txXfrm>
    </dsp:sp>
    <dsp:sp modelId="{ADC4A383-5901-40BB-8BDD-DE7D39C56C7E}">
      <dsp:nvSpPr>
        <dsp:cNvPr id="0" name=""/>
        <dsp:cNvSpPr/>
      </dsp:nvSpPr>
      <dsp:spPr>
        <a:xfrm>
          <a:off x="5484657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VP-3</a:t>
          </a:r>
        </a:p>
      </dsp:txBody>
      <dsp:txXfrm>
        <a:off x="5484657" y="1591429"/>
        <a:ext cx="1705974" cy="677540"/>
      </dsp:txXfrm>
    </dsp:sp>
    <dsp:sp modelId="{359A463A-2052-44D4-825A-E002D20FD5B9}">
      <dsp:nvSpPr>
        <dsp:cNvPr id="0" name=""/>
        <dsp:cNvSpPr/>
      </dsp:nvSpPr>
      <dsp:spPr>
        <a:xfrm>
          <a:off x="5834073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Budget</a:t>
          </a:r>
        </a:p>
      </dsp:txBody>
      <dsp:txXfrm>
        <a:off x="5879465" y="2314362"/>
        <a:ext cx="1615190" cy="145901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D567-F319-4DE8-98F5-55223CFEF529}">
      <dsp:nvSpPr>
        <dsp:cNvPr id="0" name=""/>
        <dsp:cNvSpPr/>
      </dsp:nvSpPr>
      <dsp:spPr>
        <a:xfrm>
          <a:off x="3752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VP-1</a:t>
          </a:r>
        </a:p>
      </dsp:txBody>
      <dsp:txXfrm>
        <a:off x="3752" y="1591429"/>
        <a:ext cx="1705974" cy="677540"/>
      </dsp:txXfrm>
    </dsp:sp>
    <dsp:sp modelId="{F92B85AE-3D86-4296-A37A-F6D2A7D49520}">
      <dsp:nvSpPr>
        <dsp:cNvPr id="0" name=""/>
        <dsp:cNvSpPr/>
      </dsp:nvSpPr>
      <dsp:spPr>
        <a:xfrm>
          <a:off x="353168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Vision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Strategies</a:t>
          </a:r>
        </a:p>
      </dsp:txBody>
      <dsp:txXfrm>
        <a:off x="398560" y="2314362"/>
        <a:ext cx="1615190" cy="1459016"/>
      </dsp:txXfrm>
    </dsp:sp>
    <dsp:sp modelId="{4DB688F5-1D3D-4928-956F-9D01D39E3BF2}">
      <dsp:nvSpPr>
        <dsp:cNvPr id="0" name=""/>
        <dsp:cNvSpPr/>
      </dsp:nvSpPr>
      <dsp:spPr>
        <a:xfrm>
          <a:off x="1968345" y="1717830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968345" y="1802778"/>
        <a:ext cx="420852" cy="254842"/>
      </dsp:txXfrm>
    </dsp:sp>
    <dsp:sp modelId="{27919DBB-22FA-4311-9940-1EF4A0A76B9B}">
      <dsp:nvSpPr>
        <dsp:cNvPr id="0" name=""/>
        <dsp:cNvSpPr/>
      </dsp:nvSpPr>
      <dsp:spPr>
        <a:xfrm>
          <a:off x="2744204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VP-2</a:t>
          </a:r>
        </a:p>
      </dsp:txBody>
      <dsp:txXfrm>
        <a:off x="2744204" y="1591429"/>
        <a:ext cx="1705974" cy="677540"/>
      </dsp:txXfrm>
    </dsp:sp>
    <dsp:sp modelId="{7B035CB4-9A73-4082-820D-CAC3B6C166CA}">
      <dsp:nvSpPr>
        <dsp:cNvPr id="0" name=""/>
        <dsp:cNvSpPr/>
      </dsp:nvSpPr>
      <dsp:spPr>
        <a:xfrm>
          <a:off x="3093621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Staff Goals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Program Plans</a:t>
          </a:r>
        </a:p>
      </dsp:txBody>
      <dsp:txXfrm>
        <a:off x="3139013" y="2314362"/>
        <a:ext cx="1615190" cy="1459016"/>
      </dsp:txXfrm>
    </dsp:sp>
    <dsp:sp modelId="{78E781CC-B5F9-47A6-8E03-A621B306386A}">
      <dsp:nvSpPr>
        <dsp:cNvPr id="0" name=""/>
        <dsp:cNvSpPr/>
      </dsp:nvSpPr>
      <dsp:spPr>
        <a:xfrm>
          <a:off x="4708798" y="1717830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708798" y="1802778"/>
        <a:ext cx="420852" cy="254842"/>
      </dsp:txXfrm>
    </dsp:sp>
    <dsp:sp modelId="{ADC4A383-5901-40BB-8BDD-DE7D39C56C7E}">
      <dsp:nvSpPr>
        <dsp:cNvPr id="0" name=""/>
        <dsp:cNvSpPr/>
      </dsp:nvSpPr>
      <dsp:spPr>
        <a:xfrm>
          <a:off x="5484657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VP-3</a:t>
          </a:r>
        </a:p>
      </dsp:txBody>
      <dsp:txXfrm>
        <a:off x="5484657" y="1591429"/>
        <a:ext cx="1705974" cy="677540"/>
      </dsp:txXfrm>
    </dsp:sp>
    <dsp:sp modelId="{359A463A-2052-44D4-825A-E002D20FD5B9}">
      <dsp:nvSpPr>
        <dsp:cNvPr id="0" name=""/>
        <dsp:cNvSpPr/>
      </dsp:nvSpPr>
      <dsp:spPr>
        <a:xfrm>
          <a:off x="5834073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Budget</a:t>
          </a:r>
        </a:p>
      </dsp:txBody>
      <dsp:txXfrm>
        <a:off x="5879465" y="2314362"/>
        <a:ext cx="1615190" cy="1459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E64C-07C0-4C44-9730-2DAD61D802BC}">
      <dsp:nvSpPr>
        <dsp:cNvPr id="0" name=""/>
        <dsp:cNvSpPr/>
      </dsp:nvSpPr>
      <dsp:spPr>
        <a:xfrm rot="5400000">
          <a:off x="-322621" y="324663"/>
          <a:ext cx="2150810" cy="150556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1</a:t>
          </a:r>
        </a:p>
      </dsp:txBody>
      <dsp:txXfrm rot="-5400000">
        <a:off x="1" y="754826"/>
        <a:ext cx="1505567" cy="645243"/>
      </dsp:txXfrm>
    </dsp:sp>
    <dsp:sp modelId="{DE9C9745-1E8A-4246-BC76-08715AA2082D}">
      <dsp:nvSpPr>
        <dsp:cNvPr id="0" name=""/>
        <dsp:cNvSpPr/>
      </dsp:nvSpPr>
      <dsp:spPr>
        <a:xfrm rot="5400000">
          <a:off x="5195265" y="-3687656"/>
          <a:ext cx="1398026" cy="8777422"/>
        </a:xfrm>
        <a:prstGeom prst="round2SameRect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u="sng" kern="1200" dirty="0"/>
            <a:t>Tool #6</a:t>
          </a:r>
          <a:r>
            <a:rPr lang="en-US" sz="2800" b="1" u="none" kern="1200" dirty="0"/>
            <a:t> How to Action-Plan Church Vision</a:t>
          </a:r>
          <a:endParaRPr lang="en-US" sz="36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u="none" kern="1200" dirty="0"/>
            <a:t>How to </a:t>
          </a:r>
          <a:r>
            <a:rPr lang="en-US" sz="2800" b="1" u="sng" kern="1200" dirty="0"/>
            <a:t>Create</a:t>
          </a:r>
          <a:r>
            <a:rPr lang="en-US" sz="2800" b="1" u="none" kern="1200" dirty="0"/>
            <a:t> a Transformational Plan </a:t>
          </a:r>
          <a:endParaRPr lang="en-US" sz="3600" b="1" kern="1200" dirty="0"/>
        </a:p>
      </dsp:txBody>
      <dsp:txXfrm rot="-5400000">
        <a:off x="1505567" y="70288"/>
        <a:ext cx="8709176" cy="1261534"/>
      </dsp:txXfrm>
    </dsp:sp>
    <dsp:sp modelId="{F4106EAF-377E-4C71-AB18-887CEF39BCE8}">
      <dsp:nvSpPr>
        <dsp:cNvPr id="0" name=""/>
        <dsp:cNvSpPr/>
      </dsp:nvSpPr>
      <dsp:spPr>
        <a:xfrm rot="5400000">
          <a:off x="-322621" y="2188801"/>
          <a:ext cx="2150810" cy="150556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2</a:t>
          </a:r>
        </a:p>
      </dsp:txBody>
      <dsp:txXfrm rot="-5400000">
        <a:off x="1" y="2618964"/>
        <a:ext cx="1505567" cy="645243"/>
      </dsp:txXfrm>
    </dsp:sp>
    <dsp:sp modelId="{BCF5CC6D-F16A-4D75-BD8C-B8A67F2F7853}">
      <dsp:nvSpPr>
        <dsp:cNvPr id="0" name=""/>
        <dsp:cNvSpPr/>
      </dsp:nvSpPr>
      <dsp:spPr>
        <a:xfrm rot="5400000">
          <a:off x="5195265" y="-1823518"/>
          <a:ext cx="1398026" cy="877742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u="sng" kern="1200" dirty="0"/>
            <a:t>Tool #7</a:t>
          </a:r>
          <a:r>
            <a:rPr lang="en-US" sz="2800" b="1" u="none" kern="1200" dirty="0"/>
            <a:t> How to Align and Achieve Church Vision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u="none" kern="1200" dirty="0"/>
            <a:t>How to </a:t>
          </a:r>
          <a:r>
            <a:rPr lang="en-US" sz="2800" b="1" u="sng" kern="1200" dirty="0"/>
            <a:t>Execute</a:t>
          </a:r>
          <a:r>
            <a:rPr lang="en-US" sz="2800" b="1" u="none" kern="1200" dirty="0"/>
            <a:t> Your Plan  </a:t>
          </a:r>
          <a:r>
            <a:rPr lang="en-US" sz="2800" b="1" kern="1200" dirty="0"/>
            <a:t>   </a:t>
          </a:r>
        </a:p>
      </dsp:txBody>
      <dsp:txXfrm rot="-5400000">
        <a:off x="1505567" y="1934426"/>
        <a:ext cx="8709176" cy="126153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D567-F319-4DE8-98F5-55223CFEF529}">
      <dsp:nvSpPr>
        <dsp:cNvPr id="0" name=""/>
        <dsp:cNvSpPr/>
      </dsp:nvSpPr>
      <dsp:spPr>
        <a:xfrm>
          <a:off x="3752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VP-1</a:t>
          </a:r>
        </a:p>
      </dsp:txBody>
      <dsp:txXfrm>
        <a:off x="3752" y="1591429"/>
        <a:ext cx="1705974" cy="677540"/>
      </dsp:txXfrm>
    </dsp:sp>
    <dsp:sp modelId="{F92B85AE-3D86-4296-A37A-F6D2A7D49520}">
      <dsp:nvSpPr>
        <dsp:cNvPr id="0" name=""/>
        <dsp:cNvSpPr/>
      </dsp:nvSpPr>
      <dsp:spPr>
        <a:xfrm>
          <a:off x="353168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Vision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Strategies</a:t>
          </a:r>
        </a:p>
      </dsp:txBody>
      <dsp:txXfrm>
        <a:off x="398560" y="2314362"/>
        <a:ext cx="1615190" cy="1459016"/>
      </dsp:txXfrm>
    </dsp:sp>
    <dsp:sp modelId="{4DB688F5-1D3D-4928-956F-9D01D39E3BF2}">
      <dsp:nvSpPr>
        <dsp:cNvPr id="0" name=""/>
        <dsp:cNvSpPr/>
      </dsp:nvSpPr>
      <dsp:spPr>
        <a:xfrm>
          <a:off x="1968345" y="1717830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968345" y="1802778"/>
        <a:ext cx="420852" cy="254842"/>
      </dsp:txXfrm>
    </dsp:sp>
    <dsp:sp modelId="{27919DBB-22FA-4311-9940-1EF4A0A76B9B}">
      <dsp:nvSpPr>
        <dsp:cNvPr id="0" name=""/>
        <dsp:cNvSpPr/>
      </dsp:nvSpPr>
      <dsp:spPr>
        <a:xfrm>
          <a:off x="2744204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VP-2</a:t>
          </a:r>
        </a:p>
      </dsp:txBody>
      <dsp:txXfrm>
        <a:off x="2744204" y="1591429"/>
        <a:ext cx="1705974" cy="677540"/>
      </dsp:txXfrm>
    </dsp:sp>
    <dsp:sp modelId="{7B035CB4-9A73-4082-820D-CAC3B6C166CA}">
      <dsp:nvSpPr>
        <dsp:cNvPr id="0" name=""/>
        <dsp:cNvSpPr/>
      </dsp:nvSpPr>
      <dsp:spPr>
        <a:xfrm>
          <a:off x="3093621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Staff Goals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Program Plans</a:t>
          </a:r>
        </a:p>
      </dsp:txBody>
      <dsp:txXfrm>
        <a:off x="3139013" y="2314362"/>
        <a:ext cx="1615190" cy="1459016"/>
      </dsp:txXfrm>
    </dsp:sp>
    <dsp:sp modelId="{78E781CC-B5F9-47A6-8E03-A621B306386A}">
      <dsp:nvSpPr>
        <dsp:cNvPr id="0" name=""/>
        <dsp:cNvSpPr/>
      </dsp:nvSpPr>
      <dsp:spPr>
        <a:xfrm>
          <a:off x="4708798" y="1717830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708798" y="1802778"/>
        <a:ext cx="420852" cy="254842"/>
      </dsp:txXfrm>
    </dsp:sp>
    <dsp:sp modelId="{ADC4A383-5901-40BB-8BDD-DE7D39C56C7E}">
      <dsp:nvSpPr>
        <dsp:cNvPr id="0" name=""/>
        <dsp:cNvSpPr/>
      </dsp:nvSpPr>
      <dsp:spPr>
        <a:xfrm>
          <a:off x="5484657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VP-3</a:t>
          </a:r>
        </a:p>
      </dsp:txBody>
      <dsp:txXfrm>
        <a:off x="5484657" y="1591429"/>
        <a:ext cx="1705974" cy="677540"/>
      </dsp:txXfrm>
    </dsp:sp>
    <dsp:sp modelId="{359A463A-2052-44D4-825A-E002D20FD5B9}">
      <dsp:nvSpPr>
        <dsp:cNvPr id="0" name=""/>
        <dsp:cNvSpPr/>
      </dsp:nvSpPr>
      <dsp:spPr>
        <a:xfrm>
          <a:off x="5834073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Budget</a:t>
          </a:r>
        </a:p>
      </dsp:txBody>
      <dsp:txXfrm>
        <a:off x="5879465" y="2314362"/>
        <a:ext cx="1615190" cy="145901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D567-F319-4DE8-98F5-55223CFEF529}">
      <dsp:nvSpPr>
        <dsp:cNvPr id="0" name=""/>
        <dsp:cNvSpPr/>
      </dsp:nvSpPr>
      <dsp:spPr>
        <a:xfrm>
          <a:off x="3752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VP-1</a:t>
          </a:r>
        </a:p>
      </dsp:txBody>
      <dsp:txXfrm>
        <a:off x="3752" y="1591429"/>
        <a:ext cx="1705974" cy="677540"/>
      </dsp:txXfrm>
    </dsp:sp>
    <dsp:sp modelId="{F92B85AE-3D86-4296-A37A-F6D2A7D49520}">
      <dsp:nvSpPr>
        <dsp:cNvPr id="0" name=""/>
        <dsp:cNvSpPr/>
      </dsp:nvSpPr>
      <dsp:spPr>
        <a:xfrm>
          <a:off x="353168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Vision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Strategies</a:t>
          </a:r>
        </a:p>
      </dsp:txBody>
      <dsp:txXfrm>
        <a:off x="398560" y="2314362"/>
        <a:ext cx="1615190" cy="1459016"/>
      </dsp:txXfrm>
    </dsp:sp>
    <dsp:sp modelId="{4DB688F5-1D3D-4928-956F-9D01D39E3BF2}">
      <dsp:nvSpPr>
        <dsp:cNvPr id="0" name=""/>
        <dsp:cNvSpPr/>
      </dsp:nvSpPr>
      <dsp:spPr>
        <a:xfrm>
          <a:off x="1968345" y="1717830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968345" y="1802778"/>
        <a:ext cx="420852" cy="254842"/>
      </dsp:txXfrm>
    </dsp:sp>
    <dsp:sp modelId="{27919DBB-22FA-4311-9940-1EF4A0A76B9B}">
      <dsp:nvSpPr>
        <dsp:cNvPr id="0" name=""/>
        <dsp:cNvSpPr/>
      </dsp:nvSpPr>
      <dsp:spPr>
        <a:xfrm>
          <a:off x="2744204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VP-2</a:t>
          </a:r>
        </a:p>
      </dsp:txBody>
      <dsp:txXfrm>
        <a:off x="2744204" y="1591429"/>
        <a:ext cx="1705974" cy="677540"/>
      </dsp:txXfrm>
    </dsp:sp>
    <dsp:sp modelId="{7B035CB4-9A73-4082-820D-CAC3B6C166CA}">
      <dsp:nvSpPr>
        <dsp:cNvPr id="0" name=""/>
        <dsp:cNvSpPr/>
      </dsp:nvSpPr>
      <dsp:spPr>
        <a:xfrm>
          <a:off x="3093621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Staff Goals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Program Plans</a:t>
          </a:r>
        </a:p>
      </dsp:txBody>
      <dsp:txXfrm>
        <a:off x="3139013" y="2314362"/>
        <a:ext cx="1615190" cy="1459016"/>
      </dsp:txXfrm>
    </dsp:sp>
    <dsp:sp modelId="{78E781CC-B5F9-47A6-8E03-A621B306386A}">
      <dsp:nvSpPr>
        <dsp:cNvPr id="0" name=""/>
        <dsp:cNvSpPr/>
      </dsp:nvSpPr>
      <dsp:spPr>
        <a:xfrm>
          <a:off x="4708798" y="1717830"/>
          <a:ext cx="548273" cy="42473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708798" y="1802778"/>
        <a:ext cx="420852" cy="254842"/>
      </dsp:txXfrm>
    </dsp:sp>
    <dsp:sp modelId="{ADC4A383-5901-40BB-8BDD-DE7D39C56C7E}">
      <dsp:nvSpPr>
        <dsp:cNvPr id="0" name=""/>
        <dsp:cNvSpPr/>
      </dsp:nvSpPr>
      <dsp:spPr>
        <a:xfrm>
          <a:off x="5484657" y="1591429"/>
          <a:ext cx="1705974" cy="101631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VP-3</a:t>
          </a:r>
        </a:p>
      </dsp:txBody>
      <dsp:txXfrm>
        <a:off x="5484657" y="1591429"/>
        <a:ext cx="1705974" cy="677540"/>
      </dsp:txXfrm>
    </dsp:sp>
    <dsp:sp modelId="{359A463A-2052-44D4-825A-E002D20FD5B9}">
      <dsp:nvSpPr>
        <dsp:cNvPr id="0" name=""/>
        <dsp:cNvSpPr/>
      </dsp:nvSpPr>
      <dsp:spPr>
        <a:xfrm>
          <a:off x="5834073" y="2268970"/>
          <a:ext cx="1705974" cy="154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Budget</a:t>
          </a:r>
        </a:p>
      </dsp:txBody>
      <dsp:txXfrm>
        <a:off x="5879465" y="2314362"/>
        <a:ext cx="1615190" cy="145901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54EE4-AE91-4B9B-8203-06A4BBDF0EB7}">
      <dsp:nvSpPr>
        <dsp:cNvPr id="0" name=""/>
        <dsp:cNvSpPr/>
      </dsp:nvSpPr>
      <dsp:spPr>
        <a:xfrm>
          <a:off x="2977034" y="94217"/>
          <a:ext cx="1482952" cy="148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VP-1 Strategies</a:t>
          </a:r>
        </a:p>
      </dsp:txBody>
      <dsp:txXfrm>
        <a:off x="2977034" y="94217"/>
        <a:ext cx="1482952" cy="1482952"/>
      </dsp:txXfrm>
    </dsp:sp>
    <dsp:sp modelId="{2BA9AD8F-3A40-40EA-AC47-3101EF2B8BBE}">
      <dsp:nvSpPr>
        <dsp:cNvPr id="0" name=""/>
        <dsp:cNvSpPr/>
      </dsp:nvSpPr>
      <dsp:spPr>
        <a:xfrm>
          <a:off x="360139" y="-35"/>
          <a:ext cx="4194101" cy="4194101"/>
        </a:xfrm>
        <a:prstGeom prst="circularArrow">
          <a:avLst>
            <a:gd name="adj1" fmla="val 6895"/>
            <a:gd name="adj2" fmla="val 464777"/>
            <a:gd name="adj3" fmla="val 551834"/>
            <a:gd name="adj4" fmla="val 20583388"/>
            <a:gd name="adj5" fmla="val 80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22775-0CD9-4398-8BD1-AEAAF798F7AB}">
      <dsp:nvSpPr>
        <dsp:cNvPr id="0" name=""/>
        <dsp:cNvSpPr/>
      </dsp:nvSpPr>
      <dsp:spPr>
        <a:xfrm>
          <a:off x="2977034" y="2616859"/>
          <a:ext cx="1482952" cy="148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VP-2 Staff Goals</a:t>
          </a:r>
        </a:p>
      </dsp:txBody>
      <dsp:txXfrm>
        <a:off x="2977034" y="2616859"/>
        <a:ext cx="1482952" cy="1482952"/>
      </dsp:txXfrm>
    </dsp:sp>
    <dsp:sp modelId="{9C434097-B7F4-437B-9654-76051EC84BDB}">
      <dsp:nvSpPr>
        <dsp:cNvPr id="0" name=""/>
        <dsp:cNvSpPr/>
      </dsp:nvSpPr>
      <dsp:spPr>
        <a:xfrm>
          <a:off x="360139" y="-35"/>
          <a:ext cx="4194101" cy="4194101"/>
        </a:xfrm>
        <a:prstGeom prst="circularArrow">
          <a:avLst>
            <a:gd name="adj1" fmla="val 6895"/>
            <a:gd name="adj2" fmla="val 464777"/>
            <a:gd name="adj3" fmla="val 5951834"/>
            <a:gd name="adj4" fmla="val 4383388"/>
            <a:gd name="adj5" fmla="val 80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065C6-0A14-414B-9C60-1217A871979D}">
      <dsp:nvSpPr>
        <dsp:cNvPr id="0" name=""/>
        <dsp:cNvSpPr/>
      </dsp:nvSpPr>
      <dsp:spPr>
        <a:xfrm>
          <a:off x="454393" y="2616859"/>
          <a:ext cx="1482952" cy="148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VP-2 Program Plans</a:t>
          </a:r>
        </a:p>
      </dsp:txBody>
      <dsp:txXfrm>
        <a:off x="454393" y="2616859"/>
        <a:ext cx="1482952" cy="1482952"/>
      </dsp:txXfrm>
    </dsp:sp>
    <dsp:sp modelId="{55D3AB54-D45D-4C87-B42B-A38A2FA066F3}">
      <dsp:nvSpPr>
        <dsp:cNvPr id="0" name=""/>
        <dsp:cNvSpPr/>
      </dsp:nvSpPr>
      <dsp:spPr>
        <a:xfrm>
          <a:off x="360139" y="-35"/>
          <a:ext cx="4194101" cy="4194101"/>
        </a:xfrm>
        <a:prstGeom prst="circularArrow">
          <a:avLst>
            <a:gd name="adj1" fmla="val 6895"/>
            <a:gd name="adj2" fmla="val 464777"/>
            <a:gd name="adj3" fmla="val 11351834"/>
            <a:gd name="adj4" fmla="val 9783388"/>
            <a:gd name="adj5" fmla="val 80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AE6C1-14CD-448F-A3BF-7E9281BDE233}">
      <dsp:nvSpPr>
        <dsp:cNvPr id="0" name=""/>
        <dsp:cNvSpPr/>
      </dsp:nvSpPr>
      <dsp:spPr>
        <a:xfrm>
          <a:off x="454393" y="94217"/>
          <a:ext cx="1482952" cy="148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VP-3 Aligned Budget </a:t>
          </a:r>
        </a:p>
      </dsp:txBody>
      <dsp:txXfrm>
        <a:off x="454393" y="94217"/>
        <a:ext cx="1482952" cy="1482952"/>
      </dsp:txXfrm>
    </dsp:sp>
    <dsp:sp modelId="{A67A9996-07CD-48DC-9A7E-11BBE66A8131}">
      <dsp:nvSpPr>
        <dsp:cNvPr id="0" name=""/>
        <dsp:cNvSpPr/>
      </dsp:nvSpPr>
      <dsp:spPr>
        <a:xfrm>
          <a:off x="360139" y="-35"/>
          <a:ext cx="4194101" cy="4194101"/>
        </a:xfrm>
        <a:prstGeom prst="circularArrow">
          <a:avLst>
            <a:gd name="adj1" fmla="val 6895"/>
            <a:gd name="adj2" fmla="val 464777"/>
            <a:gd name="adj3" fmla="val 16751834"/>
            <a:gd name="adj4" fmla="val 15183388"/>
            <a:gd name="adj5" fmla="val 80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F8086-1778-4E12-A66A-4046A3D975D3}">
      <dsp:nvSpPr>
        <dsp:cNvPr id="0" name=""/>
        <dsp:cNvSpPr/>
      </dsp:nvSpPr>
      <dsp:spPr>
        <a:xfrm>
          <a:off x="1811734" y="202284"/>
          <a:ext cx="4014562" cy="13942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30C16-7A0F-489D-8B99-8421C3019DD6}">
      <dsp:nvSpPr>
        <dsp:cNvPr id="0" name=""/>
        <dsp:cNvSpPr/>
      </dsp:nvSpPr>
      <dsp:spPr>
        <a:xfrm>
          <a:off x="3436232" y="3616218"/>
          <a:ext cx="778015" cy="49793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C14BC-5693-47E5-9DB5-3E6132A835DF}">
      <dsp:nvSpPr>
        <dsp:cNvPr id="0" name=""/>
        <dsp:cNvSpPr/>
      </dsp:nvSpPr>
      <dsp:spPr>
        <a:xfrm>
          <a:off x="1958001" y="4014562"/>
          <a:ext cx="3734476" cy="93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C000"/>
              </a:solidFill>
            </a:rPr>
            <a:t>OUR VISION</a:t>
          </a:r>
        </a:p>
      </dsp:txBody>
      <dsp:txXfrm>
        <a:off x="1958001" y="4014562"/>
        <a:ext cx="3734476" cy="933619"/>
      </dsp:txXfrm>
    </dsp:sp>
    <dsp:sp modelId="{5EB42EB8-2E6F-4D9E-A348-3D5571B402F6}">
      <dsp:nvSpPr>
        <dsp:cNvPr id="0" name=""/>
        <dsp:cNvSpPr/>
      </dsp:nvSpPr>
      <dsp:spPr>
        <a:xfrm>
          <a:off x="3271292" y="1704166"/>
          <a:ext cx="1400428" cy="140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Exegete Culture </a:t>
          </a:r>
        </a:p>
      </dsp:txBody>
      <dsp:txXfrm>
        <a:off x="3476380" y="1909254"/>
        <a:ext cx="990252" cy="990252"/>
      </dsp:txXfrm>
    </dsp:sp>
    <dsp:sp modelId="{3F760799-1892-4BF4-B637-108F927C5D07}">
      <dsp:nvSpPr>
        <dsp:cNvPr id="0" name=""/>
        <dsp:cNvSpPr/>
      </dsp:nvSpPr>
      <dsp:spPr>
        <a:xfrm>
          <a:off x="2269208" y="653533"/>
          <a:ext cx="1400428" cy="140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0" kern="1200" dirty="0">
              <a:solidFill>
                <a:schemeClr val="tx1"/>
              </a:solidFill>
            </a:rPr>
            <a:t>Assess Today’s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0" kern="1200" dirty="0">
              <a:solidFill>
                <a:schemeClr val="tx1"/>
              </a:solidFill>
            </a:rPr>
            <a:t>Reality </a:t>
          </a:r>
        </a:p>
      </dsp:txBody>
      <dsp:txXfrm>
        <a:off x="2474296" y="858621"/>
        <a:ext cx="990252" cy="990252"/>
      </dsp:txXfrm>
    </dsp:sp>
    <dsp:sp modelId="{036655E2-3BCC-47D3-8A7D-AF2D1AF2CC3E}">
      <dsp:nvSpPr>
        <dsp:cNvPr id="0" name=""/>
        <dsp:cNvSpPr/>
      </dsp:nvSpPr>
      <dsp:spPr>
        <a:xfrm>
          <a:off x="3700757" y="314940"/>
          <a:ext cx="1400428" cy="140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Health Definition</a:t>
          </a:r>
        </a:p>
      </dsp:txBody>
      <dsp:txXfrm>
        <a:off x="3905845" y="520028"/>
        <a:ext cx="990252" cy="990252"/>
      </dsp:txXfrm>
    </dsp:sp>
    <dsp:sp modelId="{D2D1F549-20F1-4DE7-BA3D-2C4D50FD67E2}">
      <dsp:nvSpPr>
        <dsp:cNvPr id="0" name=""/>
        <dsp:cNvSpPr/>
      </dsp:nvSpPr>
      <dsp:spPr>
        <a:xfrm>
          <a:off x="1646795" y="31120"/>
          <a:ext cx="4356889" cy="348551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F8086-1778-4E12-A66A-4046A3D975D3}">
      <dsp:nvSpPr>
        <dsp:cNvPr id="0" name=""/>
        <dsp:cNvSpPr/>
      </dsp:nvSpPr>
      <dsp:spPr>
        <a:xfrm>
          <a:off x="1811734" y="202284"/>
          <a:ext cx="4014562" cy="13942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30C16-7A0F-489D-8B99-8421C3019DD6}">
      <dsp:nvSpPr>
        <dsp:cNvPr id="0" name=""/>
        <dsp:cNvSpPr/>
      </dsp:nvSpPr>
      <dsp:spPr>
        <a:xfrm>
          <a:off x="3436232" y="3616218"/>
          <a:ext cx="778015" cy="49793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C14BC-5693-47E5-9DB5-3E6132A835DF}">
      <dsp:nvSpPr>
        <dsp:cNvPr id="0" name=""/>
        <dsp:cNvSpPr/>
      </dsp:nvSpPr>
      <dsp:spPr>
        <a:xfrm>
          <a:off x="1122954" y="4014562"/>
          <a:ext cx="5404571" cy="93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C000"/>
              </a:solidFill>
            </a:rPr>
            <a:t>OUR VISION </a:t>
          </a:r>
          <a:r>
            <a:rPr lang="en-US" sz="3200" b="1" kern="1200" dirty="0">
              <a:solidFill>
                <a:srgbClr val="FFC000"/>
              </a:solidFill>
            </a:rPr>
            <a:t>STATEMENT</a:t>
          </a:r>
        </a:p>
      </dsp:txBody>
      <dsp:txXfrm>
        <a:off x="1122954" y="4014562"/>
        <a:ext cx="5404571" cy="933619"/>
      </dsp:txXfrm>
    </dsp:sp>
    <dsp:sp modelId="{5EB42EB8-2E6F-4D9E-A348-3D5571B402F6}">
      <dsp:nvSpPr>
        <dsp:cNvPr id="0" name=""/>
        <dsp:cNvSpPr/>
      </dsp:nvSpPr>
      <dsp:spPr>
        <a:xfrm>
          <a:off x="3271292" y="1704166"/>
          <a:ext cx="1400428" cy="140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b="1" kern="1200" dirty="0">
            <a:solidFill>
              <a:schemeClr val="tx1"/>
            </a:solidFill>
          </a:endParaRPr>
        </a:p>
      </dsp:txBody>
      <dsp:txXfrm>
        <a:off x="3476380" y="1909254"/>
        <a:ext cx="990252" cy="990252"/>
      </dsp:txXfrm>
    </dsp:sp>
    <dsp:sp modelId="{3F760799-1892-4BF4-B637-108F927C5D07}">
      <dsp:nvSpPr>
        <dsp:cNvPr id="0" name=""/>
        <dsp:cNvSpPr/>
      </dsp:nvSpPr>
      <dsp:spPr>
        <a:xfrm>
          <a:off x="2269208" y="653533"/>
          <a:ext cx="1400428" cy="140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i="1" kern="1200" dirty="0">
            <a:solidFill>
              <a:schemeClr val="tx1"/>
            </a:solidFill>
          </a:endParaRPr>
        </a:p>
      </dsp:txBody>
      <dsp:txXfrm>
        <a:off x="2474296" y="858621"/>
        <a:ext cx="990252" cy="990252"/>
      </dsp:txXfrm>
    </dsp:sp>
    <dsp:sp modelId="{036655E2-3BCC-47D3-8A7D-AF2D1AF2CC3E}">
      <dsp:nvSpPr>
        <dsp:cNvPr id="0" name=""/>
        <dsp:cNvSpPr/>
      </dsp:nvSpPr>
      <dsp:spPr>
        <a:xfrm>
          <a:off x="3700757" y="314940"/>
          <a:ext cx="1400428" cy="140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</dsp:txBody>
      <dsp:txXfrm>
        <a:off x="3905845" y="520028"/>
        <a:ext cx="990252" cy="990252"/>
      </dsp:txXfrm>
    </dsp:sp>
    <dsp:sp modelId="{D2D1F549-20F1-4DE7-BA3D-2C4D50FD67E2}">
      <dsp:nvSpPr>
        <dsp:cNvPr id="0" name=""/>
        <dsp:cNvSpPr/>
      </dsp:nvSpPr>
      <dsp:spPr>
        <a:xfrm>
          <a:off x="1646795" y="31120"/>
          <a:ext cx="4356889" cy="348551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F8086-1778-4E12-A66A-4046A3D975D3}">
      <dsp:nvSpPr>
        <dsp:cNvPr id="0" name=""/>
        <dsp:cNvSpPr/>
      </dsp:nvSpPr>
      <dsp:spPr>
        <a:xfrm>
          <a:off x="1811734" y="202284"/>
          <a:ext cx="4014562" cy="13942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30C16-7A0F-489D-8B99-8421C3019DD6}">
      <dsp:nvSpPr>
        <dsp:cNvPr id="0" name=""/>
        <dsp:cNvSpPr/>
      </dsp:nvSpPr>
      <dsp:spPr>
        <a:xfrm>
          <a:off x="3436232" y="3616218"/>
          <a:ext cx="778015" cy="49793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C14BC-5693-47E5-9DB5-3E6132A835DF}">
      <dsp:nvSpPr>
        <dsp:cNvPr id="0" name=""/>
        <dsp:cNvSpPr/>
      </dsp:nvSpPr>
      <dsp:spPr>
        <a:xfrm>
          <a:off x="1122954" y="4014562"/>
          <a:ext cx="5404571" cy="93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C000"/>
              </a:solidFill>
            </a:rPr>
            <a:t>OUR VISION </a:t>
          </a:r>
          <a:r>
            <a:rPr lang="en-US" sz="3200" b="1" u="sng" kern="1200" dirty="0">
              <a:solidFill>
                <a:srgbClr val="FFC000"/>
              </a:solidFill>
            </a:rPr>
            <a:t>STATEMENT</a:t>
          </a:r>
        </a:p>
      </dsp:txBody>
      <dsp:txXfrm>
        <a:off x="1122954" y="4014562"/>
        <a:ext cx="5404571" cy="933619"/>
      </dsp:txXfrm>
    </dsp:sp>
    <dsp:sp modelId="{5EB42EB8-2E6F-4D9E-A348-3D5571B402F6}">
      <dsp:nvSpPr>
        <dsp:cNvPr id="0" name=""/>
        <dsp:cNvSpPr/>
      </dsp:nvSpPr>
      <dsp:spPr>
        <a:xfrm>
          <a:off x="3271292" y="1704166"/>
          <a:ext cx="1400428" cy="140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b="1" kern="1200" dirty="0">
            <a:solidFill>
              <a:schemeClr val="tx1"/>
            </a:solidFill>
          </a:endParaRPr>
        </a:p>
      </dsp:txBody>
      <dsp:txXfrm>
        <a:off x="3476380" y="1909254"/>
        <a:ext cx="990252" cy="990252"/>
      </dsp:txXfrm>
    </dsp:sp>
    <dsp:sp modelId="{3F760799-1892-4BF4-B637-108F927C5D07}">
      <dsp:nvSpPr>
        <dsp:cNvPr id="0" name=""/>
        <dsp:cNvSpPr/>
      </dsp:nvSpPr>
      <dsp:spPr>
        <a:xfrm>
          <a:off x="2269208" y="653533"/>
          <a:ext cx="1400428" cy="140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i="1" kern="1200" dirty="0">
            <a:solidFill>
              <a:schemeClr val="tx1"/>
            </a:solidFill>
          </a:endParaRPr>
        </a:p>
      </dsp:txBody>
      <dsp:txXfrm>
        <a:off x="2474296" y="858621"/>
        <a:ext cx="990252" cy="990252"/>
      </dsp:txXfrm>
    </dsp:sp>
    <dsp:sp modelId="{036655E2-3BCC-47D3-8A7D-AF2D1AF2CC3E}">
      <dsp:nvSpPr>
        <dsp:cNvPr id="0" name=""/>
        <dsp:cNvSpPr/>
      </dsp:nvSpPr>
      <dsp:spPr>
        <a:xfrm>
          <a:off x="3700757" y="314940"/>
          <a:ext cx="1400428" cy="140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</dsp:txBody>
      <dsp:txXfrm>
        <a:off x="3905845" y="520028"/>
        <a:ext cx="990252" cy="990252"/>
      </dsp:txXfrm>
    </dsp:sp>
    <dsp:sp modelId="{D2D1F549-20F1-4DE7-BA3D-2C4D50FD67E2}">
      <dsp:nvSpPr>
        <dsp:cNvPr id="0" name=""/>
        <dsp:cNvSpPr/>
      </dsp:nvSpPr>
      <dsp:spPr>
        <a:xfrm>
          <a:off x="1646795" y="31120"/>
          <a:ext cx="4356889" cy="348551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F8086-1778-4E12-A66A-4046A3D975D3}">
      <dsp:nvSpPr>
        <dsp:cNvPr id="0" name=""/>
        <dsp:cNvSpPr/>
      </dsp:nvSpPr>
      <dsp:spPr>
        <a:xfrm>
          <a:off x="1811734" y="202284"/>
          <a:ext cx="4014562" cy="13942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30C16-7A0F-489D-8B99-8421C3019DD6}">
      <dsp:nvSpPr>
        <dsp:cNvPr id="0" name=""/>
        <dsp:cNvSpPr/>
      </dsp:nvSpPr>
      <dsp:spPr>
        <a:xfrm>
          <a:off x="3436232" y="3616218"/>
          <a:ext cx="778015" cy="49793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C14BC-5693-47E5-9DB5-3E6132A835DF}">
      <dsp:nvSpPr>
        <dsp:cNvPr id="0" name=""/>
        <dsp:cNvSpPr/>
      </dsp:nvSpPr>
      <dsp:spPr>
        <a:xfrm>
          <a:off x="1122954" y="4014562"/>
          <a:ext cx="5404571" cy="93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C000"/>
              </a:solidFill>
            </a:rPr>
            <a:t>OUR VISION </a:t>
          </a:r>
          <a:r>
            <a:rPr lang="en-US" sz="3200" b="1" u="sng" kern="1200" dirty="0">
              <a:solidFill>
                <a:srgbClr val="FFC000"/>
              </a:solidFill>
            </a:rPr>
            <a:t>STATEMENT</a:t>
          </a:r>
        </a:p>
      </dsp:txBody>
      <dsp:txXfrm>
        <a:off x="1122954" y="4014562"/>
        <a:ext cx="5404571" cy="933619"/>
      </dsp:txXfrm>
    </dsp:sp>
    <dsp:sp modelId="{5EB42EB8-2E6F-4D9E-A348-3D5571B402F6}">
      <dsp:nvSpPr>
        <dsp:cNvPr id="0" name=""/>
        <dsp:cNvSpPr/>
      </dsp:nvSpPr>
      <dsp:spPr>
        <a:xfrm>
          <a:off x="3271292" y="1704166"/>
          <a:ext cx="1400428" cy="140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Blinders to Culture</a:t>
          </a:r>
        </a:p>
      </dsp:txBody>
      <dsp:txXfrm>
        <a:off x="3476380" y="1909254"/>
        <a:ext cx="990252" cy="990252"/>
      </dsp:txXfrm>
    </dsp:sp>
    <dsp:sp modelId="{3F760799-1892-4BF4-B637-108F927C5D07}">
      <dsp:nvSpPr>
        <dsp:cNvPr id="0" name=""/>
        <dsp:cNvSpPr/>
      </dsp:nvSpPr>
      <dsp:spPr>
        <a:xfrm>
          <a:off x="2269208" y="653533"/>
          <a:ext cx="1400428" cy="140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>
              <a:solidFill>
                <a:schemeClr val="tx1"/>
              </a:solidFill>
            </a:rPr>
            <a:t>Don’t Assess</a:t>
          </a:r>
        </a:p>
      </dsp:txBody>
      <dsp:txXfrm>
        <a:off x="2474296" y="858621"/>
        <a:ext cx="990252" cy="990252"/>
      </dsp:txXfrm>
    </dsp:sp>
    <dsp:sp modelId="{036655E2-3BCC-47D3-8A7D-AF2D1AF2CC3E}">
      <dsp:nvSpPr>
        <dsp:cNvPr id="0" name=""/>
        <dsp:cNvSpPr/>
      </dsp:nvSpPr>
      <dsp:spPr>
        <a:xfrm>
          <a:off x="3700757" y="314940"/>
          <a:ext cx="1400428" cy="140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Compare to Others</a:t>
          </a:r>
        </a:p>
      </dsp:txBody>
      <dsp:txXfrm>
        <a:off x="3905845" y="520028"/>
        <a:ext cx="990252" cy="990252"/>
      </dsp:txXfrm>
    </dsp:sp>
    <dsp:sp modelId="{D2D1F549-20F1-4DE7-BA3D-2C4D50FD67E2}">
      <dsp:nvSpPr>
        <dsp:cNvPr id="0" name=""/>
        <dsp:cNvSpPr/>
      </dsp:nvSpPr>
      <dsp:spPr>
        <a:xfrm>
          <a:off x="1646795" y="31120"/>
          <a:ext cx="4356889" cy="348551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809D6-4702-4901-B8F8-4154015A31B0}">
      <dsp:nvSpPr>
        <dsp:cNvPr id="0" name=""/>
        <dsp:cNvSpPr/>
      </dsp:nvSpPr>
      <dsp:spPr>
        <a:xfrm>
          <a:off x="4482228" y="2901696"/>
          <a:ext cx="2375775" cy="13655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Task Low Relational</a:t>
          </a:r>
        </a:p>
      </dsp:txBody>
      <dsp:txXfrm>
        <a:off x="5224957" y="3273067"/>
        <a:ext cx="1603050" cy="964136"/>
      </dsp:txXfrm>
    </dsp:sp>
    <dsp:sp modelId="{137380A4-310D-4AD9-94EF-76E15DA913FF}">
      <dsp:nvSpPr>
        <dsp:cNvPr id="0" name=""/>
        <dsp:cNvSpPr/>
      </dsp:nvSpPr>
      <dsp:spPr>
        <a:xfrm>
          <a:off x="1040662" y="2901696"/>
          <a:ext cx="2380181" cy="13655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Low Task Low Relational</a:t>
          </a:r>
        </a:p>
      </dsp:txBody>
      <dsp:txXfrm>
        <a:off x="1070658" y="3273067"/>
        <a:ext cx="1606134" cy="964136"/>
      </dsp:txXfrm>
    </dsp:sp>
    <dsp:sp modelId="{C7235F37-8665-4BA9-B1B2-9F30DD531978}">
      <dsp:nvSpPr>
        <dsp:cNvPr id="0" name=""/>
        <dsp:cNvSpPr/>
      </dsp:nvSpPr>
      <dsp:spPr>
        <a:xfrm>
          <a:off x="4379896" y="0"/>
          <a:ext cx="2580441" cy="13655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Relational High Task</a:t>
          </a:r>
        </a:p>
      </dsp:txBody>
      <dsp:txXfrm>
        <a:off x="5184024" y="29996"/>
        <a:ext cx="1746316" cy="964136"/>
      </dsp:txXfrm>
    </dsp:sp>
    <dsp:sp modelId="{533DD1A2-D9F4-436F-9325-5C9AE731CC42}">
      <dsp:nvSpPr>
        <dsp:cNvPr id="0" name=""/>
        <dsp:cNvSpPr/>
      </dsp:nvSpPr>
      <dsp:spPr>
        <a:xfrm>
          <a:off x="1176755" y="0"/>
          <a:ext cx="2107996" cy="13655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High Relational Low Task</a:t>
          </a:r>
        </a:p>
      </dsp:txBody>
      <dsp:txXfrm>
        <a:off x="1206751" y="29996"/>
        <a:ext cx="1415605" cy="964136"/>
      </dsp:txXfrm>
    </dsp:sp>
    <dsp:sp modelId="{69A7D289-01F9-4F93-BFF6-EC25389ABC0C}">
      <dsp:nvSpPr>
        <dsp:cNvPr id="0" name=""/>
        <dsp:cNvSpPr/>
      </dsp:nvSpPr>
      <dsp:spPr>
        <a:xfrm>
          <a:off x="2110130" y="243230"/>
          <a:ext cx="1847697" cy="1847697"/>
        </a:xfrm>
        <a:prstGeom prst="pieWedg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>
              <a:solidFill>
                <a:schemeClr val="tx2"/>
              </a:solidFill>
              <a:latin typeface="Calibri"/>
              <a:ea typeface="+mn-ea"/>
              <a:cs typeface="+mn-cs"/>
            </a:rPr>
            <a:t>Rt</a:t>
          </a:r>
          <a:endParaRPr lang="en-US" sz="4600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2651308" y="784408"/>
        <a:ext cx="1306519" cy="1306519"/>
      </dsp:txXfrm>
    </dsp:sp>
    <dsp:sp modelId="{AA821218-B095-4D41-B7B8-24D57B8C4CD1}">
      <dsp:nvSpPr>
        <dsp:cNvPr id="0" name=""/>
        <dsp:cNvSpPr/>
      </dsp:nvSpPr>
      <dsp:spPr>
        <a:xfrm rot="5400000">
          <a:off x="4043172" y="243230"/>
          <a:ext cx="1847697" cy="1847697"/>
        </a:xfrm>
        <a:prstGeom prst="pieWedg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RT</a:t>
          </a:r>
        </a:p>
      </dsp:txBody>
      <dsp:txXfrm rot="-5400000">
        <a:off x="4043172" y="784408"/>
        <a:ext cx="1306519" cy="1306519"/>
      </dsp:txXfrm>
    </dsp:sp>
    <dsp:sp modelId="{5F299344-87F2-4798-9745-ABB31EDA2F55}">
      <dsp:nvSpPr>
        <dsp:cNvPr id="0" name=""/>
        <dsp:cNvSpPr/>
      </dsp:nvSpPr>
      <dsp:spPr>
        <a:xfrm rot="10800000">
          <a:off x="4043172" y="2176272"/>
          <a:ext cx="1847697" cy="1847697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rT</a:t>
          </a:r>
          <a:endParaRPr lang="en-US" sz="4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043172" y="2176272"/>
        <a:ext cx="1306519" cy="1306519"/>
      </dsp:txXfrm>
    </dsp:sp>
    <dsp:sp modelId="{A4E0D7BC-6B2E-40AC-8F9C-EC7568DDB459}">
      <dsp:nvSpPr>
        <dsp:cNvPr id="0" name=""/>
        <dsp:cNvSpPr/>
      </dsp:nvSpPr>
      <dsp:spPr>
        <a:xfrm rot="16200000">
          <a:off x="2110130" y="2176272"/>
          <a:ext cx="1847697" cy="1847697"/>
        </a:xfrm>
        <a:prstGeom prst="pieWedg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>
              <a:solidFill>
                <a:schemeClr val="tx2"/>
              </a:solidFill>
              <a:latin typeface="Calibri"/>
              <a:ea typeface="+mn-ea"/>
              <a:cs typeface="+mn-cs"/>
            </a:rPr>
            <a:t>rt</a:t>
          </a:r>
          <a:r>
            <a:rPr lang="en-US" sz="4600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 </a:t>
          </a:r>
        </a:p>
      </dsp:txBody>
      <dsp:txXfrm rot="5400000">
        <a:off x="2651308" y="2176272"/>
        <a:ext cx="1306519" cy="1306519"/>
      </dsp:txXfrm>
    </dsp:sp>
    <dsp:sp modelId="{AE26F611-D030-472E-8BCA-A37F975817E4}">
      <dsp:nvSpPr>
        <dsp:cNvPr id="0" name=""/>
        <dsp:cNvSpPr/>
      </dsp:nvSpPr>
      <dsp:spPr>
        <a:xfrm>
          <a:off x="3681526" y="1749552"/>
          <a:ext cx="637946" cy="554736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5C05F-B7ED-4CA4-8D24-C18E92CAB643}">
      <dsp:nvSpPr>
        <dsp:cNvPr id="0" name=""/>
        <dsp:cNvSpPr/>
      </dsp:nvSpPr>
      <dsp:spPr>
        <a:xfrm rot="10800000">
          <a:off x="3681526" y="1962912"/>
          <a:ext cx="637946" cy="554736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D9EDA-E67F-4032-9CEB-0391F0624309}">
      <dsp:nvSpPr>
        <dsp:cNvPr id="0" name=""/>
        <dsp:cNvSpPr/>
      </dsp:nvSpPr>
      <dsp:spPr>
        <a:xfrm>
          <a:off x="2266214" y="1799063"/>
          <a:ext cx="1603363" cy="278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34"/>
              </a:lnTo>
              <a:lnTo>
                <a:pt x="1603363" y="139134"/>
              </a:lnTo>
              <a:lnTo>
                <a:pt x="1603363" y="27826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2655E-5C06-42B8-8F87-2A09BB369982}">
      <dsp:nvSpPr>
        <dsp:cNvPr id="0" name=""/>
        <dsp:cNvSpPr/>
      </dsp:nvSpPr>
      <dsp:spPr>
        <a:xfrm>
          <a:off x="2220494" y="1799063"/>
          <a:ext cx="91440" cy="278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26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2818E-4730-4005-B376-C99566B246E3}">
      <dsp:nvSpPr>
        <dsp:cNvPr id="0" name=""/>
        <dsp:cNvSpPr/>
      </dsp:nvSpPr>
      <dsp:spPr>
        <a:xfrm>
          <a:off x="662851" y="1799063"/>
          <a:ext cx="1603363" cy="278269"/>
        </a:xfrm>
        <a:custGeom>
          <a:avLst/>
          <a:gdLst/>
          <a:ahLst/>
          <a:cxnLst/>
          <a:rect l="0" t="0" r="0" b="0"/>
          <a:pathLst>
            <a:path>
              <a:moveTo>
                <a:pt x="1603363" y="0"/>
              </a:moveTo>
              <a:lnTo>
                <a:pt x="1603363" y="139134"/>
              </a:lnTo>
              <a:lnTo>
                <a:pt x="0" y="139134"/>
              </a:lnTo>
              <a:lnTo>
                <a:pt x="0" y="27826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F3665-8579-47DC-8C5F-BDDAEF14625E}">
      <dsp:nvSpPr>
        <dsp:cNvPr id="0" name=""/>
        <dsp:cNvSpPr/>
      </dsp:nvSpPr>
      <dsp:spPr>
        <a:xfrm>
          <a:off x="1603667" y="1136516"/>
          <a:ext cx="1325093" cy="662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Our Polity</a:t>
          </a:r>
        </a:p>
      </dsp:txBody>
      <dsp:txXfrm>
        <a:off x="1603667" y="1136516"/>
        <a:ext cx="1325093" cy="662546"/>
      </dsp:txXfrm>
    </dsp:sp>
    <dsp:sp modelId="{49B98F63-4981-4CF5-A201-CD05543F0DC1}">
      <dsp:nvSpPr>
        <dsp:cNvPr id="0" name=""/>
        <dsp:cNvSpPr/>
      </dsp:nvSpPr>
      <dsp:spPr>
        <a:xfrm>
          <a:off x="304" y="2077332"/>
          <a:ext cx="1325093" cy="662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All</a:t>
          </a:r>
        </a:p>
      </dsp:txBody>
      <dsp:txXfrm>
        <a:off x="304" y="2077332"/>
        <a:ext cx="1325093" cy="662546"/>
      </dsp:txXfrm>
    </dsp:sp>
    <dsp:sp modelId="{6BBAFEF6-E608-45BD-A364-1C7ADD5607A6}">
      <dsp:nvSpPr>
        <dsp:cNvPr id="0" name=""/>
        <dsp:cNvSpPr/>
      </dsp:nvSpPr>
      <dsp:spPr>
        <a:xfrm>
          <a:off x="1603667" y="2077332"/>
          <a:ext cx="1325093" cy="662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Older</a:t>
          </a:r>
        </a:p>
      </dsp:txBody>
      <dsp:txXfrm>
        <a:off x="1603667" y="2077332"/>
        <a:ext cx="1325093" cy="662546"/>
      </dsp:txXfrm>
    </dsp:sp>
    <dsp:sp modelId="{DC677E85-A580-4104-B062-9206C974A8F1}">
      <dsp:nvSpPr>
        <dsp:cNvPr id="0" name=""/>
        <dsp:cNvSpPr/>
      </dsp:nvSpPr>
      <dsp:spPr>
        <a:xfrm>
          <a:off x="3207031" y="2077332"/>
          <a:ext cx="1325093" cy="6625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Males</a:t>
          </a:r>
        </a:p>
      </dsp:txBody>
      <dsp:txXfrm>
        <a:off x="3207031" y="2077332"/>
        <a:ext cx="1325093" cy="6625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51866-2E27-4828-81DC-221733A75B09}">
      <dsp:nvSpPr>
        <dsp:cNvPr id="0" name=""/>
        <dsp:cNvSpPr/>
      </dsp:nvSpPr>
      <dsp:spPr>
        <a:xfrm>
          <a:off x="2103120" y="3929"/>
          <a:ext cx="3154680" cy="587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3A87E-4687-4C2D-903E-5E1A9AFF876F}">
      <dsp:nvSpPr>
        <dsp:cNvPr id="0" name=""/>
        <dsp:cNvSpPr/>
      </dsp:nvSpPr>
      <dsp:spPr>
        <a:xfrm>
          <a:off x="0" y="0"/>
          <a:ext cx="2103120" cy="5872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Growth Philosophy</a:t>
          </a:r>
        </a:p>
      </dsp:txBody>
      <dsp:txXfrm>
        <a:off x="28669" y="28669"/>
        <a:ext cx="2045782" cy="529942"/>
      </dsp:txXfrm>
    </dsp:sp>
    <dsp:sp modelId="{42739FB0-076C-43D6-BFFC-4A03EC201AFC}">
      <dsp:nvSpPr>
        <dsp:cNvPr id="0" name=""/>
        <dsp:cNvSpPr/>
      </dsp:nvSpPr>
      <dsp:spPr>
        <a:xfrm>
          <a:off x="2103120" y="649938"/>
          <a:ext cx="3154680" cy="587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042AA-90D3-4360-8784-66CAE6CBCFA8}">
      <dsp:nvSpPr>
        <dsp:cNvPr id="0" name=""/>
        <dsp:cNvSpPr/>
      </dsp:nvSpPr>
      <dsp:spPr>
        <a:xfrm>
          <a:off x="0" y="649938"/>
          <a:ext cx="2103120" cy="5872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External Alignment</a:t>
          </a:r>
        </a:p>
      </dsp:txBody>
      <dsp:txXfrm>
        <a:off x="28669" y="678607"/>
        <a:ext cx="2045782" cy="529942"/>
      </dsp:txXfrm>
    </dsp:sp>
    <dsp:sp modelId="{29B2D056-1BBF-4583-B3EA-F83C72839230}">
      <dsp:nvSpPr>
        <dsp:cNvPr id="0" name=""/>
        <dsp:cNvSpPr/>
      </dsp:nvSpPr>
      <dsp:spPr>
        <a:xfrm>
          <a:off x="2103120" y="1295947"/>
          <a:ext cx="3154680" cy="587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F7D78-5D2D-4645-892A-EA304582D01C}">
      <dsp:nvSpPr>
        <dsp:cNvPr id="0" name=""/>
        <dsp:cNvSpPr/>
      </dsp:nvSpPr>
      <dsp:spPr>
        <a:xfrm>
          <a:off x="0" y="1295947"/>
          <a:ext cx="2103120" cy="5872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Organic Top Bone(s)</a:t>
          </a:r>
        </a:p>
      </dsp:txBody>
      <dsp:txXfrm>
        <a:off x="28669" y="1324616"/>
        <a:ext cx="2045782" cy="529942"/>
      </dsp:txXfrm>
    </dsp:sp>
    <dsp:sp modelId="{F0EBDD22-ADB4-418B-AAE6-20EDE0650AAB}">
      <dsp:nvSpPr>
        <dsp:cNvPr id="0" name=""/>
        <dsp:cNvSpPr/>
      </dsp:nvSpPr>
      <dsp:spPr>
        <a:xfrm>
          <a:off x="2103120" y="1941956"/>
          <a:ext cx="3154680" cy="587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83511-C25E-4AD0-9B60-F7FCDACF0C8E}">
      <dsp:nvSpPr>
        <dsp:cNvPr id="0" name=""/>
        <dsp:cNvSpPr/>
      </dsp:nvSpPr>
      <dsp:spPr>
        <a:xfrm>
          <a:off x="0" y="1941956"/>
          <a:ext cx="2103120" cy="5872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Organizational Bottom Bone(s)</a:t>
          </a:r>
        </a:p>
      </dsp:txBody>
      <dsp:txXfrm>
        <a:off x="28669" y="1970625"/>
        <a:ext cx="2045782" cy="529942"/>
      </dsp:txXfrm>
    </dsp:sp>
    <dsp:sp modelId="{9B46BA06-4252-4ADB-B827-A33A8EBFFC90}">
      <dsp:nvSpPr>
        <dsp:cNvPr id="0" name=""/>
        <dsp:cNvSpPr/>
      </dsp:nvSpPr>
      <dsp:spPr>
        <a:xfrm>
          <a:off x="2103120" y="2587965"/>
          <a:ext cx="3154680" cy="587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5E6D3-233C-4B21-AA1B-E5F7ECD5906B}">
      <dsp:nvSpPr>
        <dsp:cNvPr id="0" name=""/>
        <dsp:cNvSpPr/>
      </dsp:nvSpPr>
      <dsp:spPr>
        <a:xfrm>
          <a:off x="0" y="2587965"/>
          <a:ext cx="2103120" cy="5872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Unique to Us</a:t>
          </a:r>
        </a:p>
      </dsp:txBody>
      <dsp:txXfrm>
        <a:off x="28669" y="2616634"/>
        <a:ext cx="2045782" cy="529942"/>
      </dsp:txXfrm>
    </dsp:sp>
    <dsp:sp modelId="{FB3BFAA5-44FC-498E-B2C9-2D100DB9A019}">
      <dsp:nvSpPr>
        <dsp:cNvPr id="0" name=""/>
        <dsp:cNvSpPr/>
      </dsp:nvSpPr>
      <dsp:spPr>
        <a:xfrm>
          <a:off x="2103120" y="3233974"/>
          <a:ext cx="3154680" cy="587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61DA2-56D6-40F1-B260-9642F7C0E9DE}">
      <dsp:nvSpPr>
        <dsp:cNvPr id="0" name=""/>
        <dsp:cNvSpPr/>
      </dsp:nvSpPr>
      <dsp:spPr>
        <a:xfrm>
          <a:off x="0" y="3233974"/>
          <a:ext cx="2103120" cy="5872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Deferred Barrier Elimination</a:t>
          </a:r>
        </a:p>
      </dsp:txBody>
      <dsp:txXfrm>
        <a:off x="28669" y="3262643"/>
        <a:ext cx="2045782" cy="529942"/>
      </dsp:txXfrm>
    </dsp:sp>
    <dsp:sp modelId="{92CD57E2-8B9B-493A-B2AD-B2A0273CA525}">
      <dsp:nvSpPr>
        <dsp:cNvPr id="0" name=""/>
        <dsp:cNvSpPr/>
      </dsp:nvSpPr>
      <dsp:spPr>
        <a:xfrm>
          <a:off x="2103120" y="3879983"/>
          <a:ext cx="3154680" cy="587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73F8E-9B44-4319-800B-36218285207A}">
      <dsp:nvSpPr>
        <dsp:cNvPr id="0" name=""/>
        <dsp:cNvSpPr/>
      </dsp:nvSpPr>
      <dsp:spPr>
        <a:xfrm>
          <a:off x="0" y="3879983"/>
          <a:ext cx="2103120" cy="5872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Positive </a:t>
          </a:r>
          <a:r>
            <a:rPr lang="en-US" sz="1800" b="1" kern="1200" dirty="0" err="1"/>
            <a:t>Nos</a:t>
          </a:r>
          <a:endParaRPr lang="en-US" sz="2000" b="1" kern="1200" dirty="0"/>
        </a:p>
      </dsp:txBody>
      <dsp:txXfrm>
        <a:off x="28669" y="3908652"/>
        <a:ext cx="2045782" cy="529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C180D-9ED8-4C58-9DAA-523B07C3A6CE}" type="datetimeFigureOut">
              <a:rPr lang="en-US" smtClean="0"/>
              <a:t>5/28/2018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10750-FB70-451E-9E97-C80F3D8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8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1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2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65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79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85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41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4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</a:t>
            </a:r>
            <a:r>
              <a:rPr lang="en-US" b="1" baseline="0" dirty="0"/>
              <a:t> will frequently bring a bag of apples</a:t>
            </a:r>
          </a:p>
          <a:p>
            <a:r>
              <a:rPr lang="en-US" b="1" baseline="0" dirty="0"/>
              <a:t>Have each cut and look at it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025F-8161-4C4A-843A-845AB9F334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54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Church</a:t>
            </a:r>
            <a:r>
              <a:rPr lang="en-US" b="1" baseline="0" dirty="0">
                <a:solidFill>
                  <a:schemeClr val="tx1"/>
                </a:solidFill>
              </a:rPr>
              <a:t> c</a:t>
            </a:r>
            <a:r>
              <a:rPr lang="en-US" b="1" dirty="0">
                <a:solidFill>
                  <a:schemeClr val="tx1"/>
                </a:solidFill>
              </a:rPr>
              <a:t>ulture:</a:t>
            </a:r>
            <a:r>
              <a:rPr lang="en-US" b="1" baseline="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today’s reality</a:t>
            </a:r>
            <a:r>
              <a:rPr lang="en-US" b="1" baseline="0" dirty="0">
                <a:solidFill>
                  <a:schemeClr val="tx1"/>
                </a:solidFill>
              </a:rPr>
              <a:t> +pref. future. </a:t>
            </a:r>
          </a:p>
          <a:p>
            <a:r>
              <a:rPr lang="en-US" b="1" baseline="0" dirty="0">
                <a:solidFill>
                  <a:schemeClr val="tx1"/>
                </a:solidFill>
              </a:rPr>
              <a:t>Cultural change: moving from one to other</a:t>
            </a:r>
          </a:p>
          <a:p>
            <a:r>
              <a:rPr lang="en-US" b="1" baseline="0" dirty="0">
                <a:solidFill>
                  <a:schemeClr val="tx1"/>
                </a:solidFill>
              </a:rPr>
              <a:t>Revitalization: moving many things</a:t>
            </a:r>
          </a:p>
          <a:p>
            <a:r>
              <a:rPr lang="en-US" b="1" baseline="0" dirty="0">
                <a:solidFill>
                  <a:schemeClr val="tx1"/>
                </a:solidFill>
              </a:rPr>
              <a:t>Finally get a new apple </a:t>
            </a:r>
          </a:p>
          <a:p>
            <a:endParaRPr lang="en-US" b="1" baseline="0" dirty="0">
              <a:solidFill>
                <a:schemeClr val="tx1"/>
              </a:solidFill>
            </a:endParaRPr>
          </a:p>
          <a:p>
            <a:r>
              <a:rPr lang="en-US" b="1" baseline="0" dirty="0">
                <a:solidFill>
                  <a:schemeClr val="tx1"/>
                </a:solidFill>
              </a:rPr>
              <a:t>NEXT: dig down into conceptual framework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025F-8161-4C4A-843A-845AB9F334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54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2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93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936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87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90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59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04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63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07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907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99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88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73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6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72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993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91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EC64-5E4F-4E96-AE63-8ECCAFBEFC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0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4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6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1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0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4773-77D1-4AD9-A563-E20897F4CA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3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EBE8-B3E9-476F-90DB-904EACB6C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7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4A7B-A8F0-4329-BF13-1AE5395F75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3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1054-4447-4404-9FA4-978379A89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5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2B5A4-FD62-4E9A-9C9D-5D3880E64D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9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F892-CA6E-41FB-901A-C7D3DACC6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3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0D57F-8F5E-426E-8751-027F492DB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7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FB9A-9161-45BC-9C95-C0A229B41D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5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A29A-2B43-4B60-BDB7-D65265B9D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0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A13D-8ECD-459F-AF60-99BC46288A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EF18-B544-4C66-9530-92D7FFE9C6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9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966E97-2A17-4FE0-983D-6F2D0EE43F4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5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3.png"/><Relationship Id="rId9" Type="http://schemas.microsoft.com/office/2007/relationships/diagramDrawing" Target="../diagrams/drawin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3.png"/><Relationship Id="rId9" Type="http://schemas.microsoft.com/office/2007/relationships/diagramDrawing" Target="../diagrams/drawin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075" name="Picture 6" descr="SfCC Logo_h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6" y="228601"/>
            <a:ext cx="6289675" cy="192881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2873" y="3644538"/>
            <a:ext cx="7184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Revitalization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1808" y="4661264"/>
            <a:ext cx="3645550" cy="1070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marR="0" lvl="0" indent="-5334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Session #3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C12FBE-3B24-410A-AA84-D68C5D61F376}"/>
              </a:ext>
            </a:extLst>
          </p:cNvPr>
          <p:cNvSpPr/>
          <p:nvPr/>
        </p:nvSpPr>
        <p:spPr>
          <a:xfrm>
            <a:off x="2482873" y="3429000"/>
            <a:ext cx="7441963" cy="1399854"/>
          </a:xfrm>
          <a:prstGeom prst="roundRect">
            <a:avLst/>
          </a:prstGeom>
          <a:noFill/>
          <a:ln w="63500">
            <a:solidFill>
              <a:srgbClr val="89C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5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/>
              </a:rPr>
              <a:t>Make Vision Statement a By-Product </a:t>
            </a:r>
            <a:r>
              <a:rPr lang="en-US" sz="32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EB9806-E282-43C3-982F-309672A9E16A}"/>
              </a:ext>
            </a:extLst>
          </p:cNvPr>
          <p:cNvSpPr/>
          <p:nvPr/>
        </p:nvSpPr>
        <p:spPr>
          <a:xfrm>
            <a:off x="991401" y="2258715"/>
            <a:ext cx="1049474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From assessment of health: Discipleship and Disciplemaking is weak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healthy vision statement might be:</a:t>
            </a:r>
          </a:p>
          <a:p>
            <a:pPr>
              <a:lnSpc>
                <a:spcPct val="150000"/>
              </a:lnSpc>
            </a:pPr>
            <a:endParaRPr lang="en-US" sz="9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“We see a church with dynamic disciplemaking that </a:t>
            </a:r>
            <a:r>
              <a:rPr lang="en-US" sz="24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regulary</a:t>
            </a: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produces active disciples making a difference for God’s kingdom in (insert city or county name here)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.”</a:t>
            </a:r>
          </a:p>
          <a:p>
            <a:endParaRPr lang="en-US" sz="14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 see it, i.e., we have a vision for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But we are being honest that it is not who we are now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and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our vision is connected to Today’s Reality!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 are trusting God and striving to see it become true.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street sign on a pole&#10;&#10;Description generated with very high confidence">
            <a:extLst>
              <a:ext uri="{FF2B5EF4-FFF2-40B4-BE49-F238E27FC236}">
                <a16:creationId xmlns:a16="http://schemas.microsoft.com/office/drawing/2014/main" id="{04981ED6-9E7E-45F8-AC7F-0F2CA3CDB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4" y="4846251"/>
            <a:ext cx="1920752" cy="127673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3CE9B8-D71C-4CFE-97FB-837E6F27C0DB}"/>
              </a:ext>
            </a:extLst>
          </p:cNvPr>
          <p:cNvSpPr txBox="1"/>
          <p:nvPr/>
        </p:nvSpPr>
        <p:spPr>
          <a:xfrm>
            <a:off x="1799925" y="1567695"/>
            <a:ext cx="2276585" cy="825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3600" b="1" i="1" u="sng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21909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/>
              </a:rPr>
              <a:t>Work with Leadership Style Preference </a:t>
            </a:r>
            <a:r>
              <a:rPr lang="en-US" sz="32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85DA994-BE07-440B-B253-53BAC7EED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78629"/>
              </p:ext>
            </p:extLst>
          </p:nvPr>
        </p:nvGraphicFramePr>
        <p:xfrm>
          <a:off x="1534851" y="1758626"/>
          <a:ext cx="8001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845D61F-9282-415E-A953-3A9FF45BAD22}"/>
              </a:ext>
            </a:extLst>
          </p:cNvPr>
          <p:cNvSpPr txBox="1"/>
          <p:nvPr/>
        </p:nvSpPr>
        <p:spPr>
          <a:xfrm>
            <a:off x="8539925" y="1758626"/>
            <a:ext cx="3341749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C000"/>
                </a:solidFill>
              </a:rPr>
              <a:t>We live in a Work</a:t>
            </a:r>
          </a:p>
          <a:p>
            <a:pPr algn="ctr"/>
            <a:r>
              <a:rPr lang="en-US" sz="3200" b="1" i="1" dirty="0">
                <a:solidFill>
                  <a:srgbClr val="FFC000"/>
                </a:solidFill>
              </a:rPr>
              <a:t>With Me Culture!</a:t>
            </a:r>
          </a:p>
          <a:p>
            <a:pPr algn="ctr"/>
            <a:endParaRPr lang="en-US" b="1" i="1" dirty="0">
              <a:solidFill>
                <a:srgbClr val="FFC000"/>
              </a:solidFill>
            </a:endParaRPr>
          </a:p>
          <a:p>
            <a:pPr algn="ctr"/>
            <a:r>
              <a:rPr lang="en-US" sz="3200" b="1" i="1" dirty="0">
                <a:solidFill>
                  <a:srgbClr val="FFC000"/>
                </a:solidFill>
              </a:rPr>
              <a:t>People want </a:t>
            </a:r>
          </a:p>
          <a:p>
            <a:pPr algn="ctr"/>
            <a:r>
              <a:rPr lang="en-US" sz="3200" b="1" i="1" dirty="0">
                <a:solidFill>
                  <a:srgbClr val="FFC000"/>
                </a:solidFill>
              </a:rPr>
              <a:t>a place at the </a:t>
            </a:r>
          </a:p>
          <a:p>
            <a:pPr algn="ctr"/>
            <a:r>
              <a:rPr lang="en-US" sz="3200" b="1" i="1" dirty="0">
                <a:solidFill>
                  <a:srgbClr val="FFC000"/>
                </a:solidFill>
              </a:rPr>
              <a:t>directional</a:t>
            </a:r>
          </a:p>
          <a:p>
            <a:pPr algn="ctr"/>
            <a:r>
              <a:rPr lang="en-US" sz="3200" b="1" i="1" dirty="0">
                <a:solidFill>
                  <a:srgbClr val="FFC000"/>
                </a:solidFill>
              </a:rPr>
              <a:t>table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F6472-1663-4DD8-B042-A8EF7EEF6B41}"/>
              </a:ext>
            </a:extLst>
          </p:cNvPr>
          <p:cNvSpPr txBox="1"/>
          <p:nvPr/>
        </p:nvSpPr>
        <p:spPr>
          <a:xfrm>
            <a:off x="5689268" y="2288026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80%</a:t>
            </a:r>
            <a:r>
              <a:rPr lang="en-US" sz="2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8AA4FC-8CC7-4270-9BE7-411C2D58542E}"/>
              </a:ext>
            </a:extLst>
          </p:cNvPr>
          <p:cNvSpPr txBox="1"/>
          <p:nvPr/>
        </p:nvSpPr>
        <p:spPr>
          <a:xfrm>
            <a:off x="4506576" y="245272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12%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C1A57-4D80-46DC-BAA5-EF1E9B2F358E}"/>
              </a:ext>
            </a:extLst>
          </p:cNvPr>
          <p:cNvSpPr txBox="1"/>
          <p:nvPr/>
        </p:nvSpPr>
        <p:spPr>
          <a:xfrm>
            <a:off x="4676494" y="4959213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8C5A94-630C-4F6A-B5F8-AAADF16B6308}"/>
              </a:ext>
            </a:extLst>
          </p:cNvPr>
          <p:cNvSpPr txBox="1"/>
          <p:nvPr/>
        </p:nvSpPr>
        <p:spPr>
          <a:xfrm>
            <a:off x="5899386" y="4953473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2C6201-9452-458A-9B15-9B7F92ADAF6F}"/>
              </a:ext>
            </a:extLst>
          </p:cNvPr>
          <p:cNvSpPr txBox="1"/>
          <p:nvPr/>
        </p:nvSpPr>
        <p:spPr>
          <a:xfrm>
            <a:off x="8524744" y="4902610"/>
            <a:ext cx="834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Tell </a:t>
            </a:r>
          </a:p>
          <a:p>
            <a:r>
              <a:rPr lang="en-US" sz="2800" b="1" i="1" dirty="0">
                <a:solidFill>
                  <a:schemeClr val="bg1"/>
                </a:solidFill>
              </a:rPr>
              <a:t>Me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33B2AC-5D79-4376-89CD-A2858BEBA52B}"/>
              </a:ext>
            </a:extLst>
          </p:cNvPr>
          <p:cNvSpPr txBox="1"/>
          <p:nvPr/>
        </p:nvSpPr>
        <p:spPr>
          <a:xfrm>
            <a:off x="1534851" y="4902609"/>
            <a:ext cx="7889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Let 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ADF7ED-E658-427A-B3A1-B6E56CF34996}"/>
              </a:ext>
            </a:extLst>
          </p:cNvPr>
          <p:cNvSpPr txBox="1"/>
          <p:nvPr/>
        </p:nvSpPr>
        <p:spPr>
          <a:xfrm>
            <a:off x="1097876" y="1918694"/>
            <a:ext cx="14702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Support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CC155-98B3-4C8C-98E0-65F1203CBBAF}"/>
              </a:ext>
            </a:extLst>
          </p:cNvPr>
          <p:cNvSpPr txBox="1"/>
          <p:nvPr/>
        </p:nvSpPr>
        <p:spPr>
          <a:xfrm>
            <a:off x="2386642" y="6099697"/>
            <a:ext cx="6362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Percept Demographic Studies of American Culture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Leadership Preference </a:t>
            </a:r>
            <a:r>
              <a:rPr lang="en-US" b="1" i="1" dirty="0">
                <a:solidFill>
                  <a:schemeClr val="bg1"/>
                </a:solidFill>
              </a:rPr>
              <a:t>See ethos p. 15 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7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95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algn="ctr">
              <a:lnSpc>
                <a:spcPct val="115000"/>
              </a:lnSpc>
              <a:defRPr/>
            </a:pPr>
            <a:r>
              <a:rPr lang="en-US" sz="3200" b="1" dirty="0">
                <a:solidFill>
                  <a:schemeClr val="bg1"/>
                </a:solidFill>
              </a:rPr>
              <a:t>Work with Your Polity and With Culture  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Gill Sans MT"/>
              </a:rPr>
              <a:t>  </a:t>
            </a: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273888-8849-49FE-8447-EE2D61818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096661"/>
              </p:ext>
            </p:extLst>
          </p:nvPr>
        </p:nvGraphicFramePr>
        <p:xfrm>
          <a:off x="3312160" y="2117559"/>
          <a:ext cx="4532429" cy="3876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6AE6B6E-6A11-4C08-A809-617221E0F617}"/>
              </a:ext>
            </a:extLst>
          </p:cNvPr>
          <p:cNvSpPr/>
          <p:nvPr/>
        </p:nvSpPr>
        <p:spPr>
          <a:xfrm>
            <a:off x="2704699" y="1732547"/>
            <a:ext cx="6032901" cy="5125453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BAE92-B692-45B8-88FE-6C1904215F5D}"/>
              </a:ext>
            </a:extLst>
          </p:cNvPr>
          <p:cNvSpPr txBox="1"/>
          <p:nvPr/>
        </p:nvSpPr>
        <p:spPr>
          <a:xfrm>
            <a:off x="3733347" y="2141495"/>
            <a:ext cx="353494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Create a team with </a:t>
            </a:r>
          </a:p>
          <a:p>
            <a:pPr marL="990600" indent="-533400"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Diversity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9ECEA-5F0F-4256-A2B8-DA85D6EFA8DE}"/>
              </a:ext>
            </a:extLst>
          </p:cNvPr>
          <p:cNvSpPr txBox="1"/>
          <p:nvPr/>
        </p:nvSpPr>
        <p:spPr>
          <a:xfrm>
            <a:off x="2944669" y="5113028"/>
            <a:ext cx="5112297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 for Age, Gender, Ethnicity</a:t>
            </a:r>
          </a:p>
          <a:p>
            <a:pPr marL="990600" indent="-533400"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Total of 20-25 People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B346D-1C7E-4366-88D2-8DFED4D50ED4}"/>
              </a:ext>
            </a:extLst>
          </p:cNvPr>
          <p:cNvSpPr txBox="1"/>
          <p:nvPr/>
        </p:nvSpPr>
        <p:spPr>
          <a:xfrm>
            <a:off x="95543" y="2339448"/>
            <a:ext cx="3156129" cy="260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Kotter calls 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guiding coalition </a:t>
            </a:r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7DFE4BF-C111-415B-909B-4064F8291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61" y="2714281"/>
            <a:ext cx="2082907" cy="31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8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95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algn="ctr">
              <a:lnSpc>
                <a:spcPct val="115000"/>
              </a:lnSpc>
              <a:defRPr/>
            </a:pPr>
            <a:r>
              <a:rPr lang="en-US" sz="3200" b="1" dirty="0">
                <a:solidFill>
                  <a:schemeClr val="bg1"/>
                </a:solidFill>
              </a:rPr>
              <a:t>Work with Change Leadership Dynamics 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Gill Sans MT"/>
              </a:rPr>
              <a:t>  </a:t>
            </a: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75EA43-3107-471E-B7AC-ED2182018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26" y="2180612"/>
            <a:ext cx="6755019" cy="3900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88A722-8063-429B-8C7D-0CAA935E9BB7}"/>
              </a:ext>
            </a:extLst>
          </p:cNvPr>
          <p:cNvSpPr txBox="1"/>
          <p:nvPr/>
        </p:nvSpPr>
        <p:spPr>
          <a:xfrm>
            <a:off x="1402302" y="6198692"/>
            <a:ext cx="5023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Graphics Credit:  Dave Travis, Leadership Network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 Concept Credit: Everett Rogers, Diffusion of Innovations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A7CA1-6E8B-42DE-9355-258CFB7B6D3F}"/>
              </a:ext>
            </a:extLst>
          </p:cNvPr>
          <p:cNvSpPr txBox="1"/>
          <p:nvPr/>
        </p:nvSpPr>
        <p:spPr>
          <a:xfrm>
            <a:off x="8103204" y="2339448"/>
            <a:ext cx="3156129" cy="324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Train your guiding coalition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see themselves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 Opinion Leaders </a:t>
            </a:r>
          </a:p>
        </p:txBody>
      </p:sp>
    </p:spTree>
    <p:extLst>
      <p:ext uri="{BB962C8B-B14F-4D97-AF65-F5344CB8AC3E}">
        <p14:creationId xmlns:p14="http://schemas.microsoft.com/office/powerpoint/2010/main" val="349290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95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algn="ctr">
              <a:lnSpc>
                <a:spcPct val="115000"/>
              </a:lnSpc>
              <a:defRPr/>
            </a:pPr>
            <a:r>
              <a:rPr lang="en-US" sz="3200" b="1" dirty="0">
                <a:solidFill>
                  <a:schemeClr val="bg1"/>
                </a:solidFill>
              </a:rPr>
              <a:t>Work with Change Leadership Dynamics 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Gill Sans MT"/>
              </a:rPr>
              <a:t>  </a:t>
            </a: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28BC8-1361-4611-90AA-7B170E218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4" y="1940114"/>
            <a:ext cx="7640417" cy="4223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B7978C-13C3-488D-AA83-F3B21A0E42E5}"/>
              </a:ext>
            </a:extLst>
          </p:cNvPr>
          <p:cNvSpPr txBox="1"/>
          <p:nvPr/>
        </p:nvSpPr>
        <p:spPr>
          <a:xfrm>
            <a:off x="1214086" y="6203118"/>
            <a:ext cx="5009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Preparing for Change Reaction , Dr. Bob Whitesel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“Positive Legitimizing Event”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7031C9-619B-4BC8-85D7-32EAD2BDB044}"/>
              </a:ext>
            </a:extLst>
          </p:cNvPr>
          <p:cNvSpPr/>
          <p:nvPr/>
        </p:nvSpPr>
        <p:spPr>
          <a:xfrm>
            <a:off x="4774131" y="3429000"/>
            <a:ext cx="1474526" cy="329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FD1BE7-9637-4FA7-B0B4-82C9B4C49A0E}"/>
              </a:ext>
            </a:extLst>
          </p:cNvPr>
          <p:cNvSpPr txBox="1"/>
          <p:nvPr/>
        </p:nvSpPr>
        <p:spPr>
          <a:xfrm>
            <a:off x="8103204" y="2339448"/>
            <a:ext cx="3156129" cy="324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 selective about what you work on: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Aim for early win(s). </a:t>
            </a:r>
          </a:p>
        </p:txBody>
      </p:sp>
    </p:spTree>
    <p:extLst>
      <p:ext uri="{BB962C8B-B14F-4D97-AF65-F5344CB8AC3E}">
        <p14:creationId xmlns:p14="http://schemas.microsoft.com/office/powerpoint/2010/main" val="328700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Gill Sans MT"/>
              </a:rPr>
              <a:t>Do Disciplined Work  </a:t>
            </a: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1801F4-A709-4057-9BE8-80090EE29F1E}"/>
              </a:ext>
            </a:extLst>
          </p:cNvPr>
          <p:cNvSpPr txBox="1"/>
          <p:nvPr/>
        </p:nvSpPr>
        <p:spPr>
          <a:xfrm>
            <a:off x="739879" y="2182336"/>
            <a:ext cx="3389360" cy="429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Prayerful</a:t>
            </a:r>
          </a:p>
          <a:p>
            <a:pPr>
              <a:buClr>
                <a:schemeClr val="bg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Dependence</a:t>
            </a:r>
          </a:p>
          <a:p>
            <a:pPr>
              <a:buClr>
                <a:schemeClr val="bg1"/>
              </a:buClr>
            </a:pP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Biblical Definition of Health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US" sz="1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Assess Reality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US" sz="105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Exegete Culture  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F9A6131-8605-4EE9-96CD-76A554DB6B39}"/>
              </a:ext>
            </a:extLst>
          </p:cNvPr>
          <p:cNvSpPr/>
          <p:nvPr/>
        </p:nvSpPr>
        <p:spPr>
          <a:xfrm>
            <a:off x="3980763" y="2204186"/>
            <a:ext cx="1007444" cy="4177363"/>
          </a:xfrm>
          <a:prstGeom prst="righ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www.fasttrakauto.com/blog/wp-content/uploads/2014/03/Strength.jpg">
            <a:extLst>
              <a:ext uri="{FF2B5EF4-FFF2-40B4-BE49-F238E27FC236}">
                <a16:creationId xmlns:a16="http://schemas.microsoft.com/office/drawing/2014/main" id="{059ADB25-6C52-4B39-A2DD-6F47E9A77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20" y="315668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B93918-8174-4632-A6D6-655D8BFFFA9D}"/>
              </a:ext>
            </a:extLst>
          </p:cNvPr>
          <p:cNvSpPr txBox="1"/>
          <p:nvPr/>
        </p:nvSpPr>
        <p:spPr>
          <a:xfrm>
            <a:off x="5366949" y="2485151"/>
            <a:ext cx="3156129" cy="324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it seems easy, you are probably not doing it right. This requires heavy lifting. </a:t>
            </a:r>
          </a:p>
        </p:txBody>
      </p:sp>
    </p:spTree>
    <p:extLst>
      <p:ext uri="{BB962C8B-B14F-4D97-AF65-F5344CB8AC3E}">
        <p14:creationId xmlns:p14="http://schemas.microsoft.com/office/powerpoint/2010/main" val="60767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Gill Sans MT"/>
              </a:rPr>
              <a:t>Focus on “Bridging the Gap” </a:t>
            </a: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C65F97B7-ED62-4C48-B884-8E749EDFC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41" y="3781463"/>
            <a:ext cx="4822194" cy="157053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42952A-3E75-4B12-A464-0161C64B3814}"/>
              </a:ext>
            </a:extLst>
          </p:cNvPr>
          <p:cNvSpPr txBox="1"/>
          <p:nvPr/>
        </p:nvSpPr>
        <p:spPr>
          <a:xfrm>
            <a:off x="664144" y="2296815"/>
            <a:ext cx="10337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should eventually gain an understanding of</a:t>
            </a:r>
          </a:p>
          <a:p>
            <a:pPr algn="ctr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gap between what is and what should/could be.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8AC3E6-8D34-4E1B-9B99-47BF2CFC69E9}"/>
              </a:ext>
            </a:extLst>
          </p:cNvPr>
          <p:cNvSpPr txBox="1"/>
          <p:nvPr/>
        </p:nvSpPr>
        <p:spPr>
          <a:xfrm>
            <a:off x="581347" y="3429000"/>
            <a:ext cx="2527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Unhealth</a:t>
            </a:r>
          </a:p>
          <a:p>
            <a:pPr algn="ctr">
              <a:buClr>
                <a:schemeClr val="tx1"/>
              </a:buClr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 Growing</a:t>
            </a:r>
          </a:p>
          <a:p>
            <a:pPr algn="ctr">
              <a:buClr>
                <a:schemeClr val="tx1"/>
              </a:buClr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Aspirations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C0A6A-2348-4F4F-A489-50525FB04DA1}"/>
              </a:ext>
            </a:extLst>
          </p:cNvPr>
          <p:cNvSpPr txBox="1"/>
          <p:nvPr/>
        </p:nvSpPr>
        <p:spPr>
          <a:xfrm>
            <a:off x="8737600" y="3412441"/>
            <a:ext cx="2527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Health</a:t>
            </a:r>
          </a:p>
          <a:p>
            <a:pPr algn="ctr">
              <a:buClr>
                <a:schemeClr val="tx1"/>
              </a:buClr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Growth</a:t>
            </a:r>
          </a:p>
          <a:p>
            <a:pPr algn="ctr">
              <a:buClr>
                <a:schemeClr val="tx1"/>
              </a:buClr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Actual Values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97B56B-2D4D-4B69-9A21-7A9D5520E76E}"/>
              </a:ext>
            </a:extLst>
          </p:cNvPr>
          <p:cNvSpPr/>
          <p:nvPr/>
        </p:nvSpPr>
        <p:spPr>
          <a:xfrm>
            <a:off x="4632736" y="3970515"/>
            <a:ext cx="2244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Gap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6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900" y="3019970"/>
            <a:ext cx="6010556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Skin</a:t>
            </a: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400" dirty="0">
                <a:solidFill>
                  <a:schemeClr val="bg1"/>
                </a:solidFill>
              </a:rPr>
              <a:t>Outward Appearance and Behavior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rgbClr val="FFC000"/>
                </a:solidFill>
              </a:rPr>
              <a:t>Unhealth comes from having aspirational values</a:t>
            </a:r>
          </a:p>
          <a:p>
            <a:r>
              <a:rPr lang="en-US" sz="2000" dirty="0">
                <a:solidFill>
                  <a:srgbClr val="FFC000"/>
                </a:solidFill>
              </a:rPr>
              <a:t>              and possibly a lack of conviction of belief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Flesh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400" dirty="0">
                <a:solidFill>
                  <a:schemeClr val="bg1"/>
                </a:solidFill>
              </a:rPr>
              <a:t>Values that drive Behavior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   </a:t>
            </a:r>
            <a:r>
              <a:rPr lang="en-US" sz="2000" dirty="0">
                <a:solidFill>
                  <a:srgbClr val="FFC000"/>
                </a:solidFill>
              </a:rPr>
              <a:t>May be actual or aspirational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Core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Beliefs on which values are based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  </a:t>
            </a:r>
            <a:r>
              <a:rPr lang="en-US" sz="2000" dirty="0">
                <a:solidFill>
                  <a:srgbClr val="FFC000"/>
                </a:solidFill>
              </a:rPr>
              <a:t>Think Statement of Faith: head knowledge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5565" y="1852050"/>
            <a:ext cx="645824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A church’s congregational culture is its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unique expression of its  shared values and beli</a:t>
            </a:r>
            <a:r>
              <a:rPr lang="en-US" sz="2400" b="1" dirty="0">
                <a:solidFill>
                  <a:schemeClr val="bg1"/>
                </a:solidFill>
              </a:rPr>
              <a:t>efs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Dr. Aubrey Malphurs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Look Before You Lead, Baker, 2013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92" y="3267822"/>
            <a:ext cx="2674053" cy="2674053"/>
          </a:xfrm>
          <a:prstGeom prst="rect">
            <a:avLst/>
          </a:prstGeom>
          <a:ln w="66675">
            <a:solidFill>
              <a:schemeClr val="tx1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C1010D3-E961-4EA3-B1A8-6C6749D4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373" y="428095"/>
            <a:ext cx="6888479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Gill Sans MT"/>
              </a:rPr>
              <a:t>Focus on “Bridging the Gap” </a:t>
            </a: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4B1436BD-69BC-4F13-B94D-553004E49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0946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356" y="1849431"/>
            <a:ext cx="257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Todays Reality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1891" y="1848741"/>
            <a:ext cx="465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  Vision: Preferable Future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3356" y="2431388"/>
            <a:ext cx="340535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Aspirational Value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Attractional Outreach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Family Fellowship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20% do 80%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507" y="2431388"/>
            <a:ext cx="4319644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Actual Value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Attractional/Missional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Fellowship of Disciplemaking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Volunteer Mobilization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72" y="2895600"/>
            <a:ext cx="1371600" cy="1371600"/>
          </a:xfrm>
          <a:prstGeom prst="rect">
            <a:avLst/>
          </a:prstGeom>
          <a:ln w="793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05" y="5280950"/>
            <a:ext cx="5932534" cy="1452410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sp>
        <p:nvSpPr>
          <p:cNvPr id="3" name="Arrow: Striped Right 2"/>
          <p:cNvSpPr/>
          <p:nvPr/>
        </p:nvSpPr>
        <p:spPr>
          <a:xfrm>
            <a:off x="5322488" y="2088711"/>
            <a:ext cx="759968" cy="4395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2786E9C-BA73-4C98-8C9B-30880031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6064"/>
            <a:ext cx="7427495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Gill Sans MT"/>
              </a:rPr>
              <a:t>Focus on “Bridging the Gap” </a:t>
            </a: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15" name="Picture 1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09688806-AE8E-4BA8-A687-214D0984E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52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/>
              </a:rPr>
              <a:t>Select from a Full Palette of Strategies</a:t>
            </a:r>
            <a:r>
              <a:rPr lang="en-US" sz="32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D9AACB7-A8EC-434A-B8F7-C77AC62E4CB5}"/>
              </a:ext>
            </a:extLst>
          </p:cNvPr>
          <p:cNvSpPr/>
          <p:nvPr/>
        </p:nvSpPr>
        <p:spPr>
          <a:xfrm>
            <a:off x="595162" y="2936418"/>
            <a:ext cx="1905000" cy="1828800"/>
          </a:xfrm>
          <a:prstGeom prst="ellipse">
            <a:avLst/>
          </a:prstGeom>
          <a:solidFill>
            <a:srgbClr val="00B0F0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Today’s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Reality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070058-FCD1-4315-BB26-FB683AA5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56" y="2910881"/>
            <a:ext cx="19875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0E6424-FBDA-4B3F-88BD-EDC6EC2408D6}"/>
              </a:ext>
            </a:extLst>
          </p:cNvPr>
          <p:cNvSpPr txBox="1"/>
          <p:nvPr/>
        </p:nvSpPr>
        <p:spPr>
          <a:xfrm>
            <a:off x="8903218" y="3531328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Vision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7C76A19-2A06-494F-A3CB-05B0D2E5C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51855"/>
              </p:ext>
            </p:extLst>
          </p:nvPr>
        </p:nvGraphicFramePr>
        <p:xfrm>
          <a:off x="2871609" y="2012156"/>
          <a:ext cx="5257800" cy="447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561B441-AE16-45C3-A24A-80A0D77936EF}"/>
              </a:ext>
            </a:extLst>
          </p:cNvPr>
          <p:cNvSpPr txBox="1"/>
          <p:nvPr/>
        </p:nvSpPr>
        <p:spPr>
          <a:xfrm>
            <a:off x="7967694" y="1934126"/>
            <a:ext cx="3571812" cy="499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See Handout Definitions</a:t>
            </a:r>
          </a:p>
        </p:txBody>
      </p:sp>
    </p:spTree>
    <p:extLst>
      <p:ext uri="{BB962C8B-B14F-4D97-AF65-F5344CB8AC3E}">
        <p14:creationId xmlns:p14="http://schemas.microsoft.com/office/powerpoint/2010/main" val="83669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06082"/>
              </p:ext>
            </p:extLst>
          </p:nvPr>
        </p:nvGraphicFramePr>
        <p:xfrm>
          <a:off x="2209800" y="2057401"/>
          <a:ext cx="7924800" cy="3955658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Session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Title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Church Revitalization Tools: Tools 1 and 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Church Revitalization Tools: Tools 3-5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Church Revitalization Tools: Tools 6-7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1-3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4-6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7-9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10-12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Certification and Consulting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Consulting: Comprehensive Church Health Assessment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Consulting and How To Launch a Consulting Practice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5749" y="650965"/>
            <a:ext cx="6604693" cy="825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marR="0" lvl="0" indent="-5334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Online Training 10 Sessions</a:t>
            </a:r>
          </a:p>
        </p:txBody>
      </p:sp>
    </p:spTree>
    <p:extLst>
      <p:ext uri="{BB962C8B-B14F-4D97-AF65-F5344CB8AC3E}">
        <p14:creationId xmlns:p14="http://schemas.microsoft.com/office/powerpoint/2010/main" val="996459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/>
              </a:rPr>
              <a:t>Prioritize at Most 4-7 Initiatives </a:t>
            </a:r>
            <a:r>
              <a:rPr lang="en-US" sz="32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FAC7D0-30E9-4523-B45C-9171FB7EBB0B}"/>
              </a:ext>
            </a:extLst>
          </p:cNvPr>
          <p:cNvSpPr txBox="1"/>
          <p:nvPr/>
        </p:nvSpPr>
        <p:spPr>
          <a:xfrm>
            <a:off x="865737" y="1884272"/>
            <a:ext cx="1118509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need a manageable number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can update your list annually (see Tool #7 next)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Select what will bring the most important change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Think about sequence, i.e., some will precede others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Examples 	</a:t>
            </a:r>
          </a:p>
          <a:p>
            <a:pPr>
              <a:buClr>
                <a:schemeClr val="bg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1. Strategy can precede everything</a:t>
            </a:r>
          </a:p>
          <a:p>
            <a:pPr>
              <a:buClr>
                <a:schemeClr val="bg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2. Top Bones can precede the need for resources</a:t>
            </a:r>
          </a:p>
          <a:p>
            <a:pPr>
              <a:buClr>
                <a:schemeClr val="bg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3. Discipleship can preceded most Top Bones  </a:t>
            </a:r>
          </a:p>
        </p:txBody>
      </p:sp>
    </p:spTree>
    <p:extLst>
      <p:ext uri="{BB962C8B-B14F-4D97-AF65-F5344CB8AC3E}">
        <p14:creationId xmlns:p14="http://schemas.microsoft.com/office/powerpoint/2010/main" val="1985801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/>
              </a:rPr>
              <a:t>Set a Realistic Timeline </a:t>
            </a:r>
            <a:r>
              <a:rPr lang="en-US" sz="32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164804A-6A69-473C-9A3C-1A6F77BF7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677058"/>
              </p:ext>
            </p:extLst>
          </p:nvPr>
        </p:nvGraphicFramePr>
        <p:xfrm>
          <a:off x="2871609" y="2310087"/>
          <a:ext cx="52578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FD157B-6A5E-4866-8194-6D3E8279DF19}"/>
              </a:ext>
            </a:extLst>
          </p:cNvPr>
          <p:cNvCxnSpPr/>
          <p:nvPr/>
        </p:nvCxnSpPr>
        <p:spPr>
          <a:xfrm>
            <a:off x="2156556" y="5999286"/>
            <a:ext cx="7061638" cy="5255"/>
          </a:xfrm>
          <a:prstGeom prst="straightConnector1">
            <a:avLst/>
          </a:prstGeom>
          <a:ln w="920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D9AACB7-A8EC-434A-B8F7-C77AC62E4CB5}"/>
              </a:ext>
            </a:extLst>
          </p:cNvPr>
          <p:cNvSpPr/>
          <p:nvPr/>
        </p:nvSpPr>
        <p:spPr>
          <a:xfrm>
            <a:off x="595162" y="2936418"/>
            <a:ext cx="1905000" cy="1828800"/>
          </a:xfrm>
          <a:prstGeom prst="ellipse">
            <a:avLst/>
          </a:prstGeom>
          <a:solidFill>
            <a:srgbClr val="00B0F0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Today’s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Reality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070058-FCD1-4315-BB26-FB683AA5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56" y="2910881"/>
            <a:ext cx="19875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0E6424-FBDA-4B3F-88BD-EDC6EC2408D6}"/>
              </a:ext>
            </a:extLst>
          </p:cNvPr>
          <p:cNvSpPr txBox="1"/>
          <p:nvPr/>
        </p:nvSpPr>
        <p:spPr>
          <a:xfrm>
            <a:off x="8903218" y="3531328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Vision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BFA98-C211-449C-9775-68B8CA53100E}"/>
              </a:ext>
            </a:extLst>
          </p:cNvPr>
          <p:cNvSpPr txBox="1"/>
          <p:nvPr/>
        </p:nvSpPr>
        <p:spPr>
          <a:xfrm>
            <a:off x="1844816" y="6161225"/>
            <a:ext cx="7597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2018              2019             2020           Beyond</a:t>
            </a:r>
          </a:p>
        </p:txBody>
      </p:sp>
    </p:spTree>
    <p:extLst>
      <p:ext uri="{BB962C8B-B14F-4D97-AF65-F5344CB8AC3E}">
        <p14:creationId xmlns:p14="http://schemas.microsoft.com/office/powerpoint/2010/main" val="3374145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/>
              </a:rPr>
              <a:t>Assign for Accountability </a:t>
            </a:r>
            <a:r>
              <a:rPr lang="en-US" sz="32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FD157B-6A5E-4866-8194-6D3E8279DF19}"/>
              </a:ext>
            </a:extLst>
          </p:cNvPr>
          <p:cNvCxnSpPr/>
          <p:nvPr/>
        </p:nvCxnSpPr>
        <p:spPr>
          <a:xfrm>
            <a:off x="2156556" y="5999286"/>
            <a:ext cx="7061638" cy="5255"/>
          </a:xfrm>
          <a:prstGeom prst="straightConnector1">
            <a:avLst/>
          </a:prstGeom>
          <a:ln w="920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D9AACB7-A8EC-434A-B8F7-C77AC62E4CB5}"/>
              </a:ext>
            </a:extLst>
          </p:cNvPr>
          <p:cNvSpPr/>
          <p:nvPr/>
        </p:nvSpPr>
        <p:spPr>
          <a:xfrm>
            <a:off x="595162" y="2936418"/>
            <a:ext cx="1905000" cy="1828800"/>
          </a:xfrm>
          <a:prstGeom prst="ellipse">
            <a:avLst/>
          </a:prstGeom>
          <a:solidFill>
            <a:srgbClr val="00B0F0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Today’s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Reality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070058-FCD1-4315-BB26-FB683AA5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56" y="2910881"/>
            <a:ext cx="19875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0E6424-FBDA-4B3F-88BD-EDC6EC2408D6}"/>
              </a:ext>
            </a:extLst>
          </p:cNvPr>
          <p:cNvSpPr txBox="1"/>
          <p:nvPr/>
        </p:nvSpPr>
        <p:spPr>
          <a:xfrm>
            <a:off x="8903218" y="3531328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Vision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BFA98-C211-449C-9775-68B8CA53100E}"/>
              </a:ext>
            </a:extLst>
          </p:cNvPr>
          <p:cNvSpPr txBox="1"/>
          <p:nvPr/>
        </p:nvSpPr>
        <p:spPr>
          <a:xfrm>
            <a:off x="1844816" y="6161225"/>
            <a:ext cx="7597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2018              2019             2020           Beyond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8888C71-715F-41FE-955E-2C543A1FF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390729"/>
              </p:ext>
            </p:extLst>
          </p:nvPr>
        </p:nvGraphicFramePr>
        <p:xfrm>
          <a:off x="2757849" y="2311268"/>
          <a:ext cx="52578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21B9F6F-8092-49F8-AA01-D144172B9AF9}"/>
              </a:ext>
            </a:extLst>
          </p:cNvPr>
          <p:cNvSpPr txBox="1"/>
          <p:nvPr/>
        </p:nvSpPr>
        <p:spPr>
          <a:xfrm>
            <a:off x="7295459" y="1659722"/>
            <a:ext cx="4916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S.M.A.R.T. Goals, by each owner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measured and monitored  </a:t>
            </a:r>
          </a:p>
        </p:txBody>
      </p:sp>
    </p:spTree>
    <p:extLst>
      <p:ext uri="{BB962C8B-B14F-4D97-AF65-F5344CB8AC3E}">
        <p14:creationId xmlns:p14="http://schemas.microsoft.com/office/powerpoint/2010/main" val="1140297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/>
              </a:rPr>
              <a:t>Example #1: Many Areas of Unhealth </a:t>
            </a:r>
            <a:r>
              <a:rPr lang="en-US" sz="32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EFF95BC0-A0F8-490F-902C-66D530620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70" y="1939235"/>
            <a:ext cx="9169871" cy="34418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5B15F71-9BF6-478B-A02F-787BEF7658E6}"/>
              </a:ext>
            </a:extLst>
          </p:cNvPr>
          <p:cNvSpPr/>
          <p:nvPr/>
        </p:nvSpPr>
        <p:spPr>
          <a:xfrm>
            <a:off x="1395561" y="2136808"/>
            <a:ext cx="4860758" cy="588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0263C8-7B4B-4272-A2A5-08084123F64A}"/>
              </a:ext>
            </a:extLst>
          </p:cNvPr>
          <p:cNvSpPr/>
          <p:nvPr/>
        </p:nvSpPr>
        <p:spPr>
          <a:xfrm>
            <a:off x="2377441" y="4563259"/>
            <a:ext cx="5165130" cy="6632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61BED4-5FA4-47FB-BFD8-0010604E4346}"/>
              </a:ext>
            </a:extLst>
          </p:cNvPr>
          <p:cNvSpPr/>
          <p:nvPr/>
        </p:nvSpPr>
        <p:spPr>
          <a:xfrm>
            <a:off x="1230326" y="5575961"/>
            <a:ext cx="10494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Start with Strategic Planning – Get help with this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Form a guiding coalition team and put a plan together </a:t>
            </a:r>
          </a:p>
        </p:txBody>
      </p:sp>
    </p:spTree>
    <p:extLst>
      <p:ext uri="{BB962C8B-B14F-4D97-AF65-F5344CB8AC3E}">
        <p14:creationId xmlns:p14="http://schemas.microsoft.com/office/powerpoint/2010/main" val="383365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/>
              </a:rPr>
              <a:t>Example #2: Weak Disciplemaking </a:t>
            </a:r>
            <a:r>
              <a:rPr lang="en-US" sz="32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44741CF6-B0E9-4D2A-A6E0-837657770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70" y="1939235"/>
            <a:ext cx="9169871" cy="344187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9E7FDFE-6C2E-4A17-AEBB-6E80D113776D}"/>
              </a:ext>
            </a:extLst>
          </p:cNvPr>
          <p:cNvSpPr/>
          <p:nvPr/>
        </p:nvSpPr>
        <p:spPr>
          <a:xfrm>
            <a:off x="1395561" y="2136808"/>
            <a:ext cx="3869458" cy="588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34E0C3-DCD8-4026-BA82-EEE4AE815D78}"/>
              </a:ext>
            </a:extLst>
          </p:cNvPr>
          <p:cNvSpPr/>
          <p:nvPr/>
        </p:nvSpPr>
        <p:spPr>
          <a:xfrm>
            <a:off x="2377440" y="4563259"/>
            <a:ext cx="2887580" cy="6632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7FCA74-C865-40BE-B533-0EB6CD399037}"/>
              </a:ext>
            </a:extLst>
          </p:cNvPr>
          <p:cNvSpPr/>
          <p:nvPr/>
        </p:nvSpPr>
        <p:spPr>
          <a:xfrm>
            <a:off x="1230326" y="5575961"/>
            <a:ext cx="10494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Lack of organic health can often be traced to weak disciplemaking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Could start with Strategy but could also start with Disciplemaking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A5810-B2A1-44EF-AD2C-95F8C9D39208}"/>
              </a:ext>
            </a:extLst>
          </p:cNvPr>
          <p:cNvSpPr/>
          <p:nvPr/>
        </p:nvSpPr>
        <p:spPr>
          <a:xfrm>
            <a:off x="4124426" y="2118298"/>
            <a:ext cx="1126258" cy="588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/>
              </a:rPr>
              <a:t>Example #3: Broken Fellowship </a:t>
            </a:r>
            <a:r>
              <a:rPr lang="en-US" sz="32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2C6F10D5-6BF2-4276-A980-427280092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70" y="1939235"/>
            <a:ext cx="9169871" cy="344187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12CA713-6636-4980-99D4-0AEA1DBEBFD4}"/>
              </a:ext>
            </a:extLst>
          </p:cNvPr>
          <p:cNvSpPr/>
          <p:nvPr/>
        </p:nvSpPr>
        <p:spPr>
          <a:xfrm>
            <a:off x="5120640" y="2156058"/>
            <a:ext cx="1126258" cy="588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A47D8B-A720-4FA4-BC6E-472555EC63D2}"/>
              </a:ext>
            </a:extLst>
          </p:cNvPr>
          <p:cNvSpPr/>
          <p:nvPr/>
        </p:nvSpPr>
        <p:spPr>
          <a:xfrm>
            <a:off x="3397718" y="4563259"/>
            <a:ext cx="1867302" cy="6632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981F00-2829-4444-957B-5331F3B7E230}"/>
              </a:ext>
            </a:extLst>
          </p:cNvPr>
          <p:cNvSpPr/>
          <p:nvPr/>
        </p:nvSpPr>
        <p:spPr>
          <a:xfrm>
            <a:off x="3059229" y="2156058"/>
            <a:ext cx="1126258" cy="588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E7FB85-398A-437A-BC55-D288676A780D}"/>
              </a:ext>
            </a:extLst>
          </p:cNvPr>
          <p:cNvSpPr/>
          <p:nvPr/>
        </p:nvSpPr>
        <p:spPr>
          <a:xfrm>
            <a:off x="1230326" y="5575961"/>
            <a:ext cx="10494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Conflict resolution skills may be lacking: get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May need a reconciliation of individuals or a service for this </a:t>
            </a:r>
          </a:p>
        </p:txBody>
      </p:sp>
    </p:spTree>
    <p:extLst>
      <p:ext uri="{BB962C8B-B14F-4D97-AF65-F5344CB8AC3E}">
        <p14:creationId xmlns:p14="http://schemas.microsoft.com/office/powerpoint/2010/main" val="1308439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/>
              </a:rPr>
              <a:t>Example #4: Unhealthy Leadership  </a:t>
            </a:r>
            <a:r>
              <a:rPr lang="en-US" sz="32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385C8528-74CE-43A6-8295-F13003669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70" y="1939235"/>
            <a:ext cx="9169871" cy="344187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C646024-9AAE-4680-AC91-9F24CCD2BFE0}"/>
              </a:ext>
            </a:extLst>
          </p:cNvPr>
          <p:cNvSpPr/>
          <p:nvPr/>
        </p:nvSpPr>
        <p:spPr>
          <a:xfrm>
            <a:off x="1395561" y="2136808"/>
            <a:ext cx="3869458" cy="588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169BAB-4E37-4701-B34B-A23C33968076}"/>
              </a:ext>
            </a:extLst>
          </p:cNvPr>
          <p:cNvSpPr/>
          <p:nvPr/>
        </p:nvSpPr>
        <p:spPr>
          <a:xfrm>
            <a:off x="1361770" y="4563259"/>
            <a:ext cx="3903249" cy="6632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9CFFE0-7135-4B1F-97CC-FF3F1A50F5B8}"/>
              </a:ext>
            </a:extLst>
          </p:cNvPr>
          <p:cNvSpPr/>
          <p:nvPr/>
        </p:nvSpPr>
        <p:spPr>
          <a:xfrm>
            <a:off x="4216436" y="4600236"/>
            <a:ext cx="1126258" cy="588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F71B2E-0D84-4117-A294-5AA0DA49E54A}"/>
              </a:ext>
            </a:extLst>
          </p:cNvPr>
          <p:cNvSpPr/>
          <p:nvPr/>
        </p:nvSpPr>
        <p:spPr>
          <a:xfrm>
            <a:off x="1230326" y="5575961"/>
            <a:ext cx="10494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When leaders are personally unhealthy, or lacking vision for health/growth this must be priority. May start with 1 or 2</a:t>
            </a:r>
          </a:p>
        </p:txBody>
      </p:sp>
    </p:spTree>
    <p:extLst>
      <p:ext uri="{BB962C8B-B14F-4D97-AF65-F5344CB8AC3E}">
        <p14:creationId xmlns:p14="http://schemas.microsoft.com/office/powerpoint/2010/main" val="2237689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Gill Sans MT"/>
              </a:rPr>
              <a:t>Example #5: A Hindering Structure </a:t>
            </a: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881109BA-8E15-49E7-BA90-A3CAAEC57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70" y="1939235"/>
            <a:ext cx="9169871" cy="344187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3E6609E-EA3E-44B3-97AD-BEE494BDB643}"/>
              </a:ext>
            </a:extLst>
          </p:cNvPr>
          <p:cNvSpPr/>
          <p:nvPr/>
        </p:nvSpPr>
        <p:spPr>
          <a:xfrm>
            <a:off x="1395561" y="2136808"/>
            <a:ext cx="3869458" cy="588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190434-E16E-4DDF-B642-B7162C0A1641}"/>
              </a:ext>
            </a:extLst>
          </p:cNvPr>
          <p:cNvSpPr/>
          <p:nvPr/>
        </p:nvSpPr>
        <p:spPr>
          <a:xfrm>
            <a:off x="2387064" y="4563259"/>
            <a:ext cx="5005138" cy="6632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3D49AD-E278-4537-B7FE-D5A22D61BD30}"/>
              </a:ext>
            </a:extLst>
          </p:cNvPr>
          <p:cNvSpPr/>
          <p:nvPr/>
        </p:nvSpPr>
        <p:spPr>
          <a:xfrm>
            <a:off x="5265019" y="4600556"/>
            <a:ext cx="1126258" cy="588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8FD5D9-7086-4B93-A5DE-70DDBA513492}"/>
              </a:ext>
            </a:extLst>
          </p:cNvPr>
          <p:cNvSpPr/>
          <p:nvPr/>
        </p:nvSpPr>
        <p:spPr>
          <a:xfrm>
            <a:off x="1230326" y="5575961"/>
            <a:ext cx="10494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the midst of other unhealth, Structure may be hindering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May need to prioritize changes in Structure first before others </a:t>
            </a:r>
          </a:p>
        </p:txBody>
      </p:sp>
    </p:spTree>
    <p:extLst>
      <p:ext uri="{BB962C8B-B14F-4D97-AF65-F5344CB8AC3E}">
        <p14:creationId xmlns:p14="http://schemas.microsoft.com/office/powerpoint/2010/main" val="3319943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18547550"/>
              </p:ext>
            </p:extLst>
          </p:nvPr>
        </p:nvGraphicFramePr>
        <p:xfrm>
          <a:off x="1132572" y="2342081"/>
          <a:ext cx="10282990" cy="401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Session #3 Outline</a:t>
            </a:r>
          </a:p>
        </p:txBody>
      </p:sp>
    </p:spTree>
    <p:extLst>
      <p:ext uri="{BB962C8B-B14F-4D97-AF65-F5344CB8AC3E}">
        <p14:creationId xmlns:p14="http://schemas.microsoft.com/office/powerpoint/2010/main" val="1427705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954" y="336875"/>
            <a:ext cx="8935453" cy="195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Align and Achieve Vision and Execute Your Plan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Gill Sans MT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EFE0C-2494-44FA-96BD-17DDE82C3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4" y="1917857"/>
            <a:ext cx="2699886" cy="3860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F347E3-47FA-4CDA-A7CC-F5CDD1EB90F3}"/>
              </a:ext>
            </a:extLst>
          </p:cNvPr>
          <p:cNvSpPr txBox="1"/>
          <p:nvPr/>
        </p:nvSpPr>
        <p:spPr>
          <a:xfrm>
            <a:off x="3446826" y="2057454"/>
            <a:ext cx="8047396" cy="3720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indent="-3429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Title quote from Peter Drucker </a:t>
            </a:r>
          </a:p>
          <a:p>
            <a:pPr marL="800100" indent="-3429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Coffman co-authored with Marcus Buckingham</a:t>
            </a:r>
          </a:p>
          <a:p>
            <a:pPr marL="800100" indent="-3429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Doesn’t mean you can’t change culture</a:t>
            </a:r>
          </a:p>
          <a:p>
            <a:pPr marL="800100" indent="-3429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means you need to know how to use your plan </a:t>
            </a:r>
          </a:p>
          <a:p>
            <a:pPr marL="800100" indent="-3429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means that it is difficult to do so!!!</a:t>
            </a:r>
          </a:p>
          <a:p>
            <a:pPr marL="800100" indent="-3429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means that it takes discipline</a:t>
            </a:r>
          </a:p>
        </p:txBody>
      </p:sp>
    </p:spTree>
    <p:extLst>
      <p:ext uri="{BB962C8B-B14F-4D97-AF65-F5344CB8AC3E}">
        <p14:creationId xmlns:p14="http://schemas.microsoft.com/office/powerpoint/2010/main" val="397728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8869" y="660400"/>
            <a:ext cx="8921931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Fishbone Diagram Process of Revitalization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8BF97EA-FE8B-43AC-9085-03C1010DD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489895"/>
              </p:ext>
            </p:extLst>
          </p:nvPr>
        </p:nvGraphicFramePr>
        <p:xfrm>
          <a:off x="2059577" y="1567404"/>
          <a:ext cx="7380514" cy="455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235689-2F65-4789-9163-16F154B48EA5}"/>
              </a:ext>
            </a:extLst>
          </p:cNvPr>
          <p:cNvSpPr txBox="1"/>
          <p:nvPr/>
        </p:nvSpPr>
        <p:spPr>
          <a:xfrm>
            <a:off x="635726" y="5596712"/>
            <a:ext cx="8339142" cy="1216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Tool #          1-2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3-5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6               6                7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Session #      1            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2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3               3                3</a:t>
            </a:r>
          </a:p>
        </p:txBody>
      </p:sp>
    </p:spTree>
    <p:extLst>
      <p:ext uri="{BB962C8B-B14F-4D97-AF65-F5344CB8AC3E}">
        <p14:creationId xmlns:p14="http://schemas.microsoft.com/office/powerpoint/2010/main" val="2831789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6" y="556338"/>
            <a:ext cx="8935453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Align and Achieve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Gill Sans MT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EFE0C-2494-44FA-96BD-17DDE82C3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4" y="1917858"/>
            <a:ext cx="2077134" cy="2969786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0945858-EC2E-467F-B99B-CD9F0139C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265951"/>
              </p:ext>
            </p:extLst>
          </p:nvPr>
        </p:nvGraphicFramePr>
        <p:xfrm>
          <a:off x="3256962" y="1554163"/>
          <a:ext cx="7620000" cy="530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B24F4B-36A9-459C-B095-650FB999DF6B}"/>
              </a:ext>
            </a:extLst>
          </p:cNvPr>
          <p:cNvSpPr txBox="1"/>
          <p:nvPr/>
        </p:nvSpPr>
        <p:spPr>
          <a:xfrm>
            <a:off x="7556116" y="1497396"/>
            <a:ext cx="1853392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D4FC89-00F4-492F-849A-877AC691644C}"/>
              </a:ext>
            </a:extLst>
          </p:cNvPr>
          <p:cNvSpPr txBox="1"/>
          <p:nvPr/>
        </p:nvSpPr>
        <p:spPr>
          <a:xfrm>
            <a:off x="8737600" y="3568585"/>
            <a:ext cx="2173993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Coach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4CBAE-83D3-4F51-B541-2A272D5C2EE6}"/>
              </a:ext>
            </a:extLst>
          </p:cNvPr>
          <p:cNvSpPr txBox="1"/>
          <p:nvPr/>
        </p:nvSpPr>
        <p:spPr>
          <a:xfrm>
            <a:off x="2372910" y="3687314"/>
            <a:ext cx="24577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Assess</a:t>
            </a:r>
          </a:p>
          <a:p>
            <a:pPr marL="990600" indent="-533400">
              <a:buClr>
                <a:schemeClr val="tx1"/>
              </a:buClr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72B80C-099D-4C07-AE23-91CB3CC5559D}"/>
              </a:ext>
            </a:extLst>
          </p:cNvPr>
          <p:cNvSpPr txBox="1"/>
          <p:nvPr/>
        </p:nvSpPr>
        <p:spPr>
          <a:xfrm>
            <a:off x="8594670" y="2134372"/>
            <a:ext cx="2464136" cy="581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in </a:t>
            </a:r>
            <a:r>
              <a:rPr lang="en-US" sz="2400" b="1" i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Strategy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AAEB26-2D6F-4AE6-BD2F-C3AD21D7E6E4}"/>
              </a:ext>
            </a:extLst>
          </p:cNvPr>
          <p:cNvSpPr txBox="1"/>
          <p:nvPr/>
        </p:nvSpPr>
        <p:spPr>
          <a:xfrm>
            <a:off x="9238658" y="4277884"/>
            <a:ext cx="2380780" cy="581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in </a:t>
            </a:r>
            <a:r>
              <a:rPr lang="en-US" sz="2400" b="1" i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val="2899521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Align and Achieve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Gill Sans MT"/>
              </a:rPr>
              <a:t>Intro to VP 1-2-3:  A Cultural P&amp;L Tool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95A84-229C-4D4B-918E-09756C80C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0" y="2652021"/>
            <a:ext cx="6051047" cy="282449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6E2656-7344-4288-9B1B-DD44803DD2A6}"/>
              </a:ext>
            </a:extLst>
          </p:cNvPr>
          <p:cNvSpPr txBox="1"/>
          <p:nvPr/>
        </p:nvSpPr>
        <p:spPr>
          <a:xfrm>
            <a:off x="398467" y="5476514"/>
            <a:ext cx="6527749" cy="825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Vision and Partnering 1-2-3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38054-EBDD-470C-B769-B0E640B80708}"/>
              </a:ext>
            </a:extLst>
          </p:cNvPr>
          <p:cNvSpPr txBox="1"/>
          <p:nvPr/>
        </p:nvSpPr>
        <p:spPr>
          <a:xfrm>
            <a:off x="6950896" y="2161564"/>
            <a:ext cx="4766049" cy="356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Tool I will introduce </a:t>
            </a:r>
          </a:p>
          <a:p>
            <a:pPr marL="990600" indent="-533400"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a ministry leadership</a:t>
            </a:r>
          </a:p>
          <a:p>
            <a:pPr marL="990600" indent="-533400"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discipline with three </a:t>
            </a:r>
          </a:p>
          <a:p>
            <a:pPr marL="990600" indent="-533400"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phases  that should be </a:t>
            </a:r>
          </a:p>
          <a:p>
            <a:pPr marL="990600" indent="-533400"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repeated annually.</a:t>
            </a:r>
          </a:p>
          <a:p>
            <a:pPr marL="990600" indent="-533400"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Co-developed in ministry </a:t>
            </a:r>
          </a:p>
          <a:p>
            <a:pPr marL="990600" indent="-533400"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setting from 1993-2010 with </a:t>
            </a:r>
          </a:p>
          <a:p>
            <a:pPr marL="990600" indent="-533400"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annual use.</a:t>
            </a:r>
          </a:p>
        </p:txBody>
      </p:sp>
    </p:spTree>
    <p:extLst>
      <p:ext uri="{BB962C8B-B14F-4D97-AF65-F5344CB8AC3E}">
        <p14:creationId xmlns:p14="http://schemas.microsoft.com/office/powerpoint/2010/main" val="3009262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>
                <a:solidFill>
                  <a:srgbClr val="FFC000"/>
                </a:solidFill>
              </a:rPr>
              <a:t>How to Align and Achieve Vision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i="1" dirty="0">
                <a:solidFill>
                  <a:schemeClr val="bg1"/>
                </a:solidFill>
              </a:rPr>
              <a:t>The “VP” in Vision &amp; Partnering 1-2-3 </a:t>
            </a:r>
            <a:br>
              <a:rPr lang="en-US" sz="3100" i="1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1242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00801" y="1752601"/>
            <a:ext cx="3394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960" indent="-533400">
              <a:buClr>
                <a:schemeClr val="tx1"/>
              </a:buClr>
            </a:pPr>
            <a:r>
              <a:rPr lang="en-U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See </a:t>
            </a:r>
            <a:r>
              <a:rPr lang="en-US" sz="1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Vision and Partnering 1-2-3 </a:t>
            </a:r>
          </a:p>
          <a:p>
            <a:pPr marL="822960" indent="-533400">
              <a:buClr>
                <a:schemeClr val="tx1"/>
              </a:buClr>
            </a:pPr>
            <a:r>
              <a:rPr lang="en-US" sz="1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User Guide</a:t>
            </a:r>
            <a:r>
              <a:rPr lang="en-U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Society 2016 </a:t>
            </a:r>
          </a:p>
          <a:p>
            <a:pPr marL="822960" indent="-533400">
              <a:buClr>
                <a:schemeClr val="tx1"/>
              </a:buClr>
            </a:pP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7042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>
                <a:solidFill>
                  <a:srgbClr val="FFC000"/>
                </a:solidFill>
              </a:rPr>
              <a:t>How to Align and Achieve Vision</a:t>
            </a:r>
            <a:br>
              <a:rPr lang="en-US" dirty="0"/>
            </a:br>
            <a:r>
              <a:rPr lang="en-US" sz="3600" b="1" dirty="0">
                <a:solidFill>
                  <a:schemeClr val="bg1"/>
                </a:solidFill>
              </a:rPr>
              <a:t>The “1-2-3” in VP 1-2-3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34562036"/>
              </p:ext>
            </p:extLst>
          </p:nvPr>
        </p:nvGraphicFramePr>
        <p:xfrm>
          <a:off x="2274342" y="1066800"/>
          <a:ext cx="7543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3061" y="5229419"/>
            <a:ext cx="7066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Three phases, 2-3 months each, seeking alignment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in direction, behaviors, and resource development and 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1" y="6172200"/>
            <a:ext cx="715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User Guide:      p. 6-7                                           8-9                                               10-11</a:t>
            </a:r>
          </a:p>
          <a:p>
            <a:pPr indent="-533400">
              <a:buClr>
                <a:schemeClr val="tx1"/>
              </a:buClr>
            </a:pPr>
            <a:r>
              <a:rPr 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Appendix               A                                              B                                                    C </a:t>
            </a:r>
          </a:p>
        </p:txBody>
      </p:sp>
    </p:spTree>
    <p:extLst>
      <p:ext uri="{BB962C8B-B14F-4D97-AF65-F5344CB8AC3E}">
        <p14:creationId xmlns:p14="http://schemas.microsoft.com/office/powerpoint/2010/main" val="1652978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b="1" dirty="0">
                <a:solidFill>
                  <a:schemeClr val="bg1"/>
                </a:solidFill>
              </a:rPr>
              <a:t>VP 1-2-3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An Annual Rhythm 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0961660"/>
              </p:ext>
            </p:extLst>
          </p:nvPr>
        </p:nvGraphicFramePr>
        <p:xfrm>
          <a:off x="2137782" y="838200"/>
          <a:ext cx="7543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-Turn Arrow 6"/>
          <p:cNvSpPr/>
          <p:nvPr/>
        </p:nvSpPr>
        <p:spPr>
          <a:xfrm flipH="1" flipV="1">
            <a:off x="1676400" y="3733800"/>
            <a:ext cx="8763000" cy="2204545"/>
          </a:xfrm>
          <a:prstGeom prst="uturnArrow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2268" y="5406910"/>
            <a:ext cx="780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       </a:t>
            </a:r>
            <a:r>
              <a:rPr lang="en-US" sz="2400" b="1" dirty="0">
                <a:solidFill>
                  <a:schemeClr val="bg1"/>
                </a:solidFill>
              </a:rPr>
              <a:t>Repetition creates culture of missional change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69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b="1" dirty="0">
                <a:solidFill>
                  <a:schemeClr val="bg1"/>
                </a:solidFill>
              </a:rPr>
              <a:t>The VP 1-2-3 Calendar 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856325"/>
              </p:ext>
            </p:extLst>
          </p:nvPr>
        </p:nvGraphicFramePr>
        <p:xfrm>
          <a:off x="1891730" y="953239"/>
          <a:ext cx="7543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780140" y="2057401"/>
            <a:ext cx="0" cy="3201879"/>
          </a:xfrm>
          <a:prstGeom prst="line">
            <a:avLst/>
          </a:prstGeom>
          <a:ln w="889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33283" y="5290811"/>
            <a:ext cx="1382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Fiscal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Yearend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Jun 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4936" y="5385046"/>
            <a:ext cx="7086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  </a:t>
            </a:r>
            <a:r>
              <a:rPr lang="en-US" sz="2400" b="1" u="sng" dirty="0">
                <a:solidFill>
                  <a:schemeClr val="bg1"/>
                </a:solidFill>
              </a:rPr>
              <a:t>Fall</a:t>
            </a:r>
            <a:r>
              <a:rPr lang="en-US" sz="2400" dirty="0">
                <a:solidFill>
                  <a:schemeClr val="bg1"/>
                </a:solidFill>
              </a:rPr>
              <a:t>: Sep-Nov          </a:t>
            </a:r>
            <a:r>
              <a:rPr lang="en-US" sz="2400" b="1" u="sng" dirty="0" err="1">
                <a:solidFill>
                  <a:schemeClr val="bg1"/>
                </a:solidFill>
              </a:rPr>
              <a:t>Wtr</a:t>
            </a:r>
            <a:r>
              <a:rPr lang="en-US" sz="2400" dirty="0">
                <a:solidFill>
                  <a:schemeClr val="bg1"/>
                </a:solidFill>
              </a:rPr>
              <a:t>: Jan-Mar    </a:t>
            </a:r>
            <a:r>
              <a:rPr lang="en-US" sz="2400" b="1" u="sng" dirty="0">
                <a:solidFill>
                  <a:schemeClr val="bg1"/>
                </a:solidFill>
              </a:rPr>
              <a:t>Spring</a:t>
            </a:r>
            <a:r>
              <a:rPr lang="en-US" sz="2400" dirty="0">
                <a:solidFill>
                  <a:schemeClr val="bg1"/>
                </a:solidFill>
              </a:rPr>
              <a:t>:  Apr-Jun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225588" y="5302801"/>
            <a:ext cx="1398140" cy="1384995"/>
          </a:xfrm>
          <a:prstGeom prst="round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057400" y="5867400"/>
            <a:ext cx="7212460" cy="0"/>
          </a:xfrm>
          <a:prstGeom prst="line">
            <a:avLst/>
          </a:prstGeom>
          <a:ln w="889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60" y="824360"/>
            <a:ext cx="1126800" cy="1126800"/>
          </a:xfrm>
          <a:prstGeom prst="rect">
            <a:avLst/>
          </a:prstGeom>
          <a:ln w="889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33600" y="6287685"/>
            <a:ext cx="6931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User Guide: other fiscal years or conversion, App. D/E  </a:t>
            </a:r>
          </a:p>
        </p:txBody>
      </p:sp>
    </p:spTree>
    <p:extLst>
      <p:ext uri="{BB962C8B-B14F-4D97-AF65-F5344CB8AC3E}">
        <p14:creationId xmlns:p14="http://schemas.microsoft.com/office/powerpoint/2010/main" val="814790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43100" y="4572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>
                <a:solidFill>
                  <a:schemeClr val="bg1"/>
                </a:solidFill>
              </a:rPr>
              <a:t>VP-1 The First Phase of VP 1-2-3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Strategic Refreshing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9913593"/>
              </p:ext>
            </p:extLst>
          </p:nvPr>
        </p:nvGraphicFramePr>
        <p:xfrm>
          <a:off x="2133600" y="1028699"/>
          <a:ext cx="7543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-Turn Arrow 6"/>
          <p:cNvSpPr/>
          <p:nvPr/>
        </p:nvSpPr>
        <p:spPr>
          <a:xfrm flipH="1" flipV="1">
            <a:off x="1676400" y="3733800"/>
            <a:ext cx="8763000" cy="2204545"/>
          </a:xfrm>
          <a:prstGeom prst="uturnArrow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2268" y="5406910"/>
            <a:ext cx="780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       </a:t>
            </a:r>
            <a:r>
              <a:rPr lang="en-US" sz="2400" b="1" dirty="0">
                <a:solidFill>
                  <a:schemeClr val="bg1"/>
                </a:solidFill>
              </a:rPr>
              <a:t>Repetition creates culture of missional change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28801" y="1905000"/>
            <a:ext cx="2666999" cy="3200400"/>
          </a:xfrm>
          <a:prstGeom prst="ellipse">
            <a:avLst/>
          </a:prstGeom>
          <a:solidFill>
            <a:schemeClr val="bg1">
              <a:alpha val="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799" y="1780094"/>
            <a:ext cx="5079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8640" indent="-533400">
              <a:buClr>
                <a:schemeClr val="tx1"/>
              </a:buClr>
            </a:pPr>
            <a:r>
              <a:rPr lang="en-US" sz="1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Many are the plans in a person’s heart</a:t>
            </a:r>
          </a:p>
          <a:p>
            <a:pPr marL="548640" indent="-533400">
              <a:buClr>
                <a:schemeClr val="tx1"/>
              </a:buClr>
            </a:pPr>
            <a:r>
              <a:rPr lang="en-US" sz="1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it is the Lord’s purpose that prevails      </a:t>
            </a:r>
            <a:r>
              <a:rPr lang="en-US" sz="16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Pv</a:t>
            </a:r>
            <a:r>
              <a:rPr lang="en-U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19:21  </a:t>
            </a:r>
          </a:p>
        </p:txBody>
      </p:sp>
    </p:spTree>
    <p:extLst>
      <p:ext uri="{BB962C8B-B14F-4D97-AF65-F5344CB8AC3E}">
        <p14:creationId xmlns:p14="http://schemas.microsoft.com/office/powerpoint/2010/main" val="4112292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VP-1 Overview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“Who are we, but especially: where are we going, how will we get there?”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482263"/>
              </p:ext>
            </p:extLst>
          </p:nvPr>
        </p:nvGraphicFramePr>
        <p:xfrm>
          <a:off x="1981200" y="1676400"/>
          <a:ext cx="8229600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6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When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Who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Time Horizon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What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0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Sep-Nov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Every year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Primary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Board and Sr. Staff.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Other Staff and Lay Leaders for</a:t>
                      </a:r>
                      <a:r>
                        <a:rPr lang="en-US" sz="1800" baseline="0" dirty="0">
                          <a:effectLst/>
                        </a:rPr>
                        <a:t> input, discussion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u="sng" dirty="0">
                          <a:effectLst/>
                        </a:rPr>
                        <a:t>A point person</a:t>
                      </a:r>
                      <a:r>
                        <a:rPr lang="en-US" sz="1800" dirty="0">
                          <a:effectLst/>
                        </a:rPr>
                        <a:t>,  initiates the process; consensus on a calendar of events and administrates the process.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Long-Range: the next fiscal year and up to 3 years with more specificity in the first 2-3 years.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Will Mancini: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Years 1-2 are </a:t>
                      </a:r>
                      <a:r>
                        <a:rPr lang="en-US" sz="18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Years</a:t>
                      </a:r>
                      <a:r>
                        <a:rPr lang="en-US" sz="1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3ff are </a:t>
                      </a:r>
                      <a:r>
                        <a:rPr lang="en-US" sz="18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Context</a:t>
                      </a:r>
                      <a:r>
                        <a:rPr lang="en-US" sz="1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Vision and strategy refreshing. Assessing progress and barriers. Ending some, adding others.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U.</a:t>
                      </a:r>
                      <a:r>
                        <a:rPr lang="en-US" sz="1800" baseline="0" dirty="0">
                          <a:effectLst/>
                        </a:rPr>
                        <a:t> Guide App 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Reset timeline and owner for each strategy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A “Tops-down” budget for the next fiscal yr.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B424B0B-D467-4744-B4CF-63E898A30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170648"/>
            <a:ext cx="1847280" cy="86226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5119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369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VP-1 Objective: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 Refined List of Strategic Initiatives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05000" y="1562157"/>
          <a:ext cx="8229602" cy="4348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Fiscal Year 2016 VP-1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2015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Fiscal Year 2017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VP-1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Fall 2016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Clarify Disciplemaking Path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Clarify Disciplemaking Path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Improve Volunteer Mobilization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Improve Volunteer Mobilization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Achieve 60% of adults in Small Groups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Achieved (Delete from List)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Add Children’s Ministry Staff Member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Achieved (Delete from List)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Hire Architect for Phase 2 Design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Hire Architect for Phase 2 Design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Launch Capital Campaign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Find a Lender for Phase 2 Project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5783560"/>
            <a:ext cx="8163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You are seeking to learn, be Spirit-led, and adjust to greater discernment</a:t>
            </a:r>
          </a:p>
          <a:p>
            <a:pPr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You are seeking a Strategic Mix of Organic and Organizational Health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9CBDE-70FC-414B-A3E9-62AF21F04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170648"/>
            <a:ext cx="1847280" cy="86226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9609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0" y="259847"/>
            <a:ext cx="10972800" cy="1143000"/>
          </a:xfrm>
        </p:spPr>
        <p:txBody>
          <a:bodyPr>
            <a:normAutofit/>
          </a:bodyPr>
          <a:lstStyle/>
          <a:p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VP-1 Strategic Ownership / Accountability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57401" y="1981201"/>
          <a:ext cx="8305799" cy="4250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1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Fiscal Year 2017 VP-1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Timeline Completion Date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*Owner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Clarify Disciplemaking Path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Prior to fall of 2017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Jessie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Improve Volunteer Mobilization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By January 2017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Samantha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Hire Architect for Phase 2 Design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By July 2017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Dave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Launch Capital Campaign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By January 2018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Bill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Find a Lender for Phase 2 Project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By June 2018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Tom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DB9BE8F-6C43-4913-84B6-6872EF597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170648"/>
            <a:ext cx="1847280" cy="86226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2613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3248222"/>
              </p:ext>
            </p:extLst>
          </p:nvPr>
        </p:nvGraphicFramePr>
        <p:xfrm>
          <a:off x="1132572" y="2342081"/>
          <a:ext cx="10282990" cy="401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Session #3 Outline</a:t>
            </a:r>
          </a:p>
        </p:txBody>
      </p:sp>
    </p:spTree>
    <p:extLst>
      <p:ext uri="{BB962C8B-B14F-4D97-AF65-F5344CB8AC3E}">
        <p14:creationId xmlns:p14="http://schemas.microsoft.com/office/powerpoint/2010/main" val="1840025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VP -1 Tops-Down </a:t>
            </a:r>
            <a:r>
              <a:rPr lang="en-US" sz="2800" b="1" u="sng" dirty="0">
                <a:solidFill>
                  <a:schemeClr val="bg1"/>
                </a:solidFill>
              </a:rPr>
              <a:t>FY2018</a:t>
            </a:r>
            <a:r>
              <a:rPr lang="en-US" sz="2800" b="1" dirty="0">
                <a:solidFill>
                  <a:schemeClr val="bg1"/>
                </a:solidFill>
              </a:rPr>
              <a:t> Budget  $ in 000s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40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1524000"/>
            <a:ext cx="5562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Income</a:t>
            </a:r>
            <a:r>
              <a:rPr lang="en-US" sz="2000" i="1" dirty="0">
                <a:solidFill>
                  <a:schemeClr val="bg1"/>
                </a:solidFill>
              </a:rPr>
              <a:t> 				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General Fund 			$   500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Ministry Income 		    	       </a:t>
            </a:r>
            <a:r>
              <a:rPr lang="en-US" sz="2000" i="1" u="sng" dirty="0">
                <a:solidFill>
                  <a:schemeClr val="bg1"/>
                </a:solidFill>
              </a:rPr>
              <a:t>25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Total Income 			$   525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1100" i="1" dirty="0">
                <a:solidFill>
                  <a:schemeClr val="bg1"/>
                </a:solidFill>
              </a:rPr>
              <a:t> 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2000" b="1" u="sng" dirty="0">
                <a:solidFill>
                  <a:schemeClr val="bg1"/>
                </a:solidFill>
              </a:rPr>
              <a:t>Expenses</a:t>
            </a:r>
            <a:r>
              <a:rPr lang="en-US" sz="2000" i="1" dirty="0">
                <a:solidFill>
                  <a:schemeClr val="bg1"/>
                </a:solidFill>
              </a:rPr>
              <a:t>				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Missions (10%) 	 		$    50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i="1" dirty="0">
                <a:solidFill>
                  <a:schemeClr val="bg1"/>
                </a:solidFill>
              </a:rPr>
              <a:t>Ministry  (incl. Admin) 	    	      50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Facilities (incl. Mortgage) 	                 115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Salaries and Benefits 	                 </a:t>
            </a:r>
            <a:r>
              <a:rPr lang="en-US" sz="2000" i="1" u="sng" dirty="0">
                <a:solidFill>
                  <a:schemeClr val="bg1"/>
                </a:solidFill>
              </a:rPr>
              <a:t>300</a:t>
            </a:r>
            <a:endParaRPr lang="en-US" sz="2000" u="sng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Total Expenses 			$  515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 </a:t>
            </a:r>
            <a:r>
              <a:rPr lang="en-US" sz="2000" b="1" dirty="0">
                <a:solidFill>
                  <a:schemeClr val="bg1"/>
                </a:solidFill>
              </a:rPr>
              <a:t>Net Income</a:t>
            </a:r>
            <a:r>
              <a:rPr lang="en-US" sz="2000" i="1" dirty="0">
                <a:solidFill>
                  <a:schemeClr val="bg1"/>
                </a:solidFill>
              </a:rPr>
              <a:t>			$   10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1100" i="1" dirty="0">
                <a:solidFill>
                  <a:schemeClr val="bg1"/>
                </a:solidFill>
              </a:rPr>
              <a:t> 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Cash Beginning Balance</a:t>
            </a:r>
            <a:r>
              <a:rPr lang="en-US" sz="2000" i="1" dirty="0">
                <a:solidFill>
                  <a:schemeClr val="bg1"/>
                </a:solidFill>
              </a:rPr>
              <a:t>            $ 65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Net Income (above)		     10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i="1" dirty="0">
                <a:solidFill>
                  <a:schemeClr val="bg1"/>
                </a:solidFill>
              </a:rPr>
              <a:t> Capital Expenses 		               </a:t>
            </a:r>
            <a:r>
              <a:rPr lang="en-US" sz="2000" i="1" u="sng" dirty="0">
                <a:solidFill>
                  <a:schemeClr val="bg1"/>
                </a:solidFill>
              </a:rPr>
              <a:t>   -5 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sz="2000" b="1" dirty="0">
                <a:solidFill>
                  <a:schemeClr val="bg1"/>
                </a:solidFill>
              </a:rPr>
              <a:t>Cash Ending Balance </a:t>
            </a:r>
            <a:r>
              <a:rPr lang="en-US" sz="2000" i="1" dirty="0">
                <a:solidFill>
                  <a:schemeClr val="bg1"/>
                </a:solidFill>
              </a:rPr>
              <a:t>	  	 $  70</a:t>
            </a:r>
            <a:r>
              <a:rPr lang="en-US" i="1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0681" y="1761241"/>
            <a:ext cx="276229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FY2018 tops down</a:t>
            </a:r>
          </a:p>
          <a:p>
            <a:r>
              <a:rPr lang="en-US" b="1" dirty="0">
                <a:solidFill>
                  <a:schemeClr val="bg1"/>
                </a:solidFill>
              </a:rPr>
              <a:t>completed fall 2018 </a:t>
            </a:r>
          </a:p>
          <a:p>
            <a:r>
              <a:rPr lang="en-US" b="1" dirty="0">
                <a:solidFill>
                  <a:schemeClr val="bg1"/>
                </a:solidFill>
              </a:rPr>
              <a:t>to guide VP-3 budget</a:t>
            </a:r>
          </a:p>
          <a:p>
            <a:r>
              <a:rPr lang="en-US" b="1" dirty="0">
                <a:solidFill>
                  <a:schemeClr val="bg1"/>
                </a:solidFill>
              </a:rPr>
              <a:t>in spring of 2017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Planned in broad </a:t>
            </a:r>
          </a:p>
          <a:p>
            <a:r>
              <a:rPr lang="en-US" b="1" dirty="0">
                <a:solidFill>
                  <a:schemeClr val="bg1"/>
                </a:solidFill>
              </a:rPr>
              <a:t>categories with </a:t>
            </a:r>
          </a:p>
          <a:p>
            <a:r>
              <a:rPr lang="en-US" b="1" dirty="0">
                <a:solidFill>
                  <a:schemeClr val="bg1"/>
                </a:solidFill>
              </a:rPr>
              <a:t>ministry specific </a:t>
            </a:r>
          </a:p>
          <a:p>
            <a:r>
              <a:rPr lang="en-US" b="1" dirty="0">
                <a:solidFill>
                  <a:schemeClr val="bg1"/>
                </a:solidFill>
              </a:rPr>
              <a:t>escalation guidelines.</a:t>
            </a:r>
          </a:p>
          <a:p>
            <a:r>
              <a:rPr lang="en-US" b="1" dirty="0">
                <a:solidFill>
                  <a:schemeClr val="bg1"/>
                </a:solidFill>
              </a:rPr>
              <a:t>See USER GUIDE </a:t>
            </a:r>
            <a:r>
              <a:rPr lang="en-US" b="1" dirty="0" err="1">
                <a:solidFill>
                  <a:schemeClr val="bg1"/>
                </a:solidFill>
              </a:rPr>
              <a:t>pg</a:t>
            </a:r>
            <a:r>
              <a:rPr lang="en-US" b="1" dirty="0">
                <a:solidFill>
                  <a:schemeClr val="bg1"/>
                </a:solidFill>
              </a:rPr>
              <a:t> 17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You can also use to </a:t>
            </a:r>
          </a:p>
          <a:p>
            <a:r>
              <a:rPr lang="en-US" b="1" dirty="0">
                <a:solidFill>
                  <a:schemeClr val="bg1"/>
                </a:solidFill>
              </a:rPr>
              <a:t>create and</a:t>
            </a:r>
          </a:p>
          <a:p>
            <a:r>
              <a:rPr lang="en-US" b="1" dirty="0">
                <a:solidFill>
                  <a:schemeClr val="bg1"/>
                </a:solidFill>
              </a:rPr>
              <a:t>manage a cash </a:t>
            </a:r>
          </a:p>
          <a:p>
            <a:r>
              <a:rPr lang="en-US" b="1" dirty="0">
                <a:solidFill>
                  <a:schemeClr val="bg1"/>
                </a:solidFill>
              </a:rPr>
              <a:t>reserve policy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2C8BA-8442-43C8-8605-8C26E0B78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170648"/>
            <a:ext cx="1847280" cy="86226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1544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43100" y="4572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>
                <a:solidFill>
                  <a:schemeClr val="bg1"/>
                </a:solidFill>
              </a:rPr>
              <a:t>VP-2 The Second Phase of VP 1-2-3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Staff and Program Alignment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7432459"/>
              </p:ext>
            </p:extLst>
          </p:nvPr>
        </p:nvGraphicFramePr>
        <p:xfrm>
          <a:off x="2057398" y="914400"/>
          <a:ext cx="7543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-Turn Arrow 6"/>
          <p:cNvSpPr/>
          <p:nvPr/>
        </p:nvSpPr>
        <p:spPr>
          <a:xfrm flipH="1" flipV="1">
            <a:off x="1676400" y="3733800"/>
            <a:ext cx="8763000" cy="2204545"/>
          </a:xfrm>
          <a:prstGeom prst="uturnArrow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2268" y="5406910"/>
            <a:ext cx="780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       </a:t>
            </a:r>
            <a:r>
              <a:rPr lang="en-US" sz="2400" b="1" dirty="0">
                <a:solidFill>
                  <a:schemeClr val="bg1"/>
                </a:solidFill>
              </a:rPr>
              <a:t>Repetition creates culture of missional change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95800" y="1905000"/>
            <a:ext cx="2666999" cy="3200400"/>
          </a:xfrm>
          <a:prstGeom prst="ellipse">
            <a:avLst/>
          </a:prstGeom>
          <a:solidFill>
            <a:schemeClr val="bg1">
              <a:alpha val="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76799" y="3124200"/>
            <a:ext cx="1904999" cy="838201"/>
          </a:xfrm>
          <a:prstGeom prst="ellipse">
            <a:avLst/>
          </a:prstGeom>
          <a:solidFill>
            <a:schemeClr val="tx1">
              <a:alpha val="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18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VP-2 Staff Goal Alignment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52600" y="1264249"/>
          <a:ext cx="8610600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1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When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Who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Time Horizon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What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Jan</a:t>
                      </a:r>
                      <a:r>
                        <a:rPr lang="en-US" sz="1800" baseline="0" dirty="0">
                          <a:effectLst/>
                        </a:rPr>
                        <a:t>uary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Every year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Sr. Staff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Other Paid Staff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Lay Leaders with</a:t>
                      </a:r>
                      <a:r>
                        <a:rPr lang="en-US" sz="1800" baseline="0" dirty="0">
                          <a:effectLst/>
                        </a:rPr>
                        <a:t> VP-1 Initiatives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u="sng" dirty="0">
                          <a:effectLst/>
                        </a:rPr>
                        <a:t>A point person</a:t>
                      </a:r>
                      <a:r>
                        <a:rPr lang="en-US" sz="1800" dirty="0">
                          <a:effectLst/>
                        </a:rPr>
                        <a:t>, who initiates the process;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consensus on a calendar of events and administrates the process. 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This</a:t>
                      </a:r>
                      <a:r>
                        <a:rPr lang="en-US" sz="1800" baseline="0" dirty="0">
                          <a:effectLst/>
                        </a:rPr>
                        <a:t> calendar </a:t>
                      </a:r>
                      <a:r>
                        <a:rPr lang="en-US" sz="1800" dirty="0">
                          <a:effectLst/>
                        </a:rPr>
                        <a:t>year starting in </a:t>
                      </a:r>
                      <a:r>
                        <a:rPr lang="en-US" sz="1800" b="1" dirty="0">
                          <a:effectLst/>
                        </a:rPr>
                        <a:t>Jan</a:t>
                      </a:r>
                      <a:r>
                        <a:rPr lang="en-US" sz="1800" dirty="0">
                          <a:effectLst/>
                        </a:rPr>
                        <a:t> of this year and ending in </a:t>
                      </a:r>
                      <a:r>
                        <a:rPr lang="en-US" sz="1800" b="1" dirty="0">
                          <a:effectLst/>
                        </a:rPr>
                        <a:t>Dec</a:t>
                      </a:r>
                      <a:r>
                        <a:rPr lang="en-US" sz="1800" b="0" dirty="0">
                          <a:effectLst/>
                        </a:rPr>
                        <a:t>.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+mn-lt"/>
                          <a:ea typeface="+mn-ea"/>
                          <a:cs typeface="+mn-cs"/>
                        </a:rPr>
                        <a:t>Note:</a:t>
                      </a:r>
                      <a:r>
                        <a:rPr lang="en-US" sz="1800" i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Staff mgmt.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calendar year and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June fiscal year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interplay</a:t>
                      </a:r>
                      <a:endParaRPr lang="en-US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Integration of any  changes from VP-1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Staff Performance Reviews and Goal-setting aligned with 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dirty="0">
                          <a:effectLst/>
                        </a:rPr>
                        <a:t>      VP-1 and 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dirty="0">
                          <a:effectLst/>
                        </a:rPr>
                        <a:t>      Mission,</a:t>
                      </a:r>
                      <a:r>
                        <a:rPr lang="en-US" sz="1800" baseline="0" dirty="0">
                          <a:effectLst/>
                        </a:rPr>
                        <a:t> Values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baseline="0" dirty="0">
                          <a:effectLst/>
                        </a:rPr>
                        <a:t>      and Vision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8493848-7E86-4611-8CAA-393519C41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170648"/>
            <a:ext cx="1847280" cy="86226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1691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VP-2 Staff Goal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94573" y="2235632"/>
            <a:ext cx="8183651" cy="4485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Annual Staff Performance Reviews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In January after VP-1 and before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VP-2 Program Planning </a:t>
            </a:r>
          </a:p>
          <a:p>
            <a:endParaRPr lang="en-US" sz="105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   Appendix B has an example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Key VP-1 Initiative Changes require Goal-Setting Priority</a:t>
            </a:r>
          </a:p>
          <a:p>
            <a:pPr>
              <a:lnSpc>
                <a:spcPct val="150000"/>
              </a:lnSpc>
            </a:pPr>
            <a:endParaRPr lang="en-US" sz="11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Call an all staff meeting to discuss the refined VP-1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Initiatives, then start </a:t>
            </a:r>
            <a:r>
              <a:rPr lang="en-US" sz="2000" b="1" u="sng" dirty="0">
                <a:solidFill>
                  <a:schemeClr val="bg1"/>
                </a:solidFill>
              </a:rPr>
              <a:t>one-on-one performance assessment and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</a:t>
            </a:r>
            <a:r>
              <a:rPr lang="en-US" sz="2000" b="1" u="sng" dirty="0">
                <a:solidFill>
                  <a:schemeClr val="bg1"/>
                </a:solidFill>
              </a:rPr>
              <a:t>Goal-setting</a:t>
            </a:r>
            <a:r>
              <a:rPr lang="en-US" sz="2000" b="1" dirty="0">
                <a:solidFill>
                  <a:schemeClr val="bg1"/>
                </a:solidFill>
              </a:rPr>
              <a:t> with each paid staff member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For any lay leader affected by VP-1 directly, meet one-on-one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with them as well.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201"/>
            <a:ext cx="2425700" cy="161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93E3E-FB37-4B32-8643-E3F91E49C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170648"/>
            <a:ext cx="1847280" cy="86226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0840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43100" y="4572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>
                <a:solidFill>
                  <a:schemeClr val="bg1"/>
                </a:solidFill>
              </a:rPr>
              <a:t>VP-2 The Second Phase of VP 1-2-3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Staff and Program Alignment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057398" y="914400"/>
          <a:ext cx="7543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-Turn Arrow 6"/>
          <p:cNvSpPr/>
          <p:nvPr/>
        </p:nvSpPr>
        <p:spPr>
          <a:xfrm flipH="1" flipV="1">
            <a:off x="1676400" y="3733800"/>
            <a:ext cx="8763000" cy="2204545"/>
          </a:xfrm>
          <a:prstGeom prst="uturnArrow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2268" y="5406910"/>
            <a:ext cx="780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       </a:t>
            </a:r>
            <a:r>
              <a:rPr lang="en-US" sz="2400" b="1" dirty="0">
                <a:solidFill>
                  <a:schemeClr val="bg1"/>
                </a:solidFill>
              </a:rPr>
              <a:t>Repetition creates culture of missional change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95800" y="1905000"/>
            <a:ext cx="2666999" cy="3200400"/>
          </a:xfrm>
          <a:prstGeom prst="ellipse">
            <a:avLst/>
          </a:prstGeom>
          <a:solidFill>
            <a:schemeClr val="bg1">
              <a:alpha val="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953001" y="3810001"/>
            <a:ext cx="1904999" cy="838201"/>
          </a:xfrm>
          <a:prstGeom prst="ellipse">
            <a:avLst/>
          </a:prstGeom>
          <a:solidFill>
            <a:schemeClr val="tx1">
              <a:alpha val="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33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VP-2 Programming Alignment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52600" y="1264249"/>
          <a:ext cx="8610600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1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When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Who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Time Horizon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What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Jan</a:t>
                      </a:r>
                      <a:r>
                        <a:rPr lang="en-US" sz="1800" baseline="0" dirty="0">
                          <a:effectLst/>
                        </a:rPr>
                        <a:t> - Mar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Every year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Sr. Staff.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Other Paid Staff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Lay Leaders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Ministry Participants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u="sng" dirty="0">
                          <a:effectLst/>
                        </a:rPr>
                        <a:t>A point person</a:t>
                      </a:r>
                      <a:r>
                        <a:rPr lang="en-US" sz="1800" dirty="0">
                          <a:effectLst/>
                        </a:rPr>
                        <a:t>, who initiates the process;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consensus on a calendar of events and administrates the process. 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next fiscal year starting in </a:t>
                      </a:r>
                      <a:r>
                        <a:rPr lang="en-US" sz="1800" b="1" dirty="0">
                          <a:effectLst/>
                        </a:rPr>
                        <a:t>Jul</a:t>
                      </a:r>
                      <a:r>
                        <a:rPr lang="en-US" sz="1800" dirty="0">
                          <a:effectLst/>
                        </a:rPr>
                        <a:t> of this year and ending in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b="1" baseline="0" dirty="0">
                          <a:effectLst/>
                        </a:rPr>
                        <a:t>Jun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of next calendar year.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This is the next ministry and</a:t>
                      </a:r>
                      <a:r>
                        <a:rPr lang="en-US" sz="1800" baseline="0" dirty="0">
                          <a:effectLst/>
                        </a:rPr>
                        <a:t> fiscal</a:t>
                      </a:r>
                      <a:r>
                        <a:rPr lang="en-US" sz="1800" dirty="0">
                          <a:effectLst/>
                        </a:rPr>
                        <a:t> year.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Integration of any  changes from VP-1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Program plans for weekly events, lay leader and participant staffing, facility use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See</a:t>
                      </a:r>
                      <a:r>
                        <a:rPr lang="en-US" sz="1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Exercises: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67EFE5C-19D4-4BF8-B780-4EA30792B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170648"/>
            <a:ext cx="1847280" cy="86226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0344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VP-2 Programming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46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1981200"/>
            <a:ext cx="8534400" cy="276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chemeClr val="bg1"/>
                </a:solidFill>
              </a:rPr>
              <a:t>Point Person leads Kickoff Meeting </a:t>
            </a:r>
            <a:r>
              <a:rPr lang="en-US" sz="2400" b="1" dirty="0">
                <a:solidFill>
                  <a:schemeClr val="bg1"/>
                </a:solidFill>
              </a:rPr>
              <a:t>with all Staff / Ministry Team Leaders</a:t>
            </a:r>
          </a:p>
          <a:p>
            <a:pPr>
              <a:lnSpc>
                <a:spcPct val="150000"/>
              </a:lnSpc>
            </a:pPr>
            <a:endParaRPr lang="en-US" sz="105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Review the VP-2 Programming Calendar and reporting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due dates for completion of exercises  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3 Sample Exercises   (See Handouts)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09801" y="4876800"/>
          <a:ext cx="76961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Exercise #1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Seeking</a:t>
                      </a:r>
                      <a:r>
                        <a:rPr lang="en-US" sz="1800" baseline="0" dirty="0"/>
                        <a:t> God’s Vision for His Ministry </a:t>
                      </a:r>
                      <a:endParaRPr lang="en-US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U.</a:t>
                      </a:r>
                      <a:r>
                        <a:rPr lang="en-US" sz="1800" baseline="0" dirty="0"/>
                        <a:t> Guide 20</a:t>
                      </a:r>
                      <a:endParaRPr lang="en-US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Exercise</a:t>
                      </a:r>
                      <a:r>
                        <a:rPr lang="en-US" sz="1800" baseline="0" dirty="0"/>
                        <a:t> #2</a:t>
                      </a:r>
                      <a:endParaRPr lang="en-US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Our Recurring Ministry Partnering Plan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U. Guide 21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Exercise #3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Our Team Org. and Volunteer Plan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U. Guide 22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B9DBCAB-D4D3-48AC-9E17-77CDA442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170648"/>
            <a:ext cx="1847280" cy="86226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9417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09548" y="517525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>
                <a:solidFill>
                  <a:schemeClr val="bg1"/>
                </a:solidFill>
              </a:rPr>
              <a:t>VP-3 The Third Phase of VP 1-2-3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Budget Alignment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057398" y="914400"/>
          <a:ext cx="7543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-Turn Arrow 6"/>
          <p:cNvSpPr/>
          <p:nvPr/>
        </p:nvSpPr>
        <p:spPr>
          <a:xfrm flipH="1" flipV="1">
            <a:off x="1676400" y="3733800"/>
            <a:ext cx="8763000" cy="2204545"/>
          </a:xfrm>
          <a:prstGeom prst="uturnArrow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2268" y="5406910"/>
            <a:ext cx="780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       </a:t>
            </a:r>
            <a:r>
              <a:rPr lang="en-US" sz="2400" b="1" dirty="0">
                <a:solidFill>
                  <a:schemeClr val="bg1"/>
                </a:solidFill>
              </a:rPr>
              <a:t>Repetition creates culture of missional change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88328" y="1886932"/>
            <a:ext cx="2666999" cy="3200400"/>
          </a:xfrm>
          <a:prstGeom prst="ellipse">
            <a:avLst/>
          </a:prstGeom>
          <a:solidFill>
            <a:schemeClr val="bg1">
              <a:alpha val="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78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VP-3 Funding Alignment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94D1-40D3-4550-B5BD-8F4732EE25BF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28800" y="1219200"/>
          <a:ext cx="8458200" cy="5455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When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Who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Time Horizon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</a:rPr>
                        <a:t>What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Apr</a:t>
                      </a:r>
                      <a:r>
                        <a:rPr lang="en-US" sz="1800" baseline="0" dirty="0">
                          <a:effectLst/>
                        </a:rPr>
                        <a:t> - Jun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</a:rPr>
                        <a:t>Every year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Elder Board and Sr. Staff.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Other Paid Staff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 Lay Leaders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u="sng" dirty="0">
                          <a:effectLst/>
                        </a:rPr>
                        <a:t>A point person</a:t>
                      </a:r>
                      <a:r>
                        <a:rPr lang="en-US" sz="1800" dirty="0">
                          <a:effectLst/>
                        </a:rPr>
                        <a:t>, who initiates the process;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consensus on a calendar of events and administrates the process. 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next fiscal year starting in </a:t>
                      </a:r>
                      <a:r>
                        <a:rPr lang="en-US" sz="1800" b="1" dirty="0">
                          <a:effectLst/>
                        </a:rPr>
                        <a:t>Jul</a:t>
                      </a:r>
                      <a:r>
                        <a:rPr lang="en-US" sz="1800" dirty="0">
                          <a:effectLst/>
                        </a:rPr>
                        <a:t> of this year and ending in </a:t>
                      </a:r>
                      <a:r>
                        <a:rPr lang="en-US" sz="1800" b="1" dirty="0">
                          <a:effectLst/>
                        </a:rPr>
                        <a:t>Jun</a:t>
                      </a:r>
                      <a:r>
                        <a:rPr lang="en-US" sz="1800" dirty="0">
                          <a:effectLst/>
                        </a:rPr>
                        <a:t> of the next calendar year.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Integration of any changes from VP-1 and 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dirty="0">
                          <a:effectLst/>
                        </a:rPr>
                        <a:t>      Tops-Down</a:t>
                      </a:r>
                      <a:r>
                        <a:rPr lang="en-US" sz="1800" baseline="0" dirty="0">
                          <a:effectLst/>
                        </a:rPr>
                        <a:t> $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Integration of Staff Goals and Program Plans from VP-2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</a:rPr>
                        <a:t>Detailed budgets: income broken out and every month of the next fiscal year.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D904E46-0AE9-4804-9689-DFBA91DCC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170648"/>
            <a:ext cx="1847280" cy="86226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7706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67" y="385002"/>
            <a:ext cx="8935453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Align and Achieve Vision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/>
              </a:rPr>
              <a:t>VP 1-2-3 is a Church Flywheel</a:t>
            </a:r>
            <a:r>
              <a:rPr lang="en-US" sz="3200" b="1" dirty="0">
                <a:solidFill>
                  <a:srgbClr val="FFC000"/>
                </a:solidFill>
                <a:latin typeface="Gill Sans M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0054B7-66CB-4D40-842D-E11AB46C0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78332"/>
              </p:ext>
            </p:extLst>
          </p:nvPr>
        </p:nvGraphicFramePr>
        <p:xfrm>
          <a:off x="327198" y="2051195"/>
          <a:ext cx="4914381" cy="4194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D78CFE-08EF-4C92-9E41-FE0DCAC4ED2B}"/>
              </a:ext>
            </a:extLst>
          </p:cNvPr>
          <p:cNvSpPr txBox="1"/>
          <p:nvPr/>
        </p:nvSpPr>
        <p:spPr>
          <a:xfrm>
            <a:off x="5232934" y="2568449"/>
            <a:ext cx="6349466" cy="416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3429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See Article by Jim Collins</a:t>
            </a:r>
          </a:p>
          <a:p>
            <a:pPr marL="8001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Flywheel is turned over and over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and stores and releases energy</a:t>
            </a:r>
          </a:p>
          <a:p>
            <a:pPr marL="800100" indent="-3429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Organizations can do this too</a:t>
            </a:r>
          </a:p>
          <a:p>
            <a:pPr marL="800100" indent="-3429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VP 1-2-3 is a flywheel</a:t>
            </a:r>
          </a:p>
          <a:p>
            <a:pPr marL="8001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creates a culture of missional change</a:t>
            </a:r>
          </a:p>
          <a:p>
            <a:pPr marL="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endParaRPr lang="en-US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01C39-7C9A-4209-BE54-B10CA6F724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170648"/>
            <a:ext cx="1847280" cy="86226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711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27" y="3490552"/>
            <a:ext cx="6738638" cy="219469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985D641-A93B-49C2-BE8C-479A6C1B408E}"/>
              </a:ext>
            </a:extLst>
          </p:cNvPr>
          <p:cNvSpPr txBox="1">
            <a:spLocks noChangeArrowheads="1"/>
          </p:cNvSpPr>
          <p:nvPr/>
        </p:nvSpPr>
        <p:spPr>
          <a:xfrm>
            <a:off x="914563" y="2105305"/>
            <a:ext cx="10922635" cy="303675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0" eaLnBrk="1" hangingPunct="1">
              <a:spcBef>
                <a:spcPts val="0"/>
              </a:spcBef>
              <a:buNone/>
            </a:pPr>
            <a:r>
              <a:rPr lang="en-US" altLang="en-US" sz="2800" b="1" kern="0" dirty="0">
                <a:solidFill>
                  <a:schemeClr val="bg1"/>
                </a:solidFill>
              </a:rPr>
              <a:t>Do not leave </a:t>
            </a:r>
            <a:r>
              <a:rPr lang="en-US" altLang="en-US" sz="2800" b="1" i="1" kern="0" dirty="0">
                <a:solidFill>
                  <a:schemeClr val="bg1"/>
                </a:solidFill>
              </a:rPr>
              <a:t>Today’s Reality </a:t>
            </a:r>
            <a:r>
              <a:rPr lang="en-US" altLang="en-US" sz="2800" b="1" kern="0" dirty="0">
                <a:solidFill>
                  <a:schemeClr val="bg1"/>
                </a:solidFill>
              </a:rPr>
              <a:t>Out of the Vision Ingredients </a:t>
            </a:r>
          </a:p>
          <a:p>
            <a:pPr marL="346075" indent="0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rgbClr val="FFC000"/>
                </a:solidFill>
              </a:rPr>
              <a:t>  </a:t>
            </a:r>
            <a:endParaRPr lang="en-US" altLang="en-US" sz="2400" b="1" i="1" kern="0" dirty="0">
              <a:solidFill>
                <a:schemeClr val="bg1"/>
              </a:solidFill>
            </a:endParaRPr>
          </a:p>
          <a:p>
            <a:pPr marL="346075" indent="0" eaLnBrk="1" hangingPunct="1">
              <a:lnSpc>
                <a:spcPct val="150000"/>
              </a:lnSpc>
              <a:buNone/>
            </a:pPr>
            <a:endParaRPr lang="en-US" altLang="en-US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1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736"/>
            <a:ext cx="109728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Questions / Comments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FB9A-9161-45BC-9C95-C0A229B41D98}" type="slidenum">
              <a:rPr lang="en-US">
                <a:solidFill>
                  <a:srgbClr val="000000"/>
                </a:solidFill>
                <a:latin typeface="Gill Sans MT"/>
              </a:rPr>
              <a:pPr>
                <a:defRPr/>
              </a:pPr>
              <a:t>50</a:t>
            </a:fld>
            <a:endParaRPr lang="en-US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26" name="Picture 2" descr="https://pixabay.com/static/uploads/photo/2015/11/11/11/05/question-1038491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70088"/>
            <a:ext cx="3110434" cy="205740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vectorstock.com/i/composite/59,35/question-mark-vector-975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64" y="1989138"/>
            <a:ext cx="1936432" cy="203835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7070" y="4343401"/>
            <a:ext cx="6146234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What questions do you have?</a:t>
            </a:r>
          </a:p>
          <a:p>
            <a:pPr algn="ctr">
              <a:spcBef>
                <a:spcPct val="20000"/>
              </a:spcBef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Or comments + or – about the material?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96814-F5B6-4576-A7F6-1E7B995DE087}"/>
              </a:ext>
            </a:extLst>
          </p:cNvPr>
          <p:cNvSpPr txBox="1"/>
          <p:nvPr/>
        </p:nvSpPr>
        <p:spPr>
          <a:xfrm>
            <a:off x="4742848" y="5608815"/>
            <a:ext cx="3023584" cy="87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jim@churchconsulting.org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1-866-221-6313</a:t>
            </a:r>
          </a:p>
        </p:txBody>
      </p:sp>
    </p:spTree>
    <p:extLst>
      <p:ext uri="{BB962C8B-B14F-4D97-AF65-F5344CB8AC3E}">
        <p14:creationId xmlns:p14="http://schemas.microsoft.com/office/powerpoint/2010/main" val="339080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985D641-A93B-49C2-BE8C-479A6C1B408E}"/>
              </a:ext>
            </a:extLst>
          </p:cNvPr>
          <p:cNvSpPr txBox="1">
            <a:spLocks noChangeArrowheads="1"/>
          </p:cNvSpPr>
          <p:nvPr/>
        </p:nvSpPr>
        <p:spPr>
          <a:xfrm>
            <a:off x="1051427" y="1867301"/>
            <a:ext cx="4136589" cy="8497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0" algn="ctr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We Can’t Assess Reality without a Health Definition. So, </a:t>
            </a:r>
          </a:p>
          <a:p>
            <a:pPr marL="346075" indent="0" algn="ctr" eaLnBrk="1" hangingPunct="1">
              <a:spcBef>
                <a:spcPts val="0"/>
              </a:spcBef>
              <a:buNone/>
            </a:pPr>
            <a:endParaRPr lang="en-US" altLang="en-US" sz="1800" b="1" i="1" kern="0" dirty="0">
              <a:solidFill>
                <a:schemeClr val="bg1"/>
              </a:solidFill>
            </a:endParaRPr>
          </a:p>
          <a:p>
            <a:pPr marL="346075" indent="0" algn="ctr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Do not leave a Comprehensive Definition of Health, Today’s Reality, and Culture out of the </a:t>
            </a:r>
          </a:p>
          <a:p>
            <a:pPr marL="346075" indent="0" algn="ctr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Vision Ingredients</a:t>
            </a:r>
          </a:p>
          <a:p>
            <a:pPr marL="346075" indent="0" eaLnBrk="1" hangingPunct="1">
              <a:spcBef>
                <a:spcPts val="0"/>
              </a:spcBef>
              <a:buNone/>
            </a:pPr>
            <a:endParaRPr lang="en-US" altLang="en-US" sz="2800" b="1" i="1" kern="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755491-B5AF-4BF4-B374-E870D08D0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651137"/>
              </p:ext>
            </p:extLst>
          </p:nvPr>
        </p:nvGraphicFramePr>
        <p:xfrm>
          <a:off x="4541520" y="1742173"/>
          <a:ext cx="7650480" cy="497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316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985D641-A93B-49C2-BE8C-479A6C1B408E}"/>
              </a:ext>
            </a:extLst>
          </p:cNvPr>
          <p:cNvSpPr txBox="1">
            <a:spLocks noChangeArrowheads="1"/>
          </p:cNvSpPr>
          <p:nvPr/>
        </p:nvSpPr>
        <p:spPr>
          <a:xfrm>
            <a:off x="231005" y="1867301"/>
            <a:ext cx="5370897" cy="8497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0" algn="ctr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When churches leave a Comprehensive Definition of Health, Today’s Reality, and Culture out of the </a:t>
            </a:r>
          </a:p>
          <a:p>
            <a:pPr marL="346075" indent="0" algn="ctr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Vision Ingredients, we often get:</a:t>
            </a:r>
          </a:p>
          <a:p>
            <a:pPr marL="346075" indent="0" algn="ctr" eaLnBrk="1" hangingPunct="1">
              <a:spcBef>
                <a:spcPts val="0"/>
              </a:spcBef>
              <a:buNone/>
            </a:pPr>
            <a:endParaRPr lang="en-US" altLang="en-US" sz="2800" b="1" i="1" kern="0" dirty="0">
              <a:solidFill>
                <a:schemeClr val="bg1"/>
              </a:solidFill>
            </a:endParaRPr>
          </a:p>
          <a:p>
            <a:pPr marL="346075" indent="0" algn="ctr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A vision </a:t>
            </a:r>
            <a:r>
              <a:rPr lang="en-US" altLang="en-US" sz="2800" b="1" i="1" kern="0" dirty="0">
                <a:solidFill>
                  <a:srgbClr val="FFC000"/>
                </a:solidFill>
              </a:rPr>
              <a:t>statement</a:t>
            </a:r>
            <a:r>
              <a:rPr lang="en-US" altLang="en-US" sz="2800" b="1" i="1" kern="0" dirty="0">
                <a:solidFill>
                  <a:schemeClr val="bg1"/>
                </a:solidFill>
              </a:rPr>
              <a:t> </a:t>
            </a:r>
          </a:p>
          <a:p>
            <a:pPr marL="346075" indent="0" algn="ctr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versus a vision (a preferable future that we see but have not attained). </a:t>
            </a:r>
            <a:endParaRPr lang="en-US" altLang="en-US" sz="2400" b="1" i="1" kern="0" dirty="0">
              <a:solidFill>
                <a:schemeClr val="bg1"/>
              </a:solidFill>
            </a:endParaRPr>
          </a:p>
          <a:p>
            <a:pPr marL="346075" indent="0" algn="ctr" eaLnBrk="1" hangingPunct="1">
              <a:spcBef>
                <a:spcPts val="0"/>
              </a:spcBef>
              <a:buNone/>
            </a:pPr>
            <a:endParaRPr lang="en-US" altLang="en-US" sz="2800" b="1" i="1" kern="0" dirty="0">
              <a:solidFill>
                <a:schemeClr val="bg1"/>
              </a:solidFill>
            </a:endParaRPr>
          </a:p>
          <a:p>
            <a:pPr marL="346075" indent="0" algn="ctr" eaLnBrk="1" hangingPunct="1">
              <a:spcBef>
                <a:spcPts val="0"/>
              </a:spcBef>
              <a:buNone/>
            </a:pPr>
            <a:endParaRPr lang="en-US" altLang="en-US" sz="2800" b="1" i="1" kern="0" dirty="0">
              <a:solidFill>
                <a:schemeClr val="bg1"/>
              </a:solidFill>
            </a:endParaRPr>
          </a:p>
          <a:p>
            <a:pPr marL="346075" indent="0" eaLnBrk="1" hangingPunct="1">
              <a:spcBef>
                <a:spcPts val="0"/>
              </a:spcBef>
              <a:buNone/>
            </a:pPr>
            <a:endParaRPr lang="en-US" altLang="en-US" sz="2800" b="1" i="1" kern="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755491-B5AF-4BF4-B374-E870D08D0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692761"/>
              </p:ext>
            </p:extLst>
          </p:nvPr>
        </p:nvGraphicFramePr>
        <p:xfrm>
          <a:off x="4541520" y="1742173"/>
          <a:ext cx="7650480" cy="497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067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985D641-A93B-49C2-BE8C-479A6C1B408E}"/>
              </a:ext>
            </a:extLst>
          </p:cNvPr>
          <p:cNvSpPr txBox="1">
            <a:spLocks noChangeArrowheads="1"/>
          </p:cNvSpPr>
          <p:nvPr/>
        </p:nvSpPr>
        <p:spPr>
          <a:xfrm>
            <a:off x="231006" y="1867301"/>
            <a:ext cx="4639776" cy="8497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0" algn="ctr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A vision </a:t>
            </a:r>
            <a:r>
              <a:rPr lang="en-US" altLang="en-US" sz="2800" b="1" i="1" kern="0" dirty="0">
                <a:solidFill>
                  <a:srgbClr val="FFC000"/>
                </a:solidFill>
              </a:rPr>
              <a:t>statement</a:t>
            </a:r>
            <a:r>
              <a:rPr lang="en-US" altLang="en-US" sz="2800" b="1" i="1" kern="0" dirty="0">
                <a:solidFill>
                  <a:schemeClr val="bg1"/>
                </a:solidFill>
              </a:rPr>
              <a:t> </a:t>
            </a:r>
          </a:p>
          <a:p>
            <a:pPr marL="346075" indent="0" algn="ctr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that is not grounded in a</a:t>
            </a:r>
          </a:p>
          <a:p>
            <a:pPr marL="346075" indent="0" algn="ctr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Comprehensive Definition of Health, Today’s Reality, and Culture, </a:t>
            </a:r>
          </a:p>
          <a:p>
            <a:pPr marL="346075" indent="0" algn="ctr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is often:</a:t>
            </a:r>
          </a:p>
          <a:p>
            <a:pPr marL="346075" indent="0" algn="ctr" eaLnBrk="1" hangingPunct="1">
              <a:spcBef>
                <a:spcPts val="0"/>
              </a:spcBef>
              <a:buNone/>
            </a:pPr>
            <a:endParaRPr lang="en-US" altLang="en-US" sz="2800" b="1" i="1" kern="0" dirty="0">
              <a:solidFill>
                <a:schemeClr val="bg1"/>
              </a:solidFill>
            </a:endParaRPr>
          </a:p>
          <a:p>
            <a:pPr marL="860425" indent="-514350" eaLnBrk="1" hangingPunct="1">
              <a:spcBef>
                <a:spcPts val="0"/>
              </a:spcBef>
              <a:buAutoNum type="arabicPeriod"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A surrogate, “cooler” mission statement, or</a:t>
            </a:r>
          </a:p>
          <a:p>
            <a:pPr marL="860425" indent="-514350" eaLnBrk="1" hangingPunct="1">
              <a:spcBef>
                <a:spcPts val="0"/>
              </a:spcBef>
              <a:buAutoNum type="arabicPeriod"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A borrowed statement</a:t>
            </a:r>
          </a:p>
          <a:p>
            <a:pPr marL="346075" indent="0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     we like the sound of</a:t>
            </a:r>
          </a:p>
          <a:p>
            <a:pPr marL="803275" indent="-457200" algn="ctr" eaLnBrk="1" hangingPunct="1">
              <a:spcBef>
                <a:spcPts val="0"/>
              </a:spcBef>
              <a:buAutoNum type="arabicPeriod"/>
            </a:pPr>
            <a:endParaRPr lang="en-US" altLang="en-US" sz="2400" b="1" i="1" kern="0" dirty="0">
              <a:solidFill>
                <a:schemeClr val="bg1"/>
              </a:solidFill>
            </a:endParaRPr>
          </a:p>
          <a:p>
            <a:pPr marL="346075" indent="0" algn="ctr" eaLnBrk="1" hangingPunct="1">
              <a:spcBef>
                <a:spcPts val="0"/>
              </a:spcBef>
              <a:buNone/>
            </a:pPr>
            <a:endParaRPr lang="en-US" altLang="en-US" sz="2800" b="1" i="1" kern="0" dirty="0">
              <a:solidFill>
                <a:schemeClr val="bg1"/>
              </a:solidFill>
            </a:endParaRPr>
          </a:p>
          <a:p>
            <a:pPr marL="346075" indent="0" algn="ctr" eaLnBrk="1" hangingPunct="1">
              <a:spcBef>
                <a:spcPts val="0"/>
              </a:spcBef>
              <a:buNone/>
            </a:pPr>
            <a:endParaRPr lang="en-US" altLang="en-US" sz="2800" b="1" i="1" kern="0" dirty="0">
              <a:solidFill>
                <a:schemeClr val="bg1"/>
              </a:solidFill>
            </a:endParaRPr>
          </a:p>
          <a:p>
            <a:pPr marL="346075" indent="0" eaLnBrk="1" hangingPunct="1">
              <a:spcBef>
                <a:spcPts val="0"/>
              </a:spcBef>
              <a:buNone/>
            </a:pPr>
            <a:endParaRPr lang="en-US" altLang="en-US" sz="2800" b="1" i="1" kern="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755491-B5AF-4BF4-B374-E870D08D0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006757"/>
              </p:ext>
            </p:extLst>
          </p:nvPr>
        </p:nvGraphicFramePr>
        <p:xfrm>
          <a:off x="4541520" y="1742173"/>
          <a:ext cx="7650480" cy="497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E028E12-B70A-40ED-995B-AEFA721EF41F}"/>
              </a:ext>
            </a:extLst>
          </p:cNvPr>
          <p:cNvSpPr/>
          <p:nvPr/>
        </p:nvSpPr>
        <p:spPr>
          <a:xfrm>
            <a:off x="356135" y="4745255"/>
            <a:ext cx="4716379" cy="197622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4799E-ADC8-47E4-9C5F-A7DABB37DA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9753600" y="6477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660400"/>
            <a:ext cx="8153400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/>
                </a:solidFill>
                <a:latin typeface="Gill Sans MT"/>
              </a:rPr>
              <a:t>How to Action-Plan Vision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88A4081-389C-485F-BB08-D37C030B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20" y="490880"/>
            <a:ext cx="2609156" cy="84977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985D641-A93B-49C2-BE8C-479A6C1B408E}"/>
              </a:ext>
            </a:extLst>
          </p:cNvPr>
          <p:cNvSpPr txBox="1">
            <a:spLocks noChangeArrowheads="1"/>
          </p:cNvSpPr>
          <p:nvPr/>
        </p:nvSpPr>
        <p:spPr>
          <a:xfrm>
            <a:off x="231006" y="1867301"/>
            <a:ext cx="5130266" cy="8497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0" algn="ctr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This is another example of unsatisfying approaches to revitalization. Vision Statements alone cannot get us on the left side of the</a:t>
            </a:r>
          </a:p>
          <a:p>
            <a:pPr marL="346075" indent="0" algn="ctr" eaLnBrk="1" hangingPunct="1">
              <a:spcBef>
                <a:spcPts val="0"/>
              </a:spcBef>
              <a:buNone/>
            </a:pPr>
            <a:r>
              <a:rPr lang="en-US" altLang="en-US" sz="2800" b="1" i="1" kern="0" dirty="0">
                <a:solidFill>
                  <a:schemeClr val="bg1"/>
                </a:solidFill>
              </a:rPr>
              <a:t> Life Cycle Curve </a:t>
            </a:r>
          </a:p>
          <a:p>
            <a:pPr marL="803275" indent="-457200" algn="ctr" eaLnBrk="1" hangingPunct="1">
              <a:spcBef>
                <a:spcPts val="0"/>
              </a:spcBef>
              <a:buAutoNum type="arabicPeriod"/>
            </a:pPr>
            <a:endParaRPr lang="en-US" altLang="en-US" sz="2400" b="1" i="1" kern="0" dirty="0">
              <a:solidFill>
                <a:schemeClr val="bg1"/>
              </a:solidFill>
            </a:endParaRPr>
          </a:p>
          <a:p>
            <a:pPr marL="346075" indent="0" algn="ctr" eaLnBrk="1" hangingPunct="1">
              <a:spcBef>
                <a:spcPts val="0"/>
              </a:spcBef>
              <a:buNone/>
            </a:pPr>
            <a:endParaRPr lang="en-US" altLang="en-US" sz="2800" b="1" i="1" kern="0" dirty="0">
              <a:solidFill>
                <a:schemeClr val="bg1"/>
              </a:solidFill>
            </a:endParaRPr>
          </a:p>
          <a:p>
            <a:pPr marL="346075" indent="0" algn="ctr" eaLnBrk="1" hangingPunct="1">
              <a:spcBef>
                <a:spcPts val="0"/>
              </a:spcBef>
              <a:buNone/>
            </a:pPr>
            <a:endParaRPr lang="en-US" altLang="en-US" sz="2800" b="1" i="1" kern="0" dirty="0">
              <a:solidFill>
                <a:schemeClr val="bg1"/>
              </a:solidFill>
            </a:endParaRPr>
          </a:p>
          <a:p>
            <a:pPr marL="346075" indent="0" eaLnBrk="1" hangingPunct="1">
              <a:spcBef>
                <a:spcPts val="0"/>
              </a:spcBef>
              <a:buNone/>
            </a:pPr>
            <a:endParaRPr lang="en-US" altLang="en-US" sz="2800" b="1" i="1" kern="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755491-B5AF-4BF4-B374-E870D08D0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381194"/>
              </p:ext>
            </p:extLst>
          </p:nvPr>
        </p:nvGraphicFramePr>
        <p:xfrm>
          <a:off x="4541520" y="1742173"/>
          <a:ext cx="7650480" cy="497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E028E12-B70A-40ED-995B-AEFA721EF41F}"/>
              </a:ext>
            </a:extLst>
          </p:cNvPr>
          <p:cNvSpPr/>
          <p:nvPr/>
        </p:nvSpPr>
        <p:spPr>
          <a:xfrm>
            <a:off x="1357162" y="4745255"/>
            <a:ext cx="2733576" cy="197622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BF668C-952E-42FE-BE6B-D558585CD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55" y="4816516"/>
            <a:ext cx="2408645" cy="1843841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F232F873-1787-49E0-96FC-DC905B365726}"/>
              </a:ext>
            </a:extLst>
          </p:cNvPr>
          <p:cNvSpPr/>
          <p:nvPr/>
        </p:nvSpPr>
        <p:spPr>
          <a:xfrm>
            <a:off x="9457538" y="1742173"/>
            <a:ext cx="1007444" cy="3792353"/>
          </a:xfrm>
          <a:prstGeom prst="righ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85BA4-AF17-4C5D-8FAE-5EEC0C274CDF}"/>
              </a:ext>
            </a:extLst>
          </p:cNvPr>
          <p:cNvSpPr txBox="1"/>
          <p:nvPr/>
        </p:nvSpPr>
        <p:spPr>
          <a:xfrm>
            <a:off x="10210800" y="2744113"/>
            <a:ext cx="1628331" cy="1423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algn="ctr">
              <a:lnSpc>
                <a:spcPct val="150000"/>
              </a:lnSpc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Much</a:t>
            </a:r>
          </a:p>
          <a:p>
            <a:pPr marL="91440" algn="ctr">
              <a:lnSpc>
                <a:spcPct val="150000"/>
              </a:lnSpc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Inferior</a:t>
            </a:r>
          </a:p>
          <a:p>
            <a:pPr marL="91440" algn="ctr">
              <a:lnSpc>
                <a:spcPct val="150000"/>
              </a:lnSpc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3321227378"/>
      </p:ext>
    </p:extLst>
  </p:cSld>
  <p:clrMapOvr>
    <a:masterClrMapping/>
  </p:clrMapOvr>
</p:sld>
</file>

<file path=ppt/theme/theme1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990600" indent="-533400">
          <a:lnSpc>
            <a:spcPct val="150000"/>
          </a:lnSpc>
          <a:spcBef>
            <a:spcPct val="20000"/>
          </a:spcBef>
          <a:buClr>
            <a:schemeClr val="tx1"/>
          </a:buClr>
          <a:defRPr sz="3600" b="1" kern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defRPr>
        </a:defPPr>
      </a:lstStyle>
    </a:tx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6969</TotalTime>
  <Words>2513</Words>
  <Application>Microsoft Office PowerPoint</Application>
  <PresentationFormat>Widescreen</PresentationFormat>
  <Paragraphs>706</Paragraphs>
  <Slides>50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Gill Sans MT</vt:lpstr>
      <vt:lpstr>Symbol</vt:lpstr>
      <vt:lpstr>Times New Roman</vt:lpstr>
      <vt:lpstr>Wingdings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Action-Plan Vision Focus on “Bridging the Gap”  </vt:lpstr>
      <vt:lpstr>How to Action-Plan Vision Focus on “Bridging the Gap”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How to Align and Achieve Vision The “VP” in Vision &amp; Partnering 1-2-3     </vt:lpstr>
      <vt:lpstr>    How to Align and Achieve Vision The “1-2-3” in VP 1-2-3      </vt:lpstr>
      <vt:lpstr>    VP 1-2-3  An Annual Rhythm     </vt:lpstr>
      <vt:lpstr>    The VP 1-2-3 Calendar     </vt:lpstr>
      <vt:lpstr>   VP-1 The First Phase of VP 1-2-3 Strategic Refreshing    </vt:lpstr>
      <vt:lpstr>VP-1 Overview “Who are we, but especially: where are we going, how will we get there?”</vt:lpstr>
      <vt:lpstr>VP-1 Objective:  A Refined List of Strategic Initiatives </vt:lpstr>
      <vt:lpstr> VP-1 Strategic Ownership / Accountability</vt:lpstr>
      <vt:lpstr>VP -1 Tops-Down FY2018 Budget  $ in 000s </vt:lpstr>
      <vt:lpstr>   VP-2 The Second Phase of VP 1-2-3 Staff and Program Alignment   </vt:lpstr>
      <vt:lpstr>VP-2 Staff Goal Alignment Overview</vt:lpstr>
      <vt:lpstr>VP-2 Staff Goal Alignment</vt:lpstr>
      <vt:lpstr>   VP-2 The Second Phase of VP 1-2-3 Staff and Program Alignment   </vt:lpstr>
      <vt:lpstr>VP-2 Programming Alignment</vt:lpstr>
      <vt:lpstr>VP-2 Programming Alignment</vt:lpstr>
      <vt:lpstr>   VP-3 The Third Phase of VP 1-2-3 Budget Alignment   </vt:lpstr>
      <vt:lpstr>VP-3 Funding Alignment  </vt:lpstr>
      <vt:lpstr>PowerPoint Presentation</vt:lpstr>
      <vt:lpstr>Questions / Comments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 BARBER</dc:creator>
  <cp:lastModifiedBy>JAMES M BARBER</cp:lastModifiedBy>
  <cp:revision>85</cp:revision>
  <dcterms:created xsi:type="dcterms:W3CDTF">2018-05-21T19:46:51Z</dcterms:created>
  <dcterms:modified xsi:type="dcterms:W3CDTF">2018-05-30T16:17:24Z</dcterms:modified>
</cp:coreProperties>
</file>